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0"/>
  </p:notesMasterIdLst>
  <p:sldIdLst>
    <p:sldId id="267" r:id="rId3"/>
    <p:sldId id="1475" r:id="rId4"/>
    <p:sldId id="1463" r:id="rId5"/>
    <p:sldId id="1464" r:id="rId6"/>
    <p:sldId id="1465" r:id="rId7"/>
    <p:sldId id="1499" r:id="rId8"/>
    <p:sldId id="1500" r:id="rId9"/>
    <p:sldId id="1477" r:id="rId10"/>
    <p:sldId id="1468" r:id="rId11"/>
    <p:sldId id="1469" r:id="rId12"/>
    <p:sldId id="1471" r:id="rId13"/>
    <p:sldId id="1498" r:id="rId14"/>
    <p:sldId id="1479" r:id="rId15"/>
    <p:sldId id="1472" r:id="rId16"/>
    <p:sldId id="1473" r:id="rId17"/>
    <p:sldId id="1480" r:id="rId18"/>
    <p:sldId id="1474" r:id="rId19"/>
    <p:sldId id="1491" r:id="rId20"/>
    <p:sldId id="1484" r:id="rId21"/>
    <p:sldId id="1487" r:id="rId22"/>
    <p:sldId id="1501" r:id="rId23"/>
    <p:sldId id="1485" r:id="rId24"/>
    <p:sldId id="1496" r:id="rId25"/>
    <p:sldId id="1493" r:id="rId26"/>
    <p:sldId id="1497" r:id="rId27"/>
    <p:sldId id="1495" r:id="rId28"/>
    <p:sldId id="37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E6A4"/>
    <a:srgbClr val="D9D9D9"/>
    <a:srgbClr val="990033"/>
    <a:srgbClr val="FF70A0"/>
    <a:srgbClr val="0D0D0D"/>
    <a:srgbClr val="868686"/>
    <a:srgbClr val="7B85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747BD6-44D2-472B-BA80-96F05DA30FC8}" v="893" dt="2020-01-31T05:50:28.2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85" autoAdjust="0"/>
    <p:restoredTop sz="81619" autoAdjust="0"/>
  </p:normalViewPr>
  <p:slideViewPr>
    <p:cSldViewPr snapToGrid="0">
      <p:cViewPr varScale="1">
        <p:scale>
          <a:sx n="98" d="100"/>
          <a:sy n="98" d="100"/>
        </p:scale>
        <p:origin x="960" y="1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7654D8-B307-463E-A1A4-CF1259033B79}" type="datetimeFigureOut">
              <a:rPr lang="en-US" smtClean="0"/>
              <a:t>1/31/20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E51BCF-BBFB-4B15-B3A0-E0DDE581D406}" type="slidenum">
              <a:rPr lang="en-US" smtClean="0"/>
              <a:t>‹#›</a:t>
            </a:fld>
            <a:endParaRPr lang="en-US"/>
          </a:p>
        </p:txBody>
      </p:sp>
    </p:spTree>
    <p:extLst>
      <p:ext uri="{BB962C8B-B14F-4D97-AF65-F5344CB8AC3E}">
        <p14:creationId xmlns:p14="http://schemas.microsoft.com/office/powerpoint/2010/main" val="4180145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705501-8EF1-45E4-8734-6DAC14A3DABA}" type="slidenum">
              <a:rPr lang="en-US" smtClean="0"/>
              <a:t>1</a:t>
            </a:fld>
            <a:endParaRPr lang="en-US"/>
          </a:p>
        </p:txBody>
      </p:sp>
    </p:spTree>
    <p:extLst>
      <p:ext uri="{BB962C8B-B14F-4D97-AF65-F5344CB8AC3E}">
        <p14:creationId xmlns:p14="http://schemas.microsoft.com/office/powerpoint/2010/main" val="3098805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60E51BCF-BBFB-4B15-B3A0-E0DDE581D406}" type="slidenum">
              <a:rPr lang="en-US" smtClean="0"/>
              <a:t>22</a:t>
            </a:fld>
            <a:endParaRPr lang="en-US"/>
          </a:p>
        </p:txBody>
      </p:sp>
    </p:spTree>
    <p:extLst>
      <p:ext uri="{BB962C8B-B14F-4D97-AF65-F5344CB8AC3E}">
        <p14:creationId xmlns:p14="http://schemas.microsoft.com/office/powerpoint/2010/main" val="4013758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1. </a:t>
            </a:r>
            <a:r>
              <a:rPr lang="en-US" altLang="en-US" b="1" dirty="0"/>
              <a:t>(Promotion of Import Duties on key R&amp;D, contract manufacturing / clinical trial equipment and duty credit)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2. </a:t>
            </a:r>
            <a:r>
              <a:rPr lang="en-US" altLang="en-US" b="1" dirty="0"/>
              <a:t>(Extending the 150% weighted average tax deduction on R&amp;D expenditure under section 35 (2AB) of the Indian Income Tax Act until 2010).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dirty="0"/>
              <a:t>3. (Enable lending by Indian banks to biotech companies as priority sector lending)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dirty="0"/>
              <a:t>4. (Remove customs duty on raw materials imported into India, that go into making the finished product is imported duty free).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b="1" dirty="0"/>
          </a:p>
          <a:p>
            <a:endParaRPr lang="en-IN" dirty="0"/>
          </a:p>
        </p:txBody>
      </p:sp>
      <p:sp>
        <p:nvSpPr>
          <p:cNvPr id="4" name="Slide Number Placeholder 3"/>
          <p:cNvSpPr>
            <a:spLocks noGrp="1"/>
          </p:cNvSpPr>
          <p:nvPr>
            <p:ph type="sldNum" sz="quarter" idx="5"/>
          </p:nvPr>
        </p:nvSpPr>
        <p:spPr/>
        <p:txBody>
          <a:bodyPr/>
          <a:lstStyle/>
          <a:p>
            <a:fld id="{60E51BCF-BBFB-4B15-B3A0-E0DDE581D406}" type="slidenum">
              <a:rPr lang="en-US" smtClean="0"/>
              <a:t>24</a:t>
            </a:fld>
            <a:endParaRPr lang="en-US"/>
          </a:p>
        </p:txBody>
      </p:sp>
    </p:spTree>
    <p:extLst>
      <p:ext uri="{BB962C8B-B14F-4D97-AF65-F5344CB8AC3E}">
        <p14:creationId xmlns:p14="http://schemas.microsoft.com/office/powerpoint/2010/main" val="2956781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60E51BCF-BBFB-4B15-B3A0-E0DDE581D406}" type="slidenum">
              <a:rPr lang="en-US" smtClean="0"/>
              <a:t>26</a:t>
            </a:fld>
            <a:endParaRPr lang="en-US"/>
          </a:p>
        </p:txBody>
      </p:sp>
    </p:spTree>
    <p:extLst>
      <p:ext uri="{BB962C8B-B14F-4D97-AF65-F5344CB8AC3E}">
        <p14:creationId xmlns:p14="http://schemas.microsoft.com/office/powerpoint/2010/main" val="2076288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*Data for 2018-2019 for the Bio-services sector is not available as of now.</a:t>
            </a:r>
          </a:p>
        </p:txBody>
      </p:sp>
      <p:sp>
        <p:nvSpPr>
          <p:cNvPr id="4" name="Slide Number Placeholder 3"/>
          <p:cNvSpPr>
            <a:spLocks noGrp="1"/>
          </p:cNvSpPr>
          <p:nvPr>
            <p:ph type="sldNum" sz="quarter" idx="5"/>
          </p:nvPr>
        </p:nvSpPr>
        <p:spPr/>
        <p:txBody>
          <a:bodyPr/>
          <a:lstStyle/>
          <a:p>
            <a:fld id="{60E51BCF-BBFB-4B15-B3A0-E0DDE581D406}" type="slidenum">
              <a:rPr lang="en-US" smtClean="0"/>
              <a:t>4</a:t>
            </a:fld>
            <a:endParaRPr lang="en-US"/>
          </a:p>
        </p:txBody>
      </p:sp>
    </p:spTree>
    <p:extLst>
      <p:ext uri="{BB962C8B-B14F-4D97-AF65-F5344CB8AC3E}">
        <p14:creationId xmlns:p14="http://schemas.microsoft.com/office/powerpoint/2010/main" val="3145242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60E51BCF-BBFB-4B15-B3A0-E0DDE581D406}" type="slidenum">
              <a:rPr lang="en-US" smtClean="0"/>
              <a:t>6</a:t>
            </a:fld>
            <a:endParaRPr lang="en-US"/>
          </a:p>
        </p:txBody>
      </p:sp>
    </p:spTree>
    <p:extLst>
      <p:ext uri="{BB962C8B-B14F-4D97-AF65-F5344CB8AC3E}">
        <p14:creationId xmlns:p14="http://schemas.microsoft.com/office/powerpoint/2010/main" val="1963801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60E51BCF-BBFB-4B15-B3A0-E0DDE581D406}" type="slidenum">
              <a:rPr lang="en-US" smtClean="0"/>
              <a:t>7</a:t>
            </a:fld>
            <a:endParaRPr lang="en-US"/>
          </a:p>
        </p:txBody>
      </p:sp>
    </p:spTree>
    <p:extLst>
      <p:ext uri="{BB962C8B-B14F-4D97-AF65-F5344CB8AC3E}">
        <p14:creationId xmlns:p14="http://schemas.microsoft.com/office/powerpoint/2010/main" val="1600946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60E51BCF-BBFB-4B15-B3A0-E0DDE581D406}" type="slidenum">
              <a:rPr lang="en-US" smtClean="0"/>
              <a:t>9</a:t>
            </a:fld>
            <a:endParaRPr lang="en-US"/>
          </a:p>
        </p:txBody>
      </p:sp>
    </p:spTree>
    <p:extLst>
      <p:ext uri="{BB962C8B-B14F-4D97-AF65-F5344CB8AC3E}">
        <p14:creationId xmlns:p14="http://schemas.microsoft.com/office/powerpoint/2010/main" val="851627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60E51BCF-BBFB-4B15-B3A0-E0DDE581D406}" type="slidenum">
              <a:rPr lang="en-US" smtClean="0"/>
              <a:t>11</a:t>
            </a:fld>
            <a:endParaRPr lang="en-US"/>
          </a:p>
        </p:txBody>
      </p:sp>
    </p:spTree>
    <p:extLst>
      <p:ext uri="{BB962C8B-B14F-4D97-AF65-F5344CB8AC3E}">
        <p14:creationId xmlns:p14="http://schemas.microsoft.com/office/powerpoint/2010/main" val="2123919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60E51BCF-BBFB-4B15-B3A0-E0DDE581D406}" type="slidenum">
              <a:rPr lang="en-US" smtClean="0"/>
              <a:t>12</a:t>
            </a:fld>
            <a:endParaRPr lang="en-US"/>
          </a:p>
        </p:txBody>
      </p:sp>
    </p:spTree>
    <p:extLst>
      <p:ext uri="{BB962C8B-B14F-4D97-AF65-F5344CB8AC3E}">
        <p14:creationId xmlns:p14="http://schemas.microsoft.com/office/powerpoint/2010/main" val="411610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60E51BCF-BBFB-4B15-B3A0-E0DDE581D406}" type="slidenum">
              <a:rPr lang="en-US" smtClean="0"/>
              <a:t>14</a:t>
            </a:fld>
            <a:endParaRPr lang="en-US"/>
          </a:p>
        </p:txBody>
      </p:sp>
    </p:spTree>
    <p:extLst>
      <p:ext uri="{BB962C8B-B14F-4D97-AF65-F5344CB8AC3E}">
        <p14:creationId xmlns:p14="http://schemas.microsoft.com/office/powerpoint/2010/main" val="822651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b="1" i="0" kern="1200" dirty="0">
                <a:solidFill>
                  <a:schemeClr val="tx1"/>
                </a:solidFill>
                <a:effectLst/>
                <a:latin typeface="+mn-lt"/>
                <a:ea typeface="+mn-ea"/>
                <a:cs typeface="+mn-cs"/>
              </a:rPr>
              <a:t>Ferring Pharma </a:t>
            </a:r>
            <a:r>
              <a:rPr lang="en-US" sz="1200" b="0" i="0" kern="1200" dirty="0">
                <a:solidFill>
                  <a:schemeClr val="tx1"/>
                </a:solidFill>
                <a:effectLst/>
                <a:latin typeface="+mn-lt"/>
                <a:ea typeface="+mn-ea"/>
                <a:cs typeface="+mn-cs"/>
              </a:rPr>
              <a:t>is a Swiss multinational, biopharmaceutical company developing products in the fields of reproductive health, urology, gastroenterology, endocrinology and orthopedics. It has planned development activity in reproductive healthcare in Genome Valley, where land has been acquired and facility development is being planned.</a:t>
            </a:r>
          </a:p>
          <a:p>
            <a:pPr marL="228600" indent="-228600">
              <a:buAutoNum type="arabicPeriod"/>
            </a:pPr>
            <a:r>
              <a:rPr lang="en-US" sz="1200" b="1" i="0" kern="1200" dirty="0">
                <a:solidFill>
                  <a:schemeClr val="tx1"/>
                </a:solidFill>
                <a:effectLst/>
                <a:latin typeface="+mn-lt"/>
                <a:ea typeface="+mn-ea"/>
                <a:cs typeface="+mn-cs"/>
              </a:rPr>
              <a:t>DuPont Knowledge Center, </a:t>
            </a:r>
            <a:r>
              <a:rPr lang="en-US" sz="1200" b="0" i="0" kern="1200" dirty="0">
                <a:solidFill>
                  <a:schemeClr val="tx1"/>
                </a:solidFill>
                <a:effectLst/>
                <a:latin typeface="+mn-lt"/>
                <a:ea typeface="+mn-ea"/>
                <a:cs typeface="+mn-cs"/>
              </a:rPr>
              <a:t>one of DuPont’s seven global research centers, is located in Genome Valley. </a:t>
            </a:r>
          </a:p>
          <a:p>
            <a:pPr marL="228600" indent="-228600">
              <a:buAutoNum type="arabicPeriod"/>
            </a:pPr>
            <a:r>
              <a:rPr lang="en-US" sz="1200" b="1" i="0" kern="1200" dirty="0" err="1">
                <a:solidFill>
                  <a:schemeClr val="tx1"/>
                </a:solidFill>
                <a:effectLst/>
                <a:latin typeface="+mn-lt"/>
                <a:ea typeface="+mn-ea"/>
                <a:cs typeface="+mn-cs"/>
              </a:rPr>
              <a:t>Nektar</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started its operation in Genome Valley in 2005 and it is their only R&amp;D facility outside US. Some of its operations within GV include research, chemistry, manufacturing and control activities to support the company’s novel therapeutics development.</a:t>
            </a:r>
          </a:p>
          <a:p>
            <a:pPr marL="228600" indent="-228600">
              <a:buAutoNum type="arabicPeriod"/>
            </a:pPr>
            <a:r>
              <a:rPr lang="en-US" sz="1200" b="1" i="0" kern="1200" dirty="0">
                <a:solidFill>
                  <a:schemeClr val="tx1"/>
                </a:solidFill>
                <a:effectLst/>
                <a:latin typeface="+mn-lt"/>
                <a:ea typeface="+mn-ea"/>
                <a:cs typeface="+mn-cs"/>
              </a:rPr>
              <a:t>GSK Consumer Health </a:t>
            </a:r>
            <a:r>
              <a:rPr lang="en-US" sz="1200" b="0" i="0" kern="1200" dirty="0">
                <a:solidFill>
                  <a:schemeClr val="tx1"/>
                </a:solidFill>
                <a:effectLst/>
                <a:latin typeface="+mn-lt"/>
                <a:ea typeface="+mn-ea"/>
                <a:cs typeface="+mn-cs"/>
              </a:rPr>
              <a:t>carries out R&amp;D activities for new product development as well as method development, stability studies and analytical development.</a:t>
            </a:r>
          </a:p>
          <a:p>
            <a:pPr marL="228600" indent="-228600">
              <a:buAutoNum type="arabicPeriod"/>
            </a:pPr>
            <a:r>
              <a:rPr lang="en-US" sz="1200" b="1" i="0" kern="1200" dirty="0">
                <a:solidFill>
                  <a:schemeClr val="tx1"/>
                </a:solidFill>
                <a:effectLst/>
                <a:latin typeface="+mn-lt"/>
                <a:ea typeface="+mn-ea"/>
                <a:cs typeface="+mn-cs"/>
              </a:rPr>
              <a:t>Novartis</a:t>
            </a:r>
            <a:r>
              <a:rPr lang="en-US" sz="1200" b="0" i="0" kern="1200" dirty="0">
                <a:solidFill>
                  <a:schemeClr val="tx1"/>
                </a:solidFill>
                <a:effectLst/>
                <a:latin typeface="+mn-lt"/>
                <a:ea typeface="+mn-ea"/>
                <a:cs typeface="+mn-cs"/>
              </a:rPr>
              <a:t> has started its operations in Genome Valley in 2010 and this facility is the company’s major R&amp;D center in India.</a:t>
            </a:r>
            <a:endParaRPr lang="en-IN" b="1" dirty="0"/>
          </a:p>
        </p:txBody>
      </p:sp>
      <p:sp>
        <p:nvSpPr>
          <p:cNvPr id="4" name="Slide Number Placeholder 3"/>
          <p:cNvSpPr>
            <a:spLocks noGrp="1"/>
          </p:cNvSpPr>
          <p:nvPr>
            <p:ph type="sldNum" sz="quarter" idx="5"/>
          </p:nvPr>
        </p:nvSpPr>
        <p:spPr/>
        <p:txBody>
          <a:bodyPr/>
          <a:lstStyle/>
          <a:p>
            <a:fld id="{60E51BCF-BBFB-4B15-B3A0-E0DDE581D406}" type="slidenum">
              <a:rPr lang="en-US" smtClean="0"/>
              <a:t>15</a:t>
            </a:fld>
            <a:endParaRPr lang="en-US"/>
          </a:p>
        </p:txBody>
      </p:sp>
    </p:spTree>
    <p:extLst>
      <p:ext uri="{BB962C8B-B14F-4D97-AF65-F5344CB8AC3E}">
        <p14:creationId xmlns:p14="http://schemas.microsoft.com/office/powerpoint/2010/main" val="2584670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F5CB5-715A-4F97-A3C9-79A168C39EF5}"/>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9CD2CADC-8E3A-4D42-8F42-A50FFB06913B}"/>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72CED2-BA54-4B29-A2AB-591B6D23B5CB}"/>
              </a:ext>
            </a:extLst>
          </p:cNvPr>
          <p:cNvSpPr>
            <a:spLocks noGrp="1"/>
          </p:cNvSpPr>
          <p:nvPr>
            <p:ph type="dt" sz="half" idx="10"/>
          </p:nvPr>
        </p:nvSpPr>
        <p:spPr/>
        <p:txBody>
          <a:bodyPr/>
          <a:lstStyle/>
          <a:p>
            <a:fld id="{2323E975-9527-F746-8569-0B8A92E31AF4}" type="datetime1">
              <a:rPr lang="en-GB" smtClean="0"/>
              <a:t>31/01/2020</a:t>
            </a:fld>
            <a:endParaRPr lang="en-US"/>
          </a:p>
        </p:txBody>
      </p:sp>
      <p:sp>
        <p:nvSpPr>
          <p:cNvPr id="5" name="Footer Placeholder 4">
            <a:extLst>
              <a:ext uri="{FF2B5EF4-FFF2-40B4-BE49-F238E27FC236}">
                <a16:creationId xmlns:a16="http://schemas.microsoft.com/office/drawing/2014/main" id="{9C668152-E378-4F50-923A-9B2311CD4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C3405C-F37F-48BA-BE67-A8A16DBFF372}"/>
              </a:ext>
            </a:extLst>
          </p:cNvPr>
          <p:cNvSpPr>
            <a:spLocks noGrp="1"/>
          </p:cNvSpPr>
          <p:nvPr>
            <p:ph type="sldNum" sz="quarter" idx="12"/>
          </p:nvPr>
        </p:nvSpPr>
        <p:spPr/>
        <p:txBody>
          <a:bodyPr/>
          <a:lstStyle/>
          <a:p>
            <a:fld id="{01E6AEA6-D9A5-4D96-B6D8-2754BB1C298A}" type="slidenum">
              <a:rPr lang="en-US" smtClean="0"/>
              <a:t>‹#›</a:t>
            </a:fld>
            <a:endParaRPr lang="en-US"/>
          </a:p>
        </p:txBody>
      </p:sp>
    </p:spTree>
    <p:extLst>
      <p:ext uri="{BB962C8B-B14F-4D97-AF65-F5344CB8AC3E}">
        <p14:creationId xmlns:p14="http://schemas.microsoft.com/office/powerpoint/2010/main" val="1922805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DF461-3FD0-48D4-844D-109B5406B3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99316E-C103-4C68-BA4B-B3CBC160504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4FF274-A944-40F5-8871-25045184AEBA}"/>
              </a:ext>
            </a:extLst>
          </p:cNvPr>
          <p:cNvSpPr>
            <a:spLocks noGrp="1"/>
          </p:cNvSpPr>
          <p:nvPr>
            <p:ph type="dt" sz="half" idx="10"/>
          </p:nvPr>
        </p:nvSpPr>
        <p:spPr/>
        <p:txBody>
          <a:bodyPr/>
          <a:lstStyle/>
          <a:p>
            <a:fld id="{B4F18810-76F7-6243-BBF6-9BB88DCBCF54}" type="datetime1">
              <a:rPr lang="en-GB" smtClean="0"/>
              <a:t>31/01/2020</a:t>
            </a:fld>
            <a:endParaRPr lang="en-US"/>
          </a:p>
        </p:txBody>
      </p:sp>
      <p:sp>
        <p:nvSpPr>
          <p:cNvPr id="5" name="Footer Placeholder 4">
            <a:extLst>
              <a:ext uri="{FF2B5EF4-FFF2-40B4-BE49-F238E27FC236}">
                <a16:creationId xmlns:a16="http://schemas.microsoft.com/office/drawing/2014/main" id="{454DAB15-3E33-499C-904D-1C16877260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0C3365-DA0E-4CBE-ABCA-6E7983560911}"/>
              </a:ext>
            </a:extLst>
          </p:cNvPr>
          <p:cNvSpPr>
            <a:spLocks noGrp="1"/>
          </p:cNvSpPr>
          <p:nvPr>
            <p:ph type="sldNum" sz="quarter" idx="12"/>
          </p:nvPr>
        </p:nvSpPr>
        <p:spPr/>
        <p:txBody>
          <a:bodyPr/>
          <a:lstStyle/>
          <a:p>
            <a:fld id="{01E6AEA6-D9A5-4D96-B6D8-2754BB1C298A}" type="slidenum">
              <a:rPr lang="en-US" smtClean="0"/>
              <a:t>‹#›</a:t>
            </a:fld>
            <a:endParaRPr lang="en-US"/>
          </a:p>
        </p:txBody>
      </p:sp>
    </p:spTree>
    <p:extLst>
      <p:ext uri="{BB962C8B-B14F-4D97-AF65-F5344CB8AC3E}">
        <p14:creationId xmlns:p14="http://schemas.microsoft.com/office/powerpoint/2010/main" val="991442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DCB985-CDCB-4088-B815-A9D14BFF5066}"/>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F5F5BC-79E5-46DF-B9A5-513DD50B6569}"/>
              </a:ext>
            </a:extLst>
          </p:cNvPr>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58B4F-E524-4D33-9E7A-FD6B1EC3E5A3}"/>
              </a:ext>
            </a:extLst>
          </p:cNvPr>
          <p:cNvSpPr>
            <a:spLocks noGrp="1"/>
          </p:cNvSpPr>
          <p:nvPr>
            <p:ph type="dt" sz="half" idx="10"/>
          </p:nvPr>
        </p:nvSpPr>
        <p:spPr/>
        <p:txBody>
          <a:bodyPr/>
          <a:lstStyle/>
          <a:p>
            <a:fld id="{9E34BC67-942A-664C-ADB5-9E298539EF16}" type="datetime1">
              <a:rPr lang="en-GB" smtClean="0"/>
              <a:t>31/01/2020</a:t>
            </a:fld>
            <a:endParaRPr lang="en-US"/>
          </a:p>
        </p:txBody>
      </p:sp>
      <p:sp>
        <p:nvSpPr>
          <p:cNvPr id="5" name="Footer Placeholder 4">
            <a:extLst>
              <a:ext uri="{FF2B5EF4-FFF2-40B4-BE49-F238E27FC236}">
                <a16:creationId xmlns:a16="http://schemas.microsoft.com/office/drawing/2014/main" id="{5788935C-9874-41C7-A4E2-AD4C91F632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9E9754-E454-446F-8ACC-584ED1F37BDF}"/>
              </a:ext>
            </a:extLst>
          </p:cNvPr>
          <p:cNvSpPr>
            <a:spLocks noGrp="1"/>
          </p:cNvSpPr>
          <p:nvPr>
            <p:ph type="sldNum" sz="quarter" idx="12"/>
          </p:nvPr>
        </p:nvSpPr>
        <p:spPr/>
        <p:txBody>
          <a:bodyPr/>
          <a:lstStyle/>
          <a:p>
            <a:fld id="{01E6AEA6-D9A5-4D96-B6D8-2754BB1C298A}" type="slidenum">
              <a:rPr lang="en-US" smtClean="0"/>
              <a:t>‹#›</a:t>
            </a:fld>
            <a:endParaRPr lang="en-US"/>
          </a:p>
        </p:txBody>
      </p:sp>
    </p:spTree>
    <p:extLst>
      <p:ext uri="{BB962C8B-B14F-4D97-AF65-F5344CB8AC3E}">
        <p14:creationId xmlns:p14="http://schemas.microsoft.com/office/powerpoint/2010/main" val="688306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7AE86-59E8-45F9-852B-56C0DDB5DB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600D30-28C1-4B4C-B6DD-A5928C705192}"/>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6F228D-B4E9-4940-B8FA-4A8908CD44FD}"/>
              </a:ext>
            </a:extLst>
          </p:cNvPr>
          <p:cNvSpPr>
            <a:spLocks noGrp="1"/>
          </p:cNvSpPr>
          <p:nvPr>
            <p:ph type="dt" sz="half" idx="10"/>
          </p:nvPr>
        </p:nvSpPr>
        <p:spPr/>
        <p:txBody>
          <a:bodyPr/>
          <a:lstStyle/>
          <a:p>
            <a:fld id="{B9090DB4-42E2-DC43-A256-0F99D3388264}" type="datetime1">
              <a:rPr lang="en-GB" smtClean="0"/>
              <a:t>31/01/2020</a:t>
            </a:fld>
            <a:endParaRPr lang="en-US"/>
          </a:p>
        </p:txBody>
      </p:sp>
      <p:sp>
        <p:nvSpPr>
          <p:cNvPr id="5" name="Footer Placeholder 4">
            <a:extLst>
              <a:ext uri="{FF2B5EF4-FFF2-40B4-BE49-F238E27FC236}">
                <a16:creationId xmlns:a16="http://schemas.microsoft.com/office/drawing/2014/main" id="{01FF4F96-778F-4A69-9594-EC0770D5CE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F05A10-710E-43ED-A9F9-45623F68C2D8}"/>
              </a:ext>
            </a:extLst>
          </p:cNvPr>
          <p:cNvSpPr>
            <a:spLocks noGrp="1"/>
          </p:cNvSpPr>
          <p:nvPr>
            <p:ph type="sldNum" sz="quarter" idx="12"/>
          </p:nvPr>
        </p:nvSpPr>
        <p:spPr/>
        <p:txBody>
          <a:bodyPr/>
          <a:lstStyle/>
          <a:p>
            <a:fld id="{9CCE20CD-E595-4E3B-985B-A15D9A2C394B}" type="slidenum">
              <a:rPr lang="en-US" smtClean="0"/>
              <a:t>‹#›</a:t>
            </a:fld>
            <a:endParaRPr lang="en-US"/>
          </a:p>
        </p:txBody>
      </p:sp>
    </p:spTree>
    <p:extLst>
      <p:ext uri="{BB962C8B-B14F-4D97-AF65-F5344CB8AC3E}">
        <p14:creationId xmlns:p14="http://schemas.microsoft.com/office/powerpoint/2010/main" val="2261996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006CB-A2A5-4B6E-94F7-A7EA88492B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8E5A5E-8EB1-47DC-B1A2-BD65A10D133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2C3619-4CFB-4FDC-B11D-F142A99DE896}"/>
              </a:ext>
            </a:extLst>
          </p:cNvPr>
          <p:cNvSpPr>
            <a:spLocks noGrp="1"/>
          </p:cNvSpPr>
          <p:nvPr>
            <p:ph type="dt" sz="half" idx="10"/>
          </p:nvPr>
        </p:nvSpPr>
        <p:spPr/>
        <p:txBody>
          <a:bodyPr/>
          <a:lstStyle/>
          <a:p>
            <a:fld id="{8BE1BA9E-FE7A-E949-BF17-310B793C5561}" type="datetime1">
              <a:rPr lang="en-GB" smtClean="0"/>
              <a:t>31/01/2020</a:t>
            </a:fld>
            <a:endParaRPr lang="en-US"/>
          </a:p>
        </p:txBody>
      </p:sp>
      <p:sp>
        <p:nvSpPr>
          <p:cNvPr id="5" name="Footer Placeholder 4">
            <a:extLst>
              <a:ext uri="{FF2B5EF4-FFF2-40B4-BE49-F238E27FC236}">
                <a16:creationId xmlns:a16="http://schemas.microsoft.com/office/drawing/2014/main" id="{3A1471DF-64A2-4380-9F4E-3F0D2989CA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B9BCD8-3DA1-411F-A354-E4723D8CEA6B}"/>
              </a:ext>
            </a:extLst>
          </p:cNvPr>
          <p:cNvSpPr>
            <a:spLocks noGrp="1"/>
          </p:cNvSpPr>
          <p:nvPr>
            <p:ph type="sldNum" sz="quarter" idx="12"/>
          </p:nvPr>
        </p:nvSpPr>
        <p:spPr/>
        <p:txBody>
          <a:bodyPr/>
          <a:lstStyle/>
          <a:p>
            <a:fld id="{9CCE20CD-E595-4E3B-985B-A15D9A2C394B}" type="slidenum">
              <a:rPr lang="en-US" smtClean="0"/>
              <a:t>‹#›</a:t>
            </a:fld>
            <a:endParaRPr lang="en-US"/>
          </a:p>
        </p:txBody>
      </p:sp>
    </p:spTree>
    <p:extLst>
      <p:ext uri="{BB962C8B-B14F-4D97-AF65-F5344CB8AC3E}">
        <p14:creationId xmlns:p14="http://schemas.microsoft.com/office/powerpoint/2010/main" val="4020075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4A3EF-A1F2-467A-AE8F-150D5E69F254}"/>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287C94-374E-4D38-A7C2-B498DB8E5A4A}"/>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DECB32E-356E-47DB-ABF9-5E158D984914}"/>
              </a:ext>
            </a:extLst>
          </p:cNvPr>
          <p:cNvSpPr>
            <a:spLocks noGrp="1"/>
          </p:cNvSpPr>
          <p:nvPr>
            <p:ph type="dt" sz="half" idx="10"/>
          </p:nvPr>
        </p:nvSpPr>
        <p:spPr/>
        <p:txBody>
          <a:bodyPr/>
          <a:lstStyle/>
          <a:p>
            <a:fld id="{67C6CE75-4014-634E-B3D2-C07CF98CCF6B}" type="datetime1">
              <a:rPr lang="en-GB" smtClean="0"/>
              <a:t>31/01/2020</a:t>
            </a:fld>
            <a:endParaRPr lang="en-US"/>
          </a:p>
        </p:txBody>
      </p:sp>
      <p:sp>
        <p:nvSpPr>
          <p:cNvPr id="5" name="Footer Placeholder 4">
            <a:extLst>
              <a:ext uri="{FF2B5EF4-FFF2-40B4-BE49-F238E27FC236}">
                <a16:creationId xmlns:a16="http://schemas.microsoft.com/office/drawing/2014/main" id="{74A7DF5A-C723-47A6-B8A2-84184A804B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593C21-79E8-48E6-872F-20AC466A7904}"/>
              </a:ext>
            </a:extLst>
          </p:cNvPr>
          <p:cNvSpPr>
            <a:spLocks noGrp="1"/>
          </p:cNvSpPr>
          <p:nvPr>
            <p:ph type="sldNum" sz="quarter" idx="12"/>
          </p:nvPr>
        </p:nvSpPr>
        <p:spPr/>
        <p:txBody>
          <a:bodyPr/>
          <a:lstStyle/>
          <a:p>
            <a:fld id="{9CCE20CD-E595-4E3B-985B-A15D9A2C394B}" type="slidenum">
              <a:rPr lang="en-US" smtClean="0"/>
              <a:t>‹#›</a:t>
            </a:fld>
            <a:endParaRPr lang="en-US"/>
          </a:p>
        </p:txBody>
      </p:sp>
    </p:spTree>
    <p:extLst>
      <p:ext uri="{BB962C8B-B14F-4D97-AF65-F5344CB8AC3E}">
        <p14:creationId xmlns:p14="http://schemas.microsoft.com/office/powerpoint/2010/main" val="4007096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A2DB2-2B5D-44E6-9C1E-F3F33D73FD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BAA87D-D3BC-4DB8-8301-4499AD0E86D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5D9C90-6574-4685-81E0-0DF7A6E050A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D9348B-3CAF-4500-A0BB-1E765A4935BF}"/>
              </a:ext>
            </a:extLst>
          </p:cNvPr>
          <p:cNvSpPr>
            <a:spLocks noGrp="1"/>
          </p:cNvSpPr>
          <p:nvPr>
            <p:ph type="dt" sz="half" idx="10"/>
          </p:nvPr>
        </p:nvSpPr>
        <p:spPr/>
        <p:txBody>
          <a:bodyPr/>
          <a:lstStyle/>
          <a:p>
            <a:fld id="{CA799B11-6367-E242-B5BC-FEA009936DC9}" type="datetime1">
              <a:rPr lang="en-GB" smtClean="0"/>
              <a:t>31/01/2020</a:t>
            </a:fld>
            <a:endParaRPr lang="en-US"/>
          </a:p>
        </p:txBody>
      </p:sp>
      <p:sp>
        <p:nvSpPr>
          <p:cNvPr id="6" name="Footer Placeholder 5">
            <a:extLst>
              <a:ext uri="{FF2B5EF4-FFF2-40B4-BE49-F238E27FC236}">
                <a16:creationId xmlns:a16="http://schemas.microsoft.com/office/drawing/2014/main" id="{A89FE08C-468F-4BF0-BD94-F116F2D3A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722EE6-38BB-4BB6-B7B3-3D07AD195035}"/>
              </a:ext>
            </a:extLst>
          </p:cNvPr>
          <p:cNvSpPr>
            <a:spLocks noGrp="1"/>
          </p:cNvSpPr>
          <p:nvPr>
            <p:ph type="sldNum" sz="quarter" idx="12"/>
          </p:nvPr>
        </p:nvSpPr>
        <p:spPr/>
        <p:txBody>
          <a:bodyPr/>
          <a:lstStyle/>
          <a:p>
            <a:fld id="{9CCE20CD-E595-4E3B-985B-A15D9A2C394B}" type="slidenum">
              <a:rPr lang="en-US" smtClean="0"/>
              <a:t>‹#›</a:t>
            </a:fld>
            <a:endParaRPr lang="en-US"/>
          </a:p>
        </p:txBody>
      </p:sp>
    </p:spTree>
    <p:extLst>
      <p:ext uri="{BB962C8B-B14F-4D97-AF65-F5344CB8AC3E}">
        <p14:creationId xmlns:p14="http://schemas.microsoft.com/office/powerpoint/2010/main" val="641052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373BD-E36A-4304-950F-26DCF73C6656}"/>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B9792-D99C-42AB-A7E2-672C9E523D12}"/>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3C48C6F-5722-4290-9B4A-FA56C2B646FE}"/>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0CB74C-3D01-4C8C-9B0F-D9D2638D7322}"/>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CC2D3D0-1D4F-4974-847E-51C73A461DDC}"/>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A80A56-68A2-46A5-816D-831F0EA99CC0}"/>
              </a:ext>
            </a:extLst>
          </p:cNvPr>
          <p:cNvSpPr>
            <a:spLocks noGrp="1"/>
          </p:cNvSpPr>
          <p:nvPr>
            <p:ph type="dt" sz="half" idx="10"/>
          </p:nvPr>
        </p:nvSpPr>
        <p:spPr/>
        <p:txBody>
          <a:bodyPr/>
          <a:lstStyle/>
          <a:p>
            <a:fld id="{CC662258-334E-7446-A477-CDD9423F2F58}" type="datetime1">
              <a:rPr lang="en-GB" smtClean="0"/>
              <a:t>31/01/2020</a:t>
            </a:fld>
            <a:endParaRPr lang="en-US"/>
          </a:p>
        </p:txBody>
      </p:sp>
      <p:sp>
        <p:nvSpPr>
          <p:cNvPr id="8" name="Footer Placeholder 7">
            <a:extLst>
              <a:ext uri="{FF2B5EF4-FFF2-40B4-BE49-F238E27FC236}">
                <a16:creationId xmlns:a16="http://schemas.microsoft.com/office/drawing/2014/main" id="{020E9B01-B8C4-484E-A791-2B1BA5C429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C48A11-7A83-41B6-85BE-6FF377CAB42F}"/>
              </a:ext>
            </a:extLst>
          </p:cNvPr>
          <p:cNvSpPr>
            <a:spLocks noGrp="1"/>
          </p:cNvSpPr>
          <p:nvPr>
            <p:ph type="sldNum" sz="quarter" idx="12"/>
          </p:nvPr>
        </p:nvSpPr>
        <p:spPr/>
        <p:txBody>
          <a:bodyPr/>
          <a:lstStyle/>
          <a:p>
            <a:fld id="{9CCE20CD-E595-4E3B-985B-A15D9A2C394B}" type="slidenum">
              <a:rPr lang="en-US" smtClean="0"/>
              <a:t>‹#›</a:t>
            </a:fld>
            <a:endParaRPr lang="en-US"/>
          </a:p>
        </p:txBody>
      </p:sp>
    </p:spTree>
    <p:extLst>
      <p:ext uri="{BB962C8B-B14F-4D97-AF65-F5344CB8AC3E}">
        <p14:creationId xmlns:p14="http://schemas.microsoft.com/office/powerpoint/2010/main" val="1855676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34B6C-A809-40E9-BC3F-ED8385B067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E8A387-1B2C-49A4-98CA-875666CA8952}"/>
              </a:ext>
            </a:extLst>
          </p:cNvPr>
          <p:cNvSpPr>
            <a:spLocks noGrp="1"/>
          </p:cNvSpPr>
          <p:nvPr>
            <p:ph type="dt" sz="half" idx="10"/>
          </p:nvPr>
        </p:nvSpPr>
        <p:spPr/>
        <p:txBody>
          <a:bodyPr/>
          <a:lstStyle/>
          <a:p>
            <a:fld id="{3B7AA6BA-F43C-4B47-AC34-F8C7F29B2419}" type="datetime1">
              <a:rPr lang="en-GB" smtClean="0"/>
              <a:t>31/01/2020</a:t>
            </a:fld>
            <a:endParaRPr lang="en-US"/>
          </a:p>
        </p:txBody>
      </p:sp>
      <p:sp>
        <p:nvSpPr>
          <p:cNvPr id="4" name="Footer Placeholder 3">
            <a:extLst>
              <a:ext uri="{FF2B5EF4-FFF2-40B4-BE49-F238E27FC236}">
                <a16:creationId xmlns:a16="http://schemas.microsoft.com/office/drawing/2014/main" id="{4418310E-08B3-4C53-AE16-8CB1873368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AD360E-6C13-457A-9C17-F5ED16B0D7AB}"/>
              </a:ext>
            </a:extLst>
          </p:cNvPr>
          <p:cNvSpPr>
            <a:spLocks noGrp="1"/>
          </p:cNvSpPr>
          <p:nvPr>
            <p:ph type="sldNum" sz="quarter" idx="12"/>
          </p:nvPr>
        </p:nvSpPr>
        <p:spPr/>
        <p:txBody>
          <a:bodyPr/>
          <a:lstStyle/>
          <a:p>
            <a:fld id="{9CCE20CD-E595-4E3B-985B-A15D9A2C394B}" type="slidenum">
              <a:rPr lang="en-US" smtClean="0"/>
              <a:t>‹#›</a:t>
            </a:fld>
            <a:endParaRPr lang="en-US"/>
          </a:p>
        </p:txBody>
      </p:sp>
    </p:spTree>
    <p:extLst>
      <p:ext uri="{BB962C8B-B14F-4D97-AF65-F5344CB8AC3E}">
        <p14:creationId xmlns:p14="http://schemas.microsoft.com/office/powerpoint/2010/main" val="28475399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188E71-CE00-4C38-92F1-CD2DF36564E7}"/>
              </a:ext>
            </a:extLst>
          </p:cNvPr>
          <p:cNvSpPr>
            <a:spLocks noGrp="1"/>
          </p:cNvSpPr>
          <p:nvPr>
            <p:ph type="dt" sz="half" idx="10"/>
          </p:nvPr>
        </p:nvSpPr>
        <p:spPr/>
        <p:txBody>
          <a:bodyPr/>
          <a:lstStyle/>
          <a:p>
            <a:fld id="{213C37F3-CB06-6541-9E68-D776D8E3D162}" type="datetime1">
              <a:rPr lang="en-GB" smtClean="0"/>
              <a:t>31/01/2020</a:t>
            </a:fld>
            <a:endParaRPr lang="en-US"/>
          </a:p>
        </p:txBody>
      </p:sp>
      <p:sp>
        <p:nvSpPr>
          <p:cNvPr id="3" name="Footer Placeholder 2">
            <a:extLst>
              <a:ext uri="{FF2B5EF4-FFF2-40B4-BE49-F238E27FC236}">
                <a16:creationId xmlns:a16="http://schemas.microsoft.com/office/drawing/2014/main" id="{CE90D810-A7A6-4D02-B43E-E9891AC520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AFD526-0415-4DEA-ADF9-3B87B211A0F3}"/>
              </a:ext>
            </a:extLst>
          </p:cNvPr>
          <p:cNvSpPr>
            <a:spLocks noGrp="1"/>
          </p:cNvSpPr>
          <p:nvPr>
            <p:ph type="sldNum" sz="quarter" idx="12"/>
          </p:nvPr>
        </p:nvSpPr>
        <p:spPr/>
        <p:txBody>
          <a:bodyPr/>
          <a:lstStyle/>
          <a:p>
            <a:fld id="{9CCE20CD-E595-4E3B-985B-A15D9A2C394B}" type="slidenum">
              <a:rPr lang="en-US" smtClean="0"/>
              <a:t>‹#›</a:t>
            </a:fld>
            <a:endParaRPr lang="en-US"/>
          </a:p>
        </p:txBody>
      </p:sp>
    </p:spTree>
    <p:extLst>
      <p:ext uri="{BB962C8B-B14F-4D97-AF65-F5344CB8AC3E}">
        <p14:creationId xmlns:p14="http://schemas.microsoft.com/office/powerpoint/2010/main" val="40380431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FFFCD-2627-4489-883C-3D4B75317D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296EB8-54CE-4664-B7A4-F593C313CBAE}"/>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621AAE-2B9F-475A-93DC-F9E0F7592574}"/>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F55E20-FE6F-4BB4-BD2B-685134D12B01}"/>
              </a:ext>
            </a:extLst>
          </p:cNvPr>
          <p:cNvSpPr>
            <a:spLocks noGrp="1"/>
          </p:cNvSpPr>
          <p:nvPr>
            <p:ph type="dt" sz="half" idx="10"/>
          </p:nvPr>
        </p:nvSpPr>
        <p:spPr/>
        <p:txBody>
          <a:bodyPr/>
          <a:lstStyle/>
          <a:p>
            <a:fld id="{6EE306D1-4F8C-DE47-8D09-5164F2B7C9F1}" type="datetime1">
              <a:rPr lang="en-GB" smtClean="0"/>
              <a:t>31/01/2020</a:t>
            </a:fld>
            <a:endParaRPr lang="en-US"/>
          </a:p>
        </p:txBody>
      </p:sp>
      <p:sp>
        <p:nvSpPr>
          <p:cNvPr id="6" name="Footer Placeholder 5">
            <a:extLst>
              <a:ext uri="{FF2B5EF4-FFF2-40B4-BE49-F238E27FC236}">
                <a16:creationId xmlns:a16="http://schemas.microsoft.com/office/drawing/2014/main" id="{897E7522-1B6E-42EF-93AD-3A7802253F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290949-825B-4B50-BCAB-A4FD2B56B155}"/>
              </a:ext>
            </a:extLst>
          </p:cNvPr>
          <p:cNvSpPr>
            <a:spLocks noGrp="1"/>
          </p:cNvSpPr>
          <p:nvPr>
            <p:ph type="sldNum" sz="quarter" idx="12"/>
          </p:nvPr>
        </p:nvSpPr>
        <p:spPr/>
        <p:txBody>
          <a:bodyPr/>
          <a:lstStyle/>
          <a:p>
            <a:fld id="{9CCE20CD-E595-4E3B-985B-A15D9A2C394B}" type="slidenum">
              <a:rPr lang="en-US" smtClean="0"/>
              <a:t>‹#›</a:t>
            </a:fld>
            <a:endParaRPr lang="en-US"/>
          </a:p>
        </p:txBody>
      </p:sp>
    </p:spTree>
    <p:extLst>
      <p:ext uri="{BB962C8B-B14F-4D97-AF65-F5344CB8AC3E}">
        <p14:creationId xmlns:p14="http://schemas.microsoft.com/office/powerpoint/2010/main" val="306508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EFD56-289F-4255-AF8D-9167970C8D60}"/>
              </a:ext>
            </a:extLst>
          </p:cNvPr>
          <p:cNvSpPr>
            <a:spLocks noGrp="1"/>
          </p:cNvSpPr>
          <p:nvPr>
            <p:ph type="title"/>
          </p:nvPr>
        </p:nvSpPr>
        <p:spPr/>
        <p:txBody>
          <a:bodyPr/>
          <a:lstStyle>
            <a:lvl1pPr>
              <a:defRPr sz="3200">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3D7ED4F8-CCA4-4BBC-BD15-4FD3C3F3B6B9}"/>
              </a:ext>
            </a:extLst>
          </p:cNvPr>
          <p:cNvSpPr>
            <a:spLocks noGrp="1"/>
          </p:cNvSpPr>
          <p:nvPr>
            <p:ph idx="1"/>
          </p:nvPr>
        </p:nvSpPr>
        <p:spPr/>
        <p:txBody>
          <a:bodyPr/>
          <a:lstStyle>
            <a:lvl1pPr>
              <a:defRPr sz="2800">
                <a:latin typeface="Century Gothic" panose="020B0502020202020204" pitchFamily="34" charset="0"/>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4C565E9-18BD-4625-B08D-B9875795DEA2}"/>
              </a:ext>
            </a:extLst>
          </p:cNvPr>
          <p:cNvSpPr>
            <a:spLocks noGrp="1"/>
          </p:cNvSpPr>
          <p:nvPr>
            <p:ph type="dt" sz="half" idx="10"/>
          </p:nvPr>
        </p:nvSpPr>
        <p:spPr/>
        <p:txBody>
          <a:bodyPr/>
          <a:lstStyle/>
          <a:p>
            <a:fld id="{0C8A644F-90DB-3540-93B8-51D61CD9F422}" type="datetime1">
              <a:rPr lang="en-GB" smtClean="0"/>
              <a:t>31/01/2020</a:t>
            </a:fld>
            <a:endParaRPr lang="en-US"/>
          </a:p>
        </p:txBody>
      </p:sp>
      <p:sp>
        <p:nvSpPr>
          <p:cNvPr id="5" name="Footer Placeholder 4">
            <a:extLst>
              <a:ext uri="{FF2B5EF4-FFF2-40B4-BE49-F238E27FC236}">
                <a16:creationId xmlns:a16="http://schemas.microsoft.com/office/drawing/2014/main" id="{4ACE3A7A-6B5F-4945-B0C1-A052C9EDC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397AD9-BCE3-495E-8ACC-695CD68920D3}"/>
              </a:ext>
            </a:extLst>
          </p:cNvPr>
          <p:cNvSpPr>
            <a:spLocks noGrp="1"/>
          </p:cNvSpPr>
          <p:nvPr>
            <p:ph type="sldNum" sz="quarter" idx="12"/>
          </p:nvPr>
        </p:nvSpPr>
        <p:spPr/>
        <p:txBody>
          <a:bodyPr/>
          <a:lstStyle/>
          <a:p>
            <a:fld id="{01E6AEA6-D9A5-4D96-B6D8-2754BB1C298A}" type="slidenum">
              <a:rPr lang="en-US" smtClean="0"/>
              <a:t>‹#›</a:t>
            </a:fld>
            <a:endParaRPr lang="en-US"/>
          </a:p>
        </p:txBody>
      </p:sp>
    </p:spTree>
    <p:extLst>
      <p:ext uri="{BB962C8B-B14F-4D97-AF65-F5344CB8AC3E}">
        <p14:creationId xmlns:p14="http://schemas.microsoft.com/office/powerpoint/2010/main" val="40927722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BD603-025D-4022-BE4E-7FBD44FE15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E59B5A-CB20-40C8-ACDF-5A411FA345E5}"/>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id="{729C2EF2-F057-452E-A627-E001431C89B8}"/>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3F8C7AE-BE40-4822-97F0-E0D36A4CC130}"/>
              </a:ext>
            </a:extLst>
          </p:cNvPr>
          <p:cNvSpPr>
            <a:spLocks noGrp="1"/>
          </p:cNvSpPr>
          <p:nvPr>
            <p:ph type="dt" sz="half" idx="10"/>
          </p:nvPr>
        </p:nvSpPr>
        <p:spPr/>
        <p:txBody>
          <a:bodyPr/>
          <a:lstStyle/>
          <a:p>
            <a:fld id="{387BCA49-FA4B-F24C-8758-D734896B5778}" type="datetime1">
              <a:rPr lang="en-GB" smtClean="0"/>
              <a:t>31/01/2020</a:t>
            </a:fld>
            <a:endParaRPr lang="en-US"/>
          </a:p>
        </p:txBody>
      </p:sp>
      <p:sp>
        <p:nvSpPr>
          <p:cNvPr id="6" name="Footer Placeholder 5">
            <a:extLst>
              <a:ext uri="{FF2B5EF4-FFF2-40B4-BE49-F238E27FC236}">
                <a16:creationId xmlns:a16="http://schemas.microsoft.com/office/drawing/2014/main" id="{F3F3A3B9-6659-41F3-9329-ECF0AF6DFF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308596-6B78-4577-90D0-FFA45B97F38A}"/>
              </a:ext>
            </a:extLst>
          </p:cNvPr>
          <p:cNvSpPr>
            <a:spLocks noGrp="1"/>
          </p:cNvSpPr>
          <p:nvPr>
            <p:ph type="sldNum" sz="quarter" idx="12"/>
          </p:nvPr>
        </p:nvSpPr>
        <p:spPr/>
        <p:txBody>
          <a:bodyPr/>
          <a:lstStyle/>
          <a:p>
            <a:fld id="{9CCE20CD-E595-4E3B-985B-A15D9A2C394B}" type="slidenum">
              <a:rPr lang="en-US" smtClean="0"/>
              <a:t>‹#›</a:t>
            </a:fld>
            <a:endParaRPr lang="en-US"/>
          </a:p>
        </p:txBody>
      </p:sp>
    </p:spTree>
    <p:extLst>
      <p:ext uri="{BB962C8B-B14F-4D97-AF65-F5344CB8AC3E}">
        <p14:creationId xmlns:p14="http://schemas.microsoft.com/office/powerpoint/2010/main" val="34473672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D47AD-F60B-4E39-8E17-6B8E4198A9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95F585-0FE7-4246-B348-6604B122234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306CC6-C492-4920-AC07-39BB23E38EA8}"/>
              </a:ext>
            </a:extLst>
          </p:cNvPr>
          <p:cNvSpPr>
            <a:spLocks noGrp="1"/>
          </p:cNvSpPr>
          <p:nvPr>
            <p:ph type="dt" sz="half" idx="10"/>
          </p:nvPr>
        </p:nvSpPr>
        <p:spPr/>
        <p:txBody>
          <a:bodyPr/>
          <a:lstStyle/>
          <a:p>
            <a:fld id="{52696E0B-A7BB-C942-93C4-687BA11EA3AD}" type="datetime1">
              <a:rPr lang="en-GB" smtClean="0"/>
              <a:t>31/01/2020</a:t>
            </a:fld>
            <a:endParaRPr lang="en-US"/>
          </a:p>
        </p:txBody>
      </p:sp>
      <p:sp>
        <p:nvSpPr>
          <p:cNvPr id="5" name="Footer Placeholder 4">
            <a:extLst>
              <a:ext uri="{FF2B5EF4-FFF2-40B4-BE49-F238E27FC236}">
                <a16:creationId xmlns:a16="http://schemas.microsoft.com/office/drawing/2014/main" id="{17DEE549-50BB-4500-888C-0D377387D1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ECE79D-883E-464A-92A7-EE94A1D8C024}"/>
              </a:ext>
            </a:extLst>
          </p:cNvPr>
          <p:cNvSpPr>
            <a:spLocks noGrp="1"/>
          </p:cNvSpPr>
          <p:nvPr>
            <p:ph type="sldNum" sz="quarter" idx="12"/>
          </p:nvPr>
        </p:nvSpPr>
        <p:spPr/>
        <p:txBody>
          <a:bodyPr/>
          <a:lstStyle/>
          <a:p>
            <a:fld id="{9CCE20CD-E595-4E3B-985B-A15D9A2C394B}" type="slidenum">
              <a:rPr lang="en-US" smtClean="0"/>
              <a:t>‹#›</a:t>
            </a:fld>
            <a:endParaRPr lang="en-US"/>
          </a:p>
        </p:txBody>
      </p:sp>
    </p:spTree>
    <p:extLst>
      <p:ext uri="{BB962C8B-B14F-4D97-AF65-F5344CB8AC3E}">
        <p14:creationId xmlns:p14="http://schemas.microsoft.com/office/powerpoint/2010/main" val="3341288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CEB30D-CE4D-4CD5-987D-D1846AA30172}"/>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DD9D3D-7579-4FF6-893E-1678B5BB964C}"/>
              </a:ext>
            </a:extLst>
          </p:cNvPr>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52B726-93F3-45EC-A048-59D067DE7131}"/>
              </a:ext>
            </a:extLst>
          </p:cNvPr>
          <p:cNvSpPr>
            <a:spLocks noGrp="1"/>
          </p:cNvSpPr>
          <p:nvPr>
            <p:ph type="dt" sz="half" idx="10"/>
          </p:nvPr>
        </p:nvSpPr>
        <p:spPr/>
        <p:txBody>
          <a:bodyPr/>
          <a:lstStyle/>
          <a:p>
            <a:fld id="{2390FDA6-99FC-1B40-A42D-B8A9B47A697C}" type="datetime1">
              <a:rPr lang="en-GB" smtClean="0"/>
              <a:t>31/01/2020</a:t>
            </a:fld>
            <a:endParaRPr lang="en-US"/>
          </a:p>
        </p:txBody>
      </p:sp>
      <p:sp>
        <p:nvSpPr>
          <p:cNvPr id="5" name="Footer Placeholder 4">
            <a:extLst>
              <a:ext uri="{FF2B5EF4-FFF2-40B4-BE49-F238E27FC236}">
                <a16:creationId xmlns:a16="http://schemas.microsoft.com/office/drawing/2014/main" id="{708356FF-E13A-4FAD-8C9D-FC3D09E95A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FA7BD-EAB8-41E0-B266-F83DBC96F19E}"/>
              </a:ext>
            </a:extLst>
          </p:cNvPr>
          <p:cNvSpPr>
            <a:spLocks noGrp="1"/>
          </p:cNvSpPr>
          <p:nvPr>
            <p:ph type="sldNum" sz="quarter" idx="12"/>
          </p:nvPr>
        </p:nvSpPr>
        <p:spPr/>
        <p:txBody>
          <a:bodyPr/>
          <a:lstStyle/>
          <a:p>
            <a:fld id="{9CCE20CD-E595-4E3B-985B-A15D9A2C394B}" type="slidenum">
              <a:rPr lang="en-US" smtClean="0"/>
              <a:t>‹#›</a:t>
            </a:fld>
            <a:endParaRPr lang="en-US"/>
          </a:p>
        </p:txBody>
      </p:sp>
    </p:spTree>
    <p:extLst>
      <p:ext uri="{BB962C8B-B14F-4D97-AF65-F5344CB8AC3E}">
        <p14:creationId xmlns:p14="http://schemas.microsoft.com/office/powerpoint/2010/main" val="2351212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5C02D-EC50-4B02-9036-F9FAE1F8B175}"/>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C0FA9F-753C-4716-83EA-2BF5DE782F9F}"/>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4622DB6-5EB6-43AF-9CE0-31DCD81E776A}"/>
              </a:ext>
            </a:extLst>
          </p:cNvPr>
          <p:cNvSpPr>
            <a:spLocks noGrp="1"/>
          </p:cNvSpPr>
          <p:nvPr>
            <p:ph type="dt" sz="half" idx="10"/>
          </p:nvPr>
        </p:nvSpPr>
        <p:spPr/>
        <p:txBody>
          <a:bodyPr/>
          <a:lstStyle/>
          <a:p>
            <a:fld id="{856CB6D1-20A9-3A46-964C-8321D0FA68FD}" type="datetime1">
              <a:rPr lang="en-GB" smtClean="0"/>
              <a:t>31/01/2020</a:t>
            </a:fld>
            <a:endParaRPr lang="en-US"/>
          </a:p>
        </p:txBody>
      </p:sp>
      <p:sp>
        <p:nvSpPr>
          <p:cNvPr id="5" name="Footer Placeholder 4">
            <a:extLst>
              <a:ext uri="{FF2B5EF4-FFF2-40B4-BE49-F238E27FC236}">
                <a16:creationId xmlns:a16="http://schemas.microsoft.com/office/drawing/2014/main" id="{6A8164BB-1407-4CFC-93E9-D33E0BCEBE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21AB2F-286B-4486-A501-3093C62C4A4D}"/>
              </a:ext>
            </a:extLst>
          </p:cNvPr>
          <p:cNvSpPr>
            <a:spLocks noGrp="1"/>
          </p:cNvSpPr>
          <p:nvPr>
            <p:ph type="sldNum" sz="quarter" idx="12"/>
          </p:nvPr>
        </p:nvSpPr>
        <p:spPr/>
        <p:txBody>
          <a:bodyPr/>
          <a:lstStyle/>
          <a:p>
            <a:fld id="{01E6AEA6-D9A5-4D96-B6D8-2754BB1C298A}" type="slidenum">
              <a:rPr lang="en-US" smtClean="0"/>
              <a:t>‹#›</a:t>
            </a:fld>
            <a:endParaRPr lang="en-US"/>
          </a:p>
        </p:txBody>
      </p:sp>
    </p:spTree>
    <p:extLst>
      <p:ext uri="{BB962C8B-B14F-4D97-AF65-F5344CB8AC3E}">
        <p14:creationId xmlns:p14="http://schemas.microsoft.com/office/powerpoint/2010/main" val="4214654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65C2D-2309-48C3-8A9C-256C7C3461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367D5F-ACB2-4A1D-8015-7B12B155B95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2C9666-9484-4C10-94CF-2F7C42FF7B0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C86EF9-D2DB-4FB5-B8D1-F0D65D39D321}"/>
              </a:ext>
            </a:extLst>
          </p:cNvPr>
          <p:cNvSpPr>
            <a:spLocks noGrp="1"/>
          </p:cNvSpPr>
          <p:nvPr>
            <p:ph type="dt" sz="half" idx="10"/>
          </p:nvPr>
        </p:nvSpPr>
        <p:spPr/>
        <p:txBody>
          <a:bodyPr/>
          <a:lstStyle/>
          <a:p>
            <a:fld id="{39DD9AB0-954C-3C46-AE09-9DA329C0EDBD}" type="datetime1">
              <a:rPr lang="en-GB" smtClean="0"/>
              <a:t>31/01/2020</a:t>
            </a:fld>
            <a:endParaRPr lang="en-US"/>
          </a:p>
        </p:txBody>
      </p:sp>
      <p:sp>
        <p:nvSpPr>
          <p:cNvPr id="6" name="Footer Placeholder 5">
            <a:extLst>
              <a:ext uri="{FF2B5EF4-FFF2-40B4-BE49-F238E27FC236}">
                <a16:creationId xmlns:a16="http://schemas.microsoft.com/office/drawing/2014/main" id="{B8D06936-6795-4435-8AB4-796EC995BA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F0FC3F-A488-4D30-9373-DE138E166886}"/>
              </a:ext>
            </a:extLst>
          </p:cNvPr>
          <p:cNvSpPr>
            <a:spLocks noGrp="1"/>
          </p:cNvSpPr>
          <p:nvPr>
            <p:ph type="sldNum" sz="quarter" idx="12"/>
          </p:nvPr>
        </p:nvSpPr>
        <p:spPr/>
        <p:txBody>
          <a:bodyPr/>
          <a:lstStyle/>
          <a:p>
            <a:fld id="{01E6AEA6-D9A5-4D96-B6D8-2754BB1C298A}" type="slidenum">
              <a:rPr lang="en-US" smtClean="0"/>
              <a:t>‹#›</a:t>
            </a:fld>
            <a:endParaRPr lang="en-US"/>
          </a:p>
        </p:txBody>
      </p:sp>
    </p:spTree>
    <p:extLst>
      <p:ext uri="{BB962C8B-B14F-4D97-AF65-F5344CB8AC3E}">
        <p14:creationId xmlns:p14="http://schemas.microsoft.com/office/powerpoint/2010/main" val="869421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82D6F-910C-48C7-A975-E5A2CE9FCAF7}"/>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6EE54C-782D-4450-88AC-AE48801260AD}"/>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EF1AEA9-AF39-43C1-9AE8-A45BC462DCE3}"/>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B9CA2E-B7D8-4532-9F8E-76719227A835}"/>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C31F01D-306A-4123-B9C6-A25C723DF54A}"/>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F19474-9015-432D-B539-C6D7049A9D91}"/>
              </a:ext>
            </a:extLst>
          </p:cNvPr>
          <p:cNvSpPr>
            <a:spLocks noGrp="1"/>
          </p:cNvSpPr>
          <p:nvPr>
            <p:ph type="dt" sz="half" idx="10"/>
          </p:nvPr>
        </p:nvSpPr>
        <p:spPr/>
        <p:txBody>
          <a:bodyPr/>
          <a:lstStyle/>
          <a:p>
            <a:fld id="{D8471DD3-64BA-2A49-8347-4DFF64B59667}" type="datetime1">
              <a:rPr lang="en-GB" smtClean="0"/>
              <a:t>31/01/2020</a:t>
            </a:fld>
            <a:endParaRPr lang="en-US"/>
          </a:p>
        </p:txBody>
      </p:sp>
      <p:sp>
        <p:nvSpPr>
          <p:cNvPr id="8" name="Footer Placeholder 7">
            <a:extLst>
              <a:ext uri="{FF2B5EF4-FFF2-40B4-BE49-F238E27FC236}">
                <a16:creationId xmlns:a16="http://schemas.microsoft.com/office/drawing/2014/main" id="{738DA3B6-5E43-43B6-9771-73D23EF6C3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32DD65-1DD7-45BD-86E0-2A91D40FC593}"/>
              </a:ext>
            </a:extLst>
          </p:cNvPr>
          <p:cNvSpPr>
            <a:spLocks noGrp="1"/>
          </p:cNvSpPr>
          <p:nvPr>
            <p:ph type="sldNum" sz="quarter" idx="12"/>
          </p:nvPr>
        </p:nvSpPr>
        <p:spPr/>
        <p:txBody>
          <a:bodyPr/>
          <a:lstStyle/>
          <a:p>
            <a:fld id="{01E6AEA6-D9A5-4D96-B6D8-2754BB1C298A}" type="slidenum">
              <a:rPr lang="en-US" smtClean="0"/>
              <a:t>‹#›</a:t>
            </a:fld>
            <a:endParaRPr lang="en-US"/>
          </a:p>
        </p:txBody>
      </p:sp>
    </p:spTree>
    <p:extLst>
      <p:ext uri="{BB962C8B-B14F-4D97-AF65-F5344CB8AC3E}">
        <p14:creationId xmlns:p14="http://schemas.microsoft.com/office/powerpoint/2010/main" val="251271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653D7-244B-402B-9CA1-31880AF585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217E4A-DC90-4C9F-B8F1-3E17CEE50922}"/>
              </a:ext>
            </a:extLst>
          </p:cNvPr>
          <p:cNvSpPr>
            <a:spLocks noGrp="1"/>
          </p:cNvSpPr>
          <p:nvPr>
            <p:ph type="dt" sz="half" idx="10"/>
          </p:nvPr>
        </p:nvSpPr>
        <p:spPr/>
        <p:txBody>
          <a:bodyPr/>
          <a:lstStyle/>
          <a:p>
            <a:fld id="{A4A155C8-6FB4-0944-8968-20FB5D279BFA}" type="datetime1">
              <a:rPr lang="en-GB" smtClean="0"/>
              <a:t>31/01/2020</a:t>
            </a:fld>
            <a:endParaRPr lang="en-US"/>
          </a:p>
        </p:txBody>
      </p:sp>
      <p:sp>
        <p:nvSpPr>
          <p:cNvPr id="4" name="Footer Placeholder 3">
            <a:extLst>
              <a:ext uri="{FF2B5EF4-FFF2-40B4-BE49-F238E27FC236}">
                <a16:creationId xmlns:a16="http://schemas.microsoft.com/office/drawing/2014/main" id="{41567F0E-4373-47E7-9D6C-A2046B8E65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3F59FB-4B81-4D18-8E5B-2B62B6F66B63}"/>
              </a:ext>
            </a:extLst>
          </p:cNvPr>
          <p:cNvSpPr>
            <a:spLocks noGrp="1"/>
          </p:cNvSpPr>
          <p:nvPr>
            <p:ph type="sldNum" sz="quarter" idx="12"/>
          </p:nvPr>
        </p:nvSpPr>
        <p:spPr/>
        <p:txBody>
          <a:bodyPr/>
          <a:lstStyle/>
          <a:p>
            <a:fld id="{01E6AEA6-D9A5-4D96-B6D8-2754BB1C298A}" type="slidenum">
              <a:rPr lang="en-US" smtClean="0"/>
              <a:t>‹#›</a:t>
            </a:fld>
            <a:endParaRPr lang="en-US"/>
          </a:p>
        </p:txBody>
      </p:sp>
    </p:spTree>
    <p:extLst>
      <p:ext uri="{BB962C8B-B14F-4D97-AF65-F5344CB8AC3E}">
        <p14:creationId xmlns:p14="http://schemas.microsoft.com/office/powerpoint/2010/main" val="1037902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1A762-1605-48AD-A89E-4563947A5CEE}"/>
              </a:ext>
            </a:extLst>
          </p:cNvPr>
          <p:cNvSpPr>
            <a:spLocks noGrp="1"/>
          </p:cNvSpPr>
          <p:nvPr>
            <p:ph type="dt" sz="half" idx="10"/>
          </p:nvPr>
        </p:nvSpPr>
        <p:spPr/>
        <p:txBody>
          <a:bodyPr/>
          <a:lstStyle/>
          <a:p>
            <a:fld id="{77F3677A-F2C6-BC49-BCAD-3DD6490C0A35}" type="datetime1">
              <a:rPr lang="en-GB" smtClean="0"/>
              <a:t>31/01/2020</a:t>
            </a:fld>
            <a:endParaRPr lang="en-US"/>
          </a:p>
        </p:txBody>
      </p:sp>
      <p:sp>
        <p:nvSpPr>
          <p:cNvPr id="3" name="Footer Placeholder 2">
            <a:extLst>
              <a:ext uri="{FF2B5EF4-FFF2-40B4-BE49-F238E27FC236}">
                <a16:creationId xmlns:a16="http://schemas.microsoft.com/office/drawing/2014/main" id="{BD132D82-1927-4DFC-9D68-C7197E8CBA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BC95B7-B150-4690-A0C5-17D9B5E7D19C}"/>
              </a:ext>
            </a:extLst>
          </p:cNvPr>
          <p:cNvSpPr>
            <a:spLocks noGrp="1"/>
          </p:cNvSpPr>
          <p:nvPr>
            <p:ph type="sldNum" sz="quarter" idx="12"/>
          </p:nvPr>
        </p:nvSpPr>
        <p:spPr/>
        <p:txBody>
          <a:bodyPr/>
          <a:lstStyle/>
          <a:p>
            <a:fld id="{01E6AEA6-D9A5-4D96-B6D8-2754BB1C298A}" type="slidenum">
              <a:rPr lang="en-US" smtClean="0"/>
              <a:t>‹#›</a:t>
            </a:fld>
            <a:endParaRPr lang="en-US"/>
          </a:p>
        </p:txBody>
      </p:sp>
    </p:spTree>
    <p:extLst>
      <p:ext uri="{BB962C8B-B14F-4D97-AF65-F5344CB8AC3E}">
        <p14:creationId xmlns:p14="http://schemas.microsoft.com/office/powerpoint/2010/main" val="2943099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CE300-3DF4-41DC-AE05-B6C894BD3A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2B26AA-4A29-4BB6-B214-1CA3D39C2889}"/>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961375-BD12-4BC5-9D3F-85434F152506}"/>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3F9928A-E46A-4754-BF07-1FB6288657CB}"/>
              </a:ext>
            </a:extLst>
          </p:cNvPr>
          <p:cNvSpPr>
            <a:spLocks noGrp="1"/>
          </p:cNvSpPr>
          <p:nvPr>
            <p:ph type="dt" sz="half" idx="10"/>
          </p:nvPr>
        </p:nvSpPr>
        <p:spPr/>
        <p:txBody>
          <a:bodyPr/>
          <a:lstStyle/>
          <a:p>
            <a:fld id="{14A1CF65-2D9E-0E45-ACD1-40ABABC163E7}" type="datetime1">
              <a:rPr lang="en-GB" smtClean="0"/>
              <a:t>31/01/2020</a:t>
            </a:fld>
            <a:endParaRPr lang="en-US"/>
          </a:p>
        </p:txBody>
      </p:sp>
      <p:sp>
        <p:nvSpPr>
          <p:cNvPr id="6" name="Footer Placeholder 5">
            <a:extLst>
              <a:ext uri="{FF2B5EF4-FFF2-40B4-BE49-F238E27FC236}">
                <a16:creationId xmlns:a16="http://schemas.microsoft.com/office/drawing/2014/main" id="{F0FD2120-EA80-4A62-9F65-58E8D5698C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9A079-F2A1-4C78-95C3-FA301F6F0153}"/>
              </a:ext>
            </a:extLst>
          </p:cNvPr>
          <p:cNvSpPr>
            <a:spLocks noGrp="1"/>
          </p:cNvSpPr>
          <p:nvPr>
            <p:ph type="sldNum" sz="quarter" idx="12"/>
          </p:nvPr>
        </p:nvSpPr>
        <p:spPr/>
        <p:txBody>
          <a:bodyPr/>
          <a:lstStyle/>
          <a:p>
            <a:fld id="{01E6AEA6-D9A5-4D96-B6D8-2754BB1C298A}" type="slidenum">
              <a:rPr lang="en-US" smtClean="0"/>
              <a:t>‹#›</a:t>
            </a:fld>
            <a:endParaRPr lang="en-US"/>
          </a:p>
        </p:txBody>
      </p:sp>
    </p:spTree>
    <p:extLst>
      <p:ext uri="{BB962C8B-B14F-4D97-AF65-F5344CB8AC3E}">
        <p14:creationId xmlns:p14="http://schemas.microsoft.com/office/powerpoint/2010/main" val="79230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6AE9C-9DA7-47E8-A70D-2BCCE6CB4C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1FF9F2-8107-4EEF-8580-1642358D0E00}"/>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id="{BB4B5518-D2BE-466B-8DD6-522E771C6571}"/>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33E9A5-467D-484F-8627-B27FE30353D4}"/>
              </a:ext>
            </a:extLst>
          </p:cNvPr>
          <p:cNvSpPr>
            <a:spLocks noGrp="1"/>
          </p:cNvSpPr>
          <p:nvPr>
            <p:ph type="dt" sz="half" idx="10"/>
          </p:nvPr>
        </p:nvSpPr>
        <p:spPr/>
        <p:txBody>
          <a:bodyPr/>
          <a:lstStyle/>
          <a:p>
            <a:fld id="{72B89A1C-22EC-7E42-9BEC-3E18C599E50D}" type="datetime1">
              <a:rPr lang="en-GB" smtClean="0"/>
              <a:t>31/01/2020</a:t>
            </a:fld>
            <a:endParaRPr lang="en-US"/>
          </a:p>
        </p:txBody>
      </p:sp>
      <p:sp>
        <p:nvSpPr>
          <p:cNvPr id="6" name="Footer Placeholder 5">
            <a:extLst>
              <a:ext uri="{FF2B5EF4-FFF2-40B4-BE49-F238E27FC236}">
                <a16:creationId xmlns:a16="http://schemas.microsoft.com/office/drawing/2014/main" id="{1DA86ACD-495E-4206-9F70-BC26EB71C2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04DD6A-EA22-4E03-B8DC-407E47A822B3}"/>
              </a:ext>
            </a:extLst>
          </p:cNvPr>
          <p:cNvSpPr>
            <a:spLocks noGrp="1"/>
          </p:cNvSpPr>
          <p:nvPr>
            <p:ph type="sldNum" sz="quarter" idx="12"/>
          </p:nvPr>
        </p:nvSpPr>
        <p:spPr/>
        <p:txBody>
          <a:bodyPr/>
          <a:lstStyle/>
          <a:p>
            <a:fld id="{01E6AEA6-D9A5-4D96-B6D8-2754BB1C298A}" type="slidenum">
              <a:rPr lang="en-US" smtClean="0"/>
              <a:t>‹#›</a:t>
            </a:fld>
            <a:endParaRPr lang="en-US"/>
          </a:p>
        </p:txBody>
      </p:sp>
    </p:spTree>
    <p:extLst>
      <p:ext uri="{BB962C8B-B14F-4D97-AF65-F5344CB8AC3E}">
        <p14:creationId xmlns:p14="http://schemas.microsoft.com/office/powerpoint/2010/main" val="238783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B950ED-7C6F-4F84-94B5-8C82C7C2F11A}"/>
              </a:ext>
            </a:extLst>
          </p:cNvPr>
          <p:cNvSpPr>
            <a:spLocks noGrp="1"/>
          </p:cNvSpPr>
          <p:nvPr>
            <p:ph type="title"/>
          </p:nvPr>
        </p:nvSpPr>
        <p:spPr>
          <a:xfrm>
            <a:off x="1569849" y="264761"/>
            <a:ext cx="10622153" cy="84406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922DEA4-8F80-4DAF-949D-E336D822E7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B05E19C-7A22-4390-AE6A-8CAE0488770D}"/>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C640F9-C0CB-CA49-89B9-1C226EF578DA}" type="datetime1">
              <a:rPr lang="en-GB" smtClean="0"/>
              <a:t>31/01/2020</a:t>
            </a:fld>
            <a:endParaRPr lang="en-US"/>
          </a:p>
        </p:txBody>
      </p:sp>
      <p:sp>
        <p:nvSpPr>
          <p:cNvPr id="5" name="Footer Placeholder 4">
            <a:extLst>
              <a:ext uri="{FF2B5EF4-FFF2-40B4-BE49-F238E27FC236}">
                <a16:creationId xmlns:a16="http://schemas.microsoft.com/office/drawing/2014/main" id="{E93D806E-2CEB-407B-A2AC-2D9FADDB511F}"/>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DED822-EAD2-491A-B14F-BFFA647E3DD8}"/>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E6AEA6-D9A5-4D96-B6D8-2754BB1C298A}" type="slidenum">
              <a:rPr lang="en-US" smtClean="0"/>
              <a:t>‹#›</a:t>
            </a:fld>
            <a:endParaRPr lang="en-US"/>
          </a:p>
        </p:txBody>
      </p:sp>
      <p:pic>
        <p:nvPicPr>
          <p:cNvPr id="7" name="Picture 6" descr="A picture containing object&#10;&#10;Description generated with high confidence">
            <a:extLst>
              <a:ext uri="{FF2B5EF4-FFF2-40B4-BE49-F238E27FC236}">
                <a16:creationId xmlns:a16="http://schemas.microsoft.com/office/drawing/2014/main" id="{BE6EF4F8-3FA3-4E02-83F5-E3D0B6173867}"/>
              </a:ext>
            </a:extLst>
          </p:cNvPr>
          <p:cNvPicPr/>
          <p:nvPr userDrawn="1"/>
        </p:nvPicPr>
        <p:blipFill rotWithShape="1">
          <a:blip r:embed="rId13">
            <a:extLst>
              <a:ext uri="{28A0092B-C50C-407E-A947-70E740481C1C}">
                <a14:useLocalDpi xmlns:a14="http://schemas.microsoft.com/office/drawing/2010/main" val="0"/>
              </a:ext>
            </a:extLst>
          </a:blip>
          <a:srcRect t="70423"/>
          <a:stretch/>
        </p:blipFill>
        <p:spPr bwMode="auto">
          <a:xfrm>
            <a:off x="0" y="6721477"/>
            <a:ext cx="12192000" cy="136525"/>
          </a:xfrm>
          <a:prstGeom prst="rect">
            <a:avLst/>
          </a:prstGeom>
          <a:ln>
            <a:noFill/>
          </a:ln>
          <a:extLst>
            <a:ext uri="{53640926-AAD7-44D8-BBD7-CCE9431645EC}">
              <a14:shadowObscured xmlns:a14="http://schemas.microsoft.com/office/drawing/2010/main"/>
            </a:ext>
          </a:extLst>
        </p:spPr>
      </p:pic>
      <p:pic>
        <p:nvPicPr>
          <p:cNvPr id="8" name="Picture 7" descr="A close up of a sign&#10;&#10;Description generated with very high confidence">
            <a:extLst>
              <a:ext uri="{FF2B5EF4-FFF2-40B4-BE49-F238E27FC236}">
                <a16:creationId xmlns:a16="http://schemas.microsoft.com/office/drawing/2014/main" id="{CC1F25EF-DF99-46E4-93CA-33D2E9EAFD78}"/>
              </a:ext>
            </a:extLst>
          </p:cNvPr>
          <p:cNvPicPr/>
          <p:nvPr userDrawn="1"/>
        </p:nvPicPr>
        <p:blipFill>
          <a:blip r:embed="rId14">
            <a:extLst>
              <a:ext uri="{28A0092B-C50C-407E-A947-70E740481C1C}">
                <a14:useLocalDpi xmlns:a14="http://schemas.microsoft.com/office/drawing/2010/main" val="0"/>
              </a:ext>
            </a:extLst>
          </a:blip>
          <a:stretch>
            <a:fillRect/>
          </a:stretch>
        </p:blipFill>
        <p:spPr>
          <a:xfrm>
            <a:off x="301626" y="136525"/>
            <a:ext cx="1073151" cy="844062"/>
          </a:xfrm>
          <a:prstGeom prst="rect">
            <a:avLst/>
          </a:prstGeom>
        </p:spPr>
      </p:pic>
      <p:sp>
        <p:nvSpPr>
          <p:cNvPr id="10" name="Rectangle 9">
            <a:extLst>
              <a:ext uri="{FF2B5EF4-FFF2-40B4-BE49-F238E27FC236}">
                <a16:creationId xmlns:a16="http://schemas.microsoft.com/office/drawing/2014/main" id="{D8736AB8-DA9C-46B7-B233-6AC0F4C204B7}"/>
              </a:ext>
            </a:extLst>
          </p:cNvPr>
          <p:cNvSpPr/>
          <p:nvPr userDrawn="1"/>
        </p:nvSpPr>
        <p:spPr>
          <a:xfrm>
            <a:off x="647116" y="1114257"/>
            <a:ext cx="10916529"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28683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377" rtl="0" eaLnBrk="1" latinLnBrk="0" hangingPunct="1">
        <a:lnSpc>
          <a:spcPct val="90000"/>
        </a:lnSpc>
        <a:spcBef>
          <a:spcPct val="0"/>
        </a:spcBef>
        <a:buNone/>
        <a:defRPr sz="3600" b="1" kern="1200">
          <a:solidFill>
            <a:schemeClr val="tx1">
              <a:lumMod val="65000"/>
              <a:lumOff val="35000"/>
            </a:schemeClr>
          </a:solidFill>
          <a:latin typeface="+mn-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9393D6-F4C5-479C-8192-D70048AEB94A}"/>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4AF8E2-8B2D-4F63-AF6A-0CCCBD2EA4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E822F7E-3972-4F9E-AAE8-94AF52792809}"/>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56F32-5537-A74E-9D90-8B7AF3B498C9}" type="datetime1">
              <a:rPr lang="en-GB" smtClean="0"/>
              <a:t>31/01/2020</a:t>
            </a:fld>
            <a:endParaRPr lang="en-US"/>
          </a:p>
        </p:txBody>
      </p:sp>
      <p:sp>
        <p:nvSpPr>
          <p:cNvPr id="5" name="Footer Placeholder 4">
            <a:extLst>
              <a:ext uri="{FF2B5EF4-FFF2-40B4-BE49-F238E27FC236}">
                <a16:creationId xmlns:a16="http://schemas.microsoft.com/office/drawing/2014/main" id="{968B6F40-8CAA-476E-B435-7A2CE117AE51}"/>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A25039-1620-4B24-B57C-103855F9F1CA}"/>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E20CD-E595-4E3B-985B-A15D9A2C394B}" type="slidenum">
              <a:rPr lang="en-US" smtClean="0"/>
              <a:t>‹#›</a:t>
            </a:fld>
            <a:endParaRPr lang="en-US"/>
          </a:p>
        </p:txBody>
      </p:sp>
      <p:pic>
        <p:nvPicPr>
          <p:cNvPr id="7" name="Picture 6" descr="A picture containing object&#10;&#10;Description generated with high confidence">
            <a:extLst>
              <a:ext uri="{FF2B5EF4-FFF2-40B4-BE49-F238E27FC236}">
                <a16:creationId xmlns:a16="http://schemas.microsoft.com/office/drawing/2014/main" id="{9957D042-F758-4CA8-82F7-423B0FCA6BA8}"/>
              </a:ext>
            </a:extLst>
          </p:cNvPr>
          <p:cNvPicPr/>
          <p:nvPr userDrawn="1"/>
        </p:nvPicPr>
        <p:blipFill rotWithShape="1">
          <a:blip r:embed="rId13">
            <a:extLst>
              <a:ext uri="{28A0092B-C50C-407E-A947-70E740481C1C}">
                <a14:useLocalDpi xmlns:a14="http://schemas.microsoft.com/office/drawing/2010/main" val="0"/>
              </a:ext>
            </a:extLst>
          </a:blip>
          <a:srcRect t="70423"/>
          <a:stretch/>
        </p:blipFill>
        <p:spPr bwMode="auto">
          <a:xfrm>
            <a:off x="0" y="6701472"/>
            <a:ext cx="12192000" cy="156528"/>
          </a:xfrm>
          <a:prstGeom prst="rect">
            <a:avLst/>
          </a:prstGeom>
          <a:ln>
            <a:noFill/>
          </a:ln>
          <a:extLst>
            <a:ext uri="{53640926-AAD7-44D8-BBD7-CCE9431645EC}">
              <a14:shadowObscured xmlns:a14="http://schemas.microsoft.com/office/drawing/2010/main"/>
            </a:ext>
          </a:extLst>
        </p:spPr>
      </p:pic>
      <p:pic>
        <p:nvPicPr>
          <p:cNvPr id="8" name="Picture 7" descr="A close up of a sign&#10;&#10;Description generated with very high confidence">
            <a:extLst>
              <a:ext uri="{FF2B5EF4-FFF2-40B4-BE49-F238E27FC236}">
                <a16:creationId xmlns:a16="http://schemas.microsoft.com/office/drawing/2014/main" id="{C498024B-8D21-43F2-9B27-C77381A80303}"/>
              </a:ext>
            </a:extLst>
          </p:cNvPr>
          <p:cNvPicPr/>
          <p:nvPr userDrawn="1"/>
        </p:nvPicPr>
        <p:blipFill>
          <a:blip r:embed="rId14">
            <a:extLst>
              <a:ext uri="{28A0092B-C50C-407E-A947-70E740481C1C}">
                <a14:useLocalDpi xmlns:a14="http://schemas.microsoft.com/office/drawing/2010/main" val="0"/>
              </a:ext>
            </a:extLst>
          </a:blip>
          <a:stretch>
            <a:fillRect/>
          </a:stretch>
        </p:blipFill>
        <p:spPr>
          <a:xfrm>
            <a:off x="316738" y="136527"/>
            <a:ext cx="1085343" cy="838835"/>
          </a:xfrm>
          <a:prstGeom prst="rect">
            <a:avLst/>
          </a:prstGeom>
        </p:spPr>
      </p:pic>
    </p:spTree>
    <p:extLst>
      <p:ext uri="{BB962C8B-B14F-4D97-AF65-F5344CB8AC3E}">
        <p14:creationId xmlns:p14="http://schemas.microsoft.com/office/powerpoint/2010/main" val="4163636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29.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8" Type="http://schemas.openxmlformats.org/officeDocument/2006/relationships/image" Target="../media/image39.PNG"/><Relationship Id="rId13" Type="http://schemas.openxmlformats.org/officeDocument/2006/relationships/image" Target="../media/image44.PNG"/><Relationship Id="rId18" Type="http://schemas.openxmlformats.org/officeDocument/2006/relationships/image" Target="../media/image49.PNG"/><Relationship Id="rId3" Type="http://schemas.openxmlformats.org/officeDocument/2006/relationships/image" Target="../media/image34.PNG"/><Relationship Id="rId21" Type="http://schemas.openxmlformats.org/officeDocument/2006/relationships/image" Target="../media/image4.png"/><Relationship Id="rId7" Type="http://schemas.openxmlformats.org/officeDocument/2006/relationships/image" Target="../media/image38.PNG"/><Relationship Id="rId12" Type="http://schemas.openxmlformats.org/officeDocument/2006/relationships/image" Target="../media/image43.PNG"/><Relationship Id="rId17" Type="http://schemas.openxmlformats.org/officeDocument/2006/relationships/image" Target="../media/image48.PNG"/><Relationship Id="rId2" Type="http://schemas.openxmlformats.org/officeDocument/2006/relationships/notesSlide" Target="../notesSlides/notesSlide7.xml"/><Relationship Id="rId16" Type="http://schemas.openxmlformats.org/officeDocument/2006/relationships/image" Target="../media/image47.PNG"/><Relationship Id="rId20"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37.PNG"/><Relationship Id="rId11" Type="http://schemas.openxmlformats.org/officeDocument/2006/relationships/image" Target="../media/image42.PNG"/><Relationship Id="rId5" Type="http://schemas.openxmlformats.org/officeDocument/2006/relationships/image" Target="../media/image36.PNG"/><Relationship Id="rId15" Type="http://schemas.openxmlformats.org/officeDocument/2006/relationships/image" Target="../media/image46.PNG"/><Relationship Id="rId10" Type="http://schemas.openxmlformats.org/officeDocument/2006/relationships/image" Target="../media/image41.PNG"/><Relationship Id="rId19" Type="http://schemas.openxmlformats.org/officeDocument/2006/relationships/image" Target="../media/image50.PNG"/><Relationship Id="rId4" Type="http://schemas.openxmlformats.org/officeDocument/2006/relationships/image" Target="../media/image35.PNG"/><Relationship Id="rId9" Type="http://schemas.openxmlformats.org/officeDocument/2006/relationships/image" Target="../media/image40.PNG"/><Relationship Id="rId14" Type="http://schemas.openxmlformats.org/officeDocument/2006/relationships/image" Target="../media/image4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hyperlink" Target="mailto:contact@insideindiatrade.com" TargetMode="External"/><Relationship Id="rId2" Type="http://schemas.openxmlformats.org/officeDocument/2006/relationships/hyperlink" Target="http://www.insideindiatrade.com/" TargetMode="External"/><Relationship Id="rId1" Type="http://schemas.openxmlformats.org/officeDocument/2006/relationships/slideLayout" Target="../slideLayouts/slideLayout6.xml"/><Relationship Id="rId6" Type="http://schemas.openxmlformats.org/officeDocument/2006/relationships/image" Target="../media/image2.jpg"/><Relationship Id="rId5" Type="http://schemas.openxmlformats.org/officeDocument/2006/relationships/image" Target="../media/image51.png"/><Relationship Id="rId4" Type="http://schemas.openxmlformats.org/officeDocument/2006/relationships/hyperlink" Target="https://www.linkedin.com/company-beta/759912/"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8.sv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svg"/><Relationship Id="rId11" Type="http://schemas.openxmlformats.org/officeDocument/2006/relationships/image" Target="../media/image3.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slides/_rels/slide5.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svg"/><Relationship Id="rId18" Type="http://schemas.openxmlformats.org/officeDocument/2006/relationships/image" Target="../media/image31.png"/><Relationship Id="rId3" Type="http://schemas.openxmlformats.org/officeDocument/2006/relationships/image" Target="../media/image18.svg"/><Relationship Id="rId7" Type="http://schemas.openxmlformats.org/officeDocument/2006/relationships/image" Target="../media/image22.svg"/><Relationship Id="rId12" Type="http://schemas.openxmlformats.org/officeDocument/2006/relationships/image" Target="../media/image27.png"/><Relationship Id="rId17" Type="http://schemas.openxmlformats.org/officeDocument/2006/relationships/image" Target="../media/image4.png"/><Relationship Id="rId2" Type="http://schemas.openxmlformats.org/officeDocument/2006/relationships/image" Target="../media/image17.png"/><Relationship Id="rId16"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svg"/><Relationship Id="rId5" Type="http://schemas.openxmlformats.org/officeDocument/2006/relationships/image" Target="../media/image20.svg"/><Relationship Id="rId15" Type="http://schemas.openxmlformats.org/officeDocument/2006/relationships/image" Target="../media/image30.svg"/><Relationship Id="rId10" Type="http://schemas.openxmlformats.org/officeDocument/2006/relationships/image" Target="../media/image25.png"/><Relationship Id="rId19" Type="http://schemas.openxmlformats.org/officeDocument/2006/relationships/image" Target="../media/image32.svg"/><Relationship Id="rId4" Type="http://schemas.openxmlformats.org/officeDocument/2006/relationships/image" Target="../media/image19.png"/><Relationship Id="rId9" Type="http://schemas.openxmlformats.org/officeDocument/2006/relationships/image" Target="../media/image24.svg"/><Relationship Id="rId14" Type="http://schemas.openxmlformats.org/officeDocument/2006/relationships/image" Target="../media/image29.png"/></Relationships>
</file>

<file path=ppt/slides/_rels/slide6.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27.png"/><Relationship Id="rId18" Type="http://schemas.openxmlformats.org/officeDocument/2006/relationships/image" Target="../media/image4.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svg"/><Relationship Id="rId17" Type="http://schemas.openxmlformats.org/officeDocument/2006/relationships/image" Target="../media/image3.png"/><Relationship Id="rId2" Type="http://schemas.openxmlformats.org/officeDocument/2006/relationships/notesSlide" Target="../notesSlides/notesSlide3.xml"/><Relationship Id="rId16" Type="http://schemas.openxmlformats.org/officeDocument/2006/relationships/image" Target="../media/image30.svg"/><Relationship Id="rId20" Type="http://schemas.openxmlformats.org/officeDocument/2006/relationships/image" Target="../media/image32.svg"/><Relationship Id="rId1" Type="http://schemas.openxmlformats.org/officeDocument/2006/relationships/slideLayout" Target="../slideLayouts/slideLayout2.xml"/><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5" Type="http://schemas.openxmlformats.org/officeDocument/2006/relationships/image" Target="../media/image29.png"/><Relationship Id="rId10" Type="http://schemas.openxmlformats.org/officeDocument/2006/relationships/image" Target="../media/image24.svg"/><Relationship Id="rId19" Type="http://schemas.openxmlformats.org/officeDocument/2006/relationships/image" Target="../media/image31.png"/><Relationship Id="rId4" Type="http://schemas.openxmlformats.org/officeDocument/2006/relationships/image" Target="../media/image18.svg"/><Relationship Id="rId9" Type="http://schemas.openxmlformats.org/officeDocument/2006/relationships/image" Target="../media/image23.png"/><Relationship Id="rId14" Type="http://schemas.openxmlformats.org/officeDocument/2006/relationships/image" Target="../media/image28.svg"/></Relationships>
</file>

<file path=ppt/slides/_rels/slide7.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27.png"/><Relationship Id="rId18" Type="http://schemas.openxmlformats.org/officeDocument/2006/relationships/image" Target="../media/image4.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svg"/><Relationship Id="rId17" Type="http://schemas.openxmlformats.org/officeDocument/2006/relationships/image" Target="../media/image3.png"/><Relationship Id="rId2" Type="http://schemas.openxmlformats.org/officeDocument/2006/relationships/notesSlide" Target="../notesSlides/notesSlide4.xml"/><Relationship Id="rId16" Type="http://schemas.openxmlformats.org/officeDocument/2006/relationships/image" Target="../media/image30.svg"/><Relationship Id="rId20" Type="http://schemas.openxmlformats.org/officeDocument/2006/relationships/image" Target="../media/image32.svg"/><Relationship Id="rId1" Type="http://schemas.openxmlformats.org/officeDocument/2006/relationships/slideLayout" Target="../slideLayouts/slideLayout2.xml"/><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5" Type="http://schemas.openxmlformats.org/officeDocument/2006/relationships/image" Target="../media/image29.png"/><Relationship Id="rId10" Type="http://schemas.openxmlformats.org/officeDocument/2006/relationships/image" Target="../media/image24.svg"/><Relationship Id="rId19" Type="http://schemas.openxmlformats.org/officeDocument/2006/relationships/image" Target="../media/image31.png"/><Relationship Id="rId4" Type="http://schemas.openxmlformats.org/officeDocument/2006/relationships/image" Target="../media/image18.svg"/><Relationship Id="rId9" Type="http://schemas.openxmlformats.org/officeDocument/2006/relationships/image" Target="../media/image23.png"/><Relationship Id="rId14" Type="http://schemas.openxmlformats.org/officeDocument/2006/relationships/image" Target="../media/image28.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3A6D0F5-2A2E-41C3-868F-53196E31168E}"/>
              </a:ext>
            </a:extLst>
          </p:cNvPr>
          <p:cNvSpPr txBox="1"/>
          <p:nvPr/>
        </p:nvSpPr>
        <p:spPr>
          <a:xfrm>
            <a:off x="4436076" y="3815399"/>
            <a:ext cx="7603711" cy="144655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4400" b="1" i="1" dirty="0">
                <a:latin typeface="+mj-lt"/>
                <a:cs typeface="Arial" pitchFamily="34" charset="0"/>
              </a:rPr>
              <a:t>Opportunities in Indian Biotechnology Sector</a:t>
            </a:r>
            <a:endParaRPr kumimoji="0" lang="en-IN" sz="4400" b="1" i="1" u="none" strike="noStrike" kern="1200" cap="none" spc="0" normalizeH="0" baseline="0" noProof="0" dirty="0">
              <a:ln>
                <a:noFill/>
              </a:ln>
              <a:effectLst/>
              <a:uLnTx/>
              <a:uFillTx/>
              <a:latin typeface="+mj-lt"/>
              <a:cs typeface="Arial" pitchFamily="34" charset="0"/>
            </a:endParaRPr>
          </a:p>
        </p:txBody>
      </p:sp>
      <p:cxnSp>
        <p:nvCxnSpPr>
          <p:cNvPr id="8" name="Straight Connector 7">
            <a:extLst>
              <a:ext uri="{FF2B5EF4-FFF2-40B4-BE49-F238E27FC236}">
                <a16:creationId xmlns:a16="http://schemas.microsoft.com/office/drawing/2014/main" id="{A5C670EA-05BC-4E40-8BFD-D048C79A03D1}"/>
              </a:ext>
            </a:extLst>
          </p:cNvPr>
          <p:cNvCxnSpPr>
            <a:cxnSpLocks/>
          </p:cNvCxnSpPr>
          <p:nvPr/>
        </p:nvCxnSpPr>
        <p:spPr>
          <a:xfrm>
            <a:off x="6300905" y="5117000"/>
            <a:ext cx="5561956" cy="0"/>
          </a:xfrm>
          <a:prstGeom prst="line">
            <a:avLst/>
          </a:prstGeom>
          <a:ln w="12700">
            <a:solidFill>
              <a:schemeClr val="bg1"/>
            </a:solidFill>
          </a:ln>
        </p:spPr>
        <p:style>
          <a:lnRef idx="2">
            <a:schemeClr val="accent3"/>
          </a:lnRef>
          <a:fillRef idx="0">
            <a:schemeClr val="accent3"/>
          </a:fillRef>
          <a:effectRef idx="1">
            <a:schemeClr val="accent3"/>
          </a:effectRef>
          <a:fontRef idx="minor">
            <a:schemeClr val="tx1"/>
          </a:fontRef>
        </p:style>
      </p:cxnSp>
      <p:sp>
        <p:nvSpPr>
          <p:cNvPr id="9" name="Rectangle 8">
            <a:extLst>
              <a:ext uri="{FF2B5EF4-FFF2-40B4-BE49-F238E27FC236}">
                <a16:creationId xmlns:a16="http://schemas.microsoft.com/office/drawing/2014/main" id="{E65D031F-744D-4EEF-8F8C-1D47236932AC}"/>
              </a:ext>
            </a:extLst>
          </p:cNvPr>
          <p:cNvSpPr/>
          <p:nvPr/>
        </p:nvSpPr>
        <p:spPr>
          <a:xfrm flipV="1">
            <a:off x="0" y="6815181"/>
            <a:ext cx="12192000" cy="227876"/>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576A3C42-40E9-4D55-80C4-96204115CAC9}"/>
              </a:ext>
            </a:extLst>
          </p:cNvPr>
          <p:cNvSpPr txBox="1"/>
          <p:nvPr/>
        </p:nvSpPr>
        <p:spPr>
          <a:xfrm>
            <a:off x="7638350" y="5206913"/>
            <a:ext cx="4401437" cy="104644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white"/>
                </a:solidFill>
                <a:effectLst/>
                <a:uLnTx/>
                <a:uFillTx/>
                <a:latin typeface="+mj-lt"/>
                <a:cs typeface="Arial" pitchFamily="34" charset="0"/>
              </a:rPr>
              <a:t>Economic Overview &amp; Challenges &amp; Solutions  </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IN" sz="4400" b="1"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13" name="Image1">
            <a:extLst>
              <a:ext uri="{FF2B5EF4-FFF2-40B4-BE49-F238E27FC236}">
                <a16:creationId xmlns:a16="http://schemas.microsoft.com/office/drawing/2014/main" id="{B89774A4-8D2C-4A13-BD35-A55178F2D4C6}"/>
              </a:ext>
            </a:extLst>
          </p:cNvPr>
          <p:cNvPicPr/>
          <p:nvPr/>
        </p:nvPicPr>
        <p:blipFill>
          <a:blip r:embed="rId3">
            <a:lum/>
            <a:alphaModFix/>
          </a:blip>
          <a:srcRect/>
          <a:stretch>
            <a:fillRect/>
          </a:stretch>
        </p:blipFill>
        <p:spPr>
          <a:xfrm>
            <a:off x="9239603" y="145798"/>
            <a:ext cx="2304696" cy="832702"/>
          </a:xfrm>
          <a:prstGeom prst="rect">
            <a:avLst/>
          </a:prstGeom>
        </p:spPr>
      </p:pic>
      <p:pic>
        <p:nvPicPr>
          <p:cNvPr id="14" name="Picture 13" descr="A close up of a logo&#10;&#10;Description automatically generated">
            <a:extLst>
              <a:ext uri="{FF2B5EF4-FFF2-40B4-BE49-F238E27FC236}">
                <a16:creationId xmlns:a16="http://schemas.microsoft.com/office/drawing/2014/main" id="{16A0BD34-78E5-4C9F-8999-A84129DBEE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63663" y="67881"/>
            <a:ext cx="1016855" cy="997173"/>
          </a:xfrm>
          <a:prstGeom prst="rect">
            <a:avLst/>
          </a:prstGeom>
        </p:spPr>
      </p:pic>
    </p:spTree>
    <p:extLst>
      <p:ext uri="{BB962C8B-B14F-4D97-AF65-F5344CB8AC3E}">
        <p14:creationId xmlns:p14="http://schemas.microsoft.com/office/powerpoint/2010/main" val="2411187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24BCB4A-72E6-4522-8F51-1897F3089CFB}"/>
              </a:ext>
            </a:extLst>
          </p:cNvPr>
          <p:cNvSpPr>
            <a:spLocks noGrp="1"/>
          </p:cNvSpPr>
          <p:nvPr>
            <p:ph type="sldNum" sz="quarter" idx="12"/>
          </p:nvPr>
        </p:nvSpPr>
        <p:spPr/>
        <p:txBody>
          <a:bodyPr/>
          <a:lstStyle/>
          <a:p>
            <a:fld id="{01E6AEA6-D9A5-4D96-B6D8-2754BB1C298A}" type="slidenum">
              <a:rPr lang="en-US" smtClean="0"/>
              <a:t>10</a:t>
            </a:fld>
            <a:endParaRPr lang="en-US"/>
          </a:p>
        </p:txBody>
      </p:sp>
      <p:sp>
        <p:nvSpPr>
          <p:cNvPr id="6" name="Title 1">
            <a:extLst>
              <a:ext uri="{FF2B5EF4-FFF2-40B4-BE49-F238E27FC236}">
                <a16:creationId xmlns:a16="http://schemas.microsoft.com/office/drawing/2014/main" id="{C074F490-C6CA-4F58-8D14-ECB5C9054BCB}"/>
              </a:ext>
            </a:extLst>
          </p:cNvPr>
          <p:cNvSpPr>
            <a:spLocks noGrp="1"/>
          </p:cNvSpPr>
          <p:nvPr>
            <p:ph type="title"/>
          </p:nvPr>
        </p:nvSpPr>
        <p:spPr>
          <a:xfrm>
            <a:off x="265626" y="1197344"/>
            <a:ext cx="11428504" cy="842962"/>
          </a:xfrm>
        </p:spPr>
        <p:txBody>
          <a:bodyPr>
            <a:normAutofit fontScale="90000"/>
          </a:bodyPr>
          <a:lstStyle/>
          <a:p>
            <a:pPr algn="ctr"/>
            <a:r>
              <a:rPr lang="en-IN" dirty="0"/>
              <a:t>Indian Biotechnology Sector: </a:t>
            </a:r>
            <a:r>
              <a:rPr lang="en-IN" sz="2700" dirty="0">
                <a:solidFill>
                  <a:schemeClr val="tx2"/>
                </a:solidFill>
              </a:rPr>
              <a:t>Investment Opportunities: Ongoing Projects: Biotech Parks</a:t>
            </a:r>
            <a:endParaRPr lang="en-IN" dirty="0"/>
          </a:p>
        </p:txBody>
      </p:sp>
      <p:grpSp>
        <p:nvGrpSpPr>
          <p:cNvPr id="34" name="Group 33">
            <a:extLst>
              <a:ext uri="{FF2B5EF4-FFF2-40B4-BE49-F238E27FC236}">
                <a16:creationId xmlns:a16="http://schemas.microsoft.com/office/drawing/2014/main" id="{D4CFB1B7-7E3D-43B8-A107-CDBD36F0EB26}"/>
              </a:ext>
            </a:extLst>
          </p:cNvPr>
          <p:cNvGrpSpPr/>
          <p:nvPr/>
        </p:nvGrpSpPr>
        <p:grpSpPr>
          <a:xfrm>
            <a:off x="670375" y="1991460"/>
            <a:ext cx="11233442" cy="4511039"/>
            <a:chOff x="493126" y="1411705"/>
            <a:chExt cx="11233442" cy="4511039"/>
          </a:xfrm>
        </p:grpSpPr>
        <p:grpSp>
          <p:nvGrpSpPr>
            <p:cNvPr id="20" name="Group 19">
              <a:extLst>
                <a:ext uri="{FF2B5EF4-FFF2-40B4-BE49-F238E27FC236}">
                  <a16:creationId xmlns:a16="http://schemas.microsoft.com/office/drawing/2014/main" id="{6E127355-0F36-47F0-AD91-BB3708A681BE}"/>
                </a:ext>
              </a:extLst>
            </p:cNvPr>
            <p:cNvGrpSpPr/>
            <p:nvPr/>
          </p:nvGrpSpPr>
          <p:grpSpPr>
            <a:xfrm>
              <a:off x="493126" y="2244723"/>
              <a:ext cx="2267585" cy="2832354"/>
              <a:chOff x="1078916" y="2145545"/>
              <a:chExt cx="2267585" cy="2832354"/>
            </a:xfrm>
          </p:grpSpPr>
          <p:grpSp>
            <p:nvGrpSpPr>
              <p:cNvPr id="7" name="Group 6">
                <a:extLst>
                  <a:ext uri="{FF2B5EF4-FFF2-40B4-BE49-F238E27FC236}">
                    <a16:creationId xmlns:a16="http://schemas.microsoft.com/office/drawing/2014/main" id="{3D50FC59-FA5A-42DB-897D-1D88AE5E15E1}"/>
                  </a:ext>
                </a:extLst>
              </p:cNvPr>
              <p:cNvGrpSpPr/>
              <p:nvPr/>
            </p:nvGrpSpPr>
            <p:grpSpPr>
              <a:xfrm>
                <a:off x="1078916" y="2145545"/>
                <a:ext cx="2267585" cy="2832354"/>
                <a:chOff x="-850900" y="24790399"/>
                <a:chExt cx="6293947" cy="7737222"/>
              </a:xfrm>
            </p:grpSpPr>
            <p:sp>
              <p:nvSpPr>
                <p:cNvPr id="8" name="Shape">
                  <a:extLst>
                    <a:ext uri="{FF2B5EF4-FFF2-40B4-BE49-F238E27FC236}">
                      <a16:creationId xmlns:a16="http://schemas.microsoft.com/office/drawing/2014/main" id="{4135FD52-767A-448D-83B4-C552F5533E69}"/>
                    </a:ext>
                  </a:extLst>
                </p:cNvPr>
                <p:cNvSpPr/>
                <p:nvPr/>
              </p:nvSpPr>
              <p:spPr>
                <a:xfrm>
                  <a:off x="241300" y="24790399"/>
                  <a:ext cx="4121150" cy="7737222"/>
                </a:xfrm>
                <a:custGeom>
                  <a:avLst/>
                  <a:gdLst/>
                  <a:ahLst/>
                  <a:cxnLst>
                    <a:cxn ang="0">
                      <a:pos x="wd2" y="hd2"/>
                    </a:cxn>
                    <a:cxn ang="5400000">
                      <a:pos x="wd2" y="hd2"/>
                    </a:cxn>
                    <a:cxn ang="10800000">
                      <a:pos x="wd2" y="hd2"/>
                    </a:cxn>
                    <a:cxn ang="16200000">
                      <a:pos x="wd2" y="hd2"/>
                    </a:cxn>
                  </a:cxnLst>
                  <a:rect l="0" t="0" r="r" b="b"/>
                  <a:pathLst>
                    <a:path w="21600" h="21600" extrusionOk="0">
                      <a:moveTo>
                        <a:pt x="21599" y="18698"/>
                      </a:moveTo>
                      <a:cubicBezTo>
                        <a:pt x="21599" y="20301"/>
                        <a:pt x="19339" y="21600"/>
                        <a:pt x="16551" y="21600"/>
                      </a:cubicBezTo>
                      <a:lnTo>
                        <a:pt x="5048" y="21600"/>
                      </a:lnTo>
                      <a:cubicBezTo>
                        <a:pt x="2261" y="21600"/>
                        <a:pt x="0" y="20301"/>
                        <a:pt x="0" y="18698"/>
                      </a:cubicBezTo>
                      <a:lnTo>
                        <a:pt x="0" y="2902"/>
                      </a:lnTo>
                      <a:cubicBezTo>
                        <a:pt x="0" y="1299"/>
                        <a:pt x="2260" y="0"/>
                        <a:pt x="5048" y="0"/>
                      </a:cubicBezTo>
                      <a:lnTo>
                        <a:pt x="16552" y="0"/>
                      </a:lnTo>
                      <a:cubicBezTo>
                        <a:pt x="19339" y="0"/>
                        <a:pt x="21600" y="1299"/>
                        <a:pt x="21600" y="2902"/>
                      </a:cubicBezTo>
                      <a:lnTo>
                        <a:pt x="21600" y="18698"/>
                      </a:ln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9" name="Circle">
                  <a:extLst>
                    <a:ext uri="{FF2B5EF4-FFF2-40B4-BE49-F238E27FC236}">
                      <a16:creationId xmlns:a16="http://schemas.microsoft.com/office/drawing/2014/main" id="{D5D1BD11-B091-4A87-856D-58598459549E}"/>
                    </a:ext>
                  </a:extLst>
                </p:cNvPr>
                <p:cNvSpPr/>
                <p:nvPr/>
              </p:nvSpPr>
              <p:spPr>
                <a:xfrm>
                  <a:off x="1181100" y="25768300"/>
                  <a:ext cx="2244322" cy="2244323"/>
                </a:xfrm>
                <a:prstGeom prst="ellipse">
                  <a:avLst/>
                </a:prstGeom>
                <a:solidFill>
                  <a:srgbClr val="FFFFFF"/>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10" name="Circle">
                  <a:extLst>
                    <a:ext uri="{FF2B5EF4-FFF2-40B4-BE49-F238E27FC236}">
                      <a16:creationId xmlns:a16="http://schemas.microsoft.com/office/drawing/2014/main" id="{309DEF2F-07FF-4EF4-A17C-1F1F80139AED}"/>
                    </a:ext>
                  </a:extLst>
                </p:cNvPr>
                <p:cNvSpPr/>
                <p:nvPr/>
              </p:nvSpPr>
              <p:spPr>
                <a:xfrm>
                  <a:off x="736600" y="28765500"/>
                  <a:ext cx="3117057" cy="3117058"/>
                </a:xfrm>
                <a:prstGeom prst="ellipse">
                  <a:avLst/>
                </a:prstGeom>
                <a:solidFill>
                  <a:srgbClr val="FFFFFF"/>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11" name="Shape">
                  <a:extLst>
                    <a:ext uri="{FF2B5EF4-FFF2-40B4-BE49-F238E27FC236}">
                      <a16:creationId xmlns:a16="http://schemas.microsoft.com/office/drawing/2014/main" id="{9E5C99BD-286F-4043-92B3-9C3C4FCEE1FF}"/>
                    </a:ext>
                  </a:extLst>
                </p:cNvPr>
                <p:cNvSpPr/>
                <p:nvPr/>
              </p:nvSpPr>
              <p:spPr>
                <a:xfrm>
                  <a:off x="1308099" y="25895300"/>
                  <a:ext cx="1988462" cy="1988415"/>
                </a:xfrm>
                <a:custGeom>
                  <a:avLst/>
                  <a:gdLst/>
                  <a:ahLst/>
                  <a:cxnLst>
                    <a:cxn ang="0">
                      <a:pos x="wd2" y="hd2"/>
                    </a:cxn>
                    <a:cxn ang="5400000">
                      <a:pos x="wd2" y="hd2"/>
                    </a:cxn>
                    <a:cxn ang="10800000">
                      <a:pos x="wd2" y="hd2"/>
                    </a:cxn>
                    <a:cxn ang="16200000">
                      <a:pos x="wd2" y="hd2"/>
                    </a:cxn>
                  </a:cxnLst>
                  <a:rect l="0" t="0" r="r" b="b"/>
                  <a:pathLst>
                    <a:path w="20390" h="19875" extrusionOk="0">
                      <a:moveTo>
                        <a:pt x="19849" y="13222"/>
                      </a:moveTo>
                      <a:cubicBezTo>
                        <a:pt x="18872" y="16172"/>
                        <a:pt x="16448" y="18487"/>
                        <a:pt x="13407" y="19395"/>
                      </a:cubicBezTo>
                      <a:cubicBezTo>
                        <a:pt x="9678" y="20510"/>
                        <a:pt x="6116" y="19595"/>
                        <a:pt x="3603" y="17517"/>
                      </a:cubicBezTo>
                      <a:cubicBezTo>
                        <a:pt x="3462" y="17401"/>
                        <a:pt x="3327" y="17282"/>
                        <a:pt x="3193" y="17159"/>
                      </a:cubicBezTo>
                      <a:cubicBezTo>
                        <a:pt x="500" y="14680"/>
                        <a:pt x="-804" y="10784"/>
                        <a:pt x="526" y="6696"/>
                      </a:cubicBezTo>
                      <a:cubicBezTo>
                        <a:pt x="1470" y="3796"/>
                        <a:pt x="3806" y="1488"/>
                        <a:pt x="6774" y="542"/>
                      </a:cubicBezTo>
                      <a:cubicBezTo>
                        <a:pt x="11901" y="-1090"/>
                        <a:pt x="16743" y="1125"/>
                        <a:pt x="19024" y="4966"/>
                      </a:cubicBezTo>
                      <a:cubicBezTo>
                        <a:pt x="19093" y="5084"/>
                        <a:pt x="19160" y="5204"/>
                        <a:pt x="19225" y="5323"/>
                      </a:cubicBezTo>
                      <a:cubicBezTo>
                        <a:pt x="20446" y="7581"/>
                        <a:pt x="20796" y="10361"/>
                        <a:pt x="19849" y="13222"/>
                      </a:cubicBezTo>
                      <a:close/>
                    </a:path>
                  </a:pathLst>
                </a:custGeom>
                <a:solidFill>
                  <a:srgbClr val="353535"/>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12" name="Shape">
                  <a:extLst>
                    <a:ext uri="{FF2B5EF4-FFF2-40B4-BE49-F238E27FC236}">
                      <a16:creationId xmlns:a16="http://schemas.microsoft.com/office/drawing/2014/main" id="{43D01276-D1FA-4B41-A0DE-ADD05C25C7A7}"/>
                    </a:ext>
                  </a:extLst>
                </p:cNvPr>
                <p:cNvSpPr/>
                <p:nvPr/>
              </p:nvSpPr>
              <p:spPr>
                <a:xfrm>
                  <a:off x="1549399" y="26200099"/>
                  <a:ext cx="1750569" cy="1691641"/>
                </a:xfrm>
                <a:custGeom>
                  <a:avLst/>
                  <a:gdLst/>
                  <a:ahLst/>
                  <a:cxnLst>
                    <a:cxn ang="0">
                      <a:pos x="wd2" y="hd2"/>
                    </a:cxn>
                    <a:cxn ang="5400000">
                      <a:pos x="wd2" y="hd2"/>
                    </a:cxn>
                    <a:cxn ang="10800000">
                      <a:pos x="wd2" y="hd2"/>
                    </a:cxn>
                    <a:cxn ang="16200000">
                      <a:pos x="wd2" y="hd2"/>
                    </a:cxn>
                  </a:cxnLst>
                  <a:rect l="0" t="0" r="r" b="b"/>
                  <a:pathLst>
                    <a:path w="21600" h="21600" extrusionOk="0">
                      <a:moveTo>
                        <a:pt x="21600" y="8906"/>
                      </a:moveTo>
                      <a:cubicBezTo>
                        <a:pt x="21600" y="15916"/>
                        <a:pt x="16108" y="21600"/>
                        <a:pt x="9333" y="21600"/>
                      </a:cubicBezTo>
                      <a:cubicBezTo>
                        <a:pt x="6309" y="21600"/>
                        <a:pt x="3538" y="20465"/>
                        <a:pt x="1401" y="18589"/>
                      </a:cubicBezTo>
                      <a:cubicBezTo>
                        <a:pt x="505" y="16828"/>
                        <a:pt x="0" y="14823"/>
                        <a:pt x="0" y="12694"/>
                      </a:cubicBezTo>
                      <a:cubicBezTo>
                        <a:pt x="0" y="5684"/>
                        <a:pt x="5492" y="0"/>
                        <a:pt x="12267" y="0"/>
                      </a:cubicBezTo>
                      <a:cubicBezTo>
                        <a:pt x="15290" y="0"/>
                        <a:pt x="18058" y="1132"/>
                        <a:pt x="20197" y="3011"/>
                      </a:cubicBezTo>
                      <a:cubicBezTo>
                        <a:pt x="21094" y="4771"/>
                        <a:pt x="21600" y="6777"/>
                        <a:pt x="21600" y="8906"/>
                      </a:cubicBez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13" name="Shape">
                  <a:extLst>
                    <a:ext uri="{FF2B5EF4-FFF2-40B4-BE49-F238E27FC236}">
                      <a16:creationId xmlns:a16="http://schemas.microsoft.com/office/drawing/2014/main" id="{2356D105-BAC1-4D49-9066-89614E59E0BE}"/>
                    </a:ext>
                  </a:extLst>
                </p:cNvPr>
                <p:cNvSpPr/>
                <p:nvPr/>
              </p:nvSpPr>
              <p:spPr>
                <a:xfrm>
                  <a:off x="914400" y="28943300"/>
                  <a:ext cx="2761742" cy="2761744"/>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4"/>
                        <a:pt x="16765" y="21600"/>
                        <a:pt x="10800" y="21600"/>
                      </a:cubicBezTo>
                      <a:cubicBezTo>
                        <a:pt x="8137" y="21600"/>
                        <a:pt x="5698" y="20635"/>
                        <a:pt x="3816" y="19037"/>
                      </a:cubicBezTo>
                      <a:cubicBezTo>
                        <a:pt x="3667" y="18911"/>
                        <a:pt x="3523" y="18781"/>
                        <a:pt x="3382" y="18648"/>
                      </a:cubicBezTo>
                      <a:cubicBezTo>
                        <a:pt x="1298" y="16680"/>
                        <a:pt x="0" y="13891"/>
                        <a:pt x="0" y="10800"/>
                      </a:cubicBezTo>
                      <a:cubicBezTo>
                        <a:pt x="0" y="4836"/>
                        <a:pt x="4835" y="0"/>
                        <a:pt x="10800" y="0"/>
                      </a:cubicBezTo>
                      <a:cubicBezTo>
                        <a:pt x="14797" y="0"/>
                        <a:pt x="18285" y="2170"/>
                        <a:pt x="20152" y="5398"/>
                      </a:cubicBezTo>
                      <a:cubicBezTo>
                        <a:pt x="20225" y="5526"/>
                        <a:pt x="20297" y="5656"/>
                        <a:pt x="20365" y="5785"/>
                      </a:cubicBezTo>
                      <a:cubicBezTo>
                        <a:pt x="21154" y="7282"/>
                        <a:pt x="21600" y="8989"/>
                        <a:pt x="21600" y="10800"/>
                      </a:cubicBezTo>
                      <a:close/>
                    </a:path>
                  </a:pathLst>
                </a:custGeom>
                <a:solidFill>
                  <a:schemeClr val="accent6">
                    <a:lumMod val="50000"/>
                  </a:schemeClr>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14" name="Shape">
                  <a:extLst>
                    <a:ext uri="{FF2B5EF4-FFF2-40B4-BE49-F238E27FC236}">
                      <a16:creationId xmlns:a16="http://schemas.microsoft.com/office/drawing/2014/main" id="{CF5FCB7B-6F48-452D-BFFB-6DCB60E17785}"/>
                    </a:ext>
                  </a:extLst>
                </p:cNvPr>
                <p:cNvSpPr/>
                <p:nvPr/>
              </p:nvSpPr>
              <p:spPr>
                <a:xfrm>
                  <a:off x="1244599" y="29362400"/>
                  <a:ext cx="2431416" cy="2349628"/>
                </a:xfrm>
                <a:custGeom>
                  <a:avLst/>
                  <a:gdLst/>
                  <a:ahLst/>
                  <a:cxnLst>
                    <a:cxn ang="0">
                      <a:pos x="wd2" y="hd2"/>
                    </a:cxn>
                    <a:cxn ang="5400000">
                      <a:pos x="wd2" y="hd2"/>
                    </a:cxn>
                    <a:cxn ang="10800000">
                      <a:pos x="wd2" y="hd2"/>
                    </a:cxn>
                    <a:cxn ang="16200000">
                      <a:pos x="wd2" y="hd2"/>
                    </a:cxn>
                  </a:cxnLst>
                  <a:rect l="0" t="0" r="r" b="b"/>
                  <a:pathLst>
                    <a:path w="21600" h="21600" extrusionOk="0">
                      <a:moveTo>
                        <a:pt x="21600" y="8906"/>
                      </a:moveTo>
                      <a:cubicBezTo>
                        <a:pt x="21600" y="15915"/>
                        <a:pt x="16108" y="21600"/>
                        <a:pt x="9333" y="21600"/>
                      </a:cubicBezTo>
                      <a:cubicBezTo>
                        <a:pt x="6308" y="21600"/>
                        <a:pt x="3538" y="20465"/>
                        <a:pt x="1400" y="18588"/>
                      </a:cubicBezTo>
                      <a:cubicBezTo>
                        <a:pt x="504" y="16827"/>
                        <a:pt x="0" y="14823"/>
                        <a:pt x="0" y="12694"/>
                      </a:cubicBezTo>
                      <a:cubicBezTo>
                        <a:pt x="0" y="5685"/>
                        <a:pt x="5492" y="0"/>
                        <a:pt x="12267" y="0"/>
                      </a:cubicBezTo>
                      <a:cubicBezTo>
                        <a:pt x="15290" y="0"/>
                        <a:pt x="18060" y="1132"/>
                        <a:pt x="20198" y="3012"/>
                      </a:cubicBezTo>
                      <a:cubicBezTo>
                        <a:pt x="21093" y="4770"/>
                        <a:pt x="21600" y="6777"/>
                        <a:pt x="21600" y="8906"/>
                      </a:cubicBezTo>
                      <a:close/>
                    </a:path>
                  </a:pathLst>
                </a:custGeom>
                <a:solidFill>
                  <a:schemeClr val="accent6"/>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15" name="Shape">
                  <a:extLst>
                    <a:ext uri="{FF2B5EF4-FFF2-40B4-BE49-F238E27FC236}">
                      <a16:creationId xmlns:a16="http://schemas.microsoft.com/office/drawing/2014/main" id="{EF3656CF-9300-406E-B88B-676F9BED7985}"/>
                    </a:ext>
                  </a:extLst>
                </p:cNvPr>
                <p:cNvSpPr/>
                <p:nvPr/>
              </p:nvSpPr>
              <p:spPr>
                <a:xfrm>
                  <a:off x="4495800" y="29260799"/>
                  <a:ext cx="947247" cy="2130554"/>
                </a:xfrm>
                <a:custGeom>
                  <a:avLst/>
                  <a:gdLst/>
                  <a:ahLst/>
                  <a:cxnLst>
                    <a:cxn ang="0">
                      <a:pos x="wd2" y="hd2"/>
                    </a:cxn>
                    <a:cxn ang="5400000">
                      <a:pos x="wd2" y="hd2"/>
                    </a:cxn>
                    <a:cxn ang="10800000">
                      <a:pos x="wd2" y="hd2"/>
                    </a:cxn>
                    <a:cxn ang="16200000">
                      <a:pos x="wd2" y="hd2"/>
                    </a:cxn>
                  </a:cxnLst>
                  <a:rect l="0" t="0" r="r" b="b"/>
                  <a:pathLst>
                    <a:path w="20285" h="21600" extrusionOk="0">
                      <a:moveTo>
                        <a:pt x="19933" y="5592"/>
                      </a:moveTo>
                      <a:lnTo>
                        <a:pt x="12323" y="18393"/>
                      </a:lnTo>
                      <a:cubicBezTo>
                        <a:pt x="11194" y="20289"/>
                        <a:pt x="7539" y="21600"/>
                        <a:pt x="3378" y="21600"/>
                      </a:cubicBezTo>
                      <a:lnTo>
                        <a:pt x="0" y="21600"/>
                      </a:lnTo>
                      <a:lnTo>
                        <a:pt x="0" y="0"/>
                      </a:lnTo>
                      <a:lnTo>
                        <a:pt x="10988" y="0"/>
                      </a:lnTo>
                      <a:cubicBezTo>
                        <a:pt x="17145" y="0"/>
                        <a:pt x="21600" y="2785"/>
                        <a:pt x="19933" y="5592"/>
                      </a:cubicBez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16" name="Shape">
                  <a:extLst>
                    <a:ext uri="{FF2B5EF4-FFF2-40B4-BE49-F238E27FC236}">
                      <a16:creationId xmlns:a16="http://schemas.microsoft.com/office/drawing/2014/main" id="{3B334C36-73D6-41D7-88F4-1C57669E38F4}"/>
                    </a:ext>
                  </a:extLst>
                </p:cNvPr>
                <p:cNvSpPr/>
                <p:nvPr/>
              </p:nvSpPr>
              <p:spPr>
                <a:xfrm>
                  <a:off x="-850900" y="25831800"/>
                  <a:ext cx="947288" cy="2130554"/>
                </a:xfrm>
                <a:custGeom>
                  <a:avLst/>
                  <a:gdLst/>
                  <a:ahLst/>
                  <a:cxnLst>
                    <a:cxn ang="0">
                      <a:pos x="wd2" y="hd2"/>
                    </a:cxn>
                    <a:cxn ang="5400000">
                      <a:pos x="wd2" y="hd2"/>
                    </a:cxn>
                    <a:cxn ang="10800000">
                      <a:pos x="wd2" y="hd2"/>
                    </a:cxn>
                    <a:cxn ang="16200000">
                      <a:pos x="wd2" y="hd2"/>
                    </a:cxn>
                  </a:cxnLst>
                  <a:rect l="0" t="0" r="r" b="b"/>
                  <a:pathLst>
                    <a:path w="20284" h="21600" extrusionOk="0">
                      <a:moveTo>
                        <a:pt x="354" y="5592"/>
                      </a:moveTo>
                      <a:lnTo>
                        <a:pt x="7963" y="18393"/>
                      </a:lnTo>
                      <a:cubicBezTo>
                        <a:pt x="9091" y="20289"/>
                        <a:pt x="12746" y="21600"/>
                        <a:pt x="16907" y="21600"/>
                      </a:cubicBezTo>
                      <a:lnTo>
                        <a:pt x="20284" y="21600"/>
                      </a:lnTo>
                      <a:lnTo>
                        <a:pt x="20284" y="0"/>
                      </a:lnTo>
                      <a:lnTo>
                        <a:pt x="9298" y="0"/>
                      </a:lnTo>
                      <a:cubicBezTo>
                        <a:pt x="3141" y="0"/>
                        <a:pt x="-1316" y="2785"/>
                        <a:pt x="354" y="5592"/>
                      </a:cubicBez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17" name="Shape">
                  <a:extLst>
                    <a:ext uri="{FF2B5EF4-FFF2-40B4-BE49-F238E27FC236}">
                      <a16:creationId xmlns:a16="http://schemas.microsoft.com/office/drawing/2014/main" id="{0B36F834-3FBE-40B1-9648-36489BDB59E2}"/>
                    </a:ext>
                  </a:extLst>
                </p:cNvPr>
                <p:cNvSpPr/>
                <p:nvPr/>
              </p:nvSpPr>
              <p:spPr>
                <a:xfrm>
                  <a:off x="-850900" y="29260799"/>
                  <a:ext cx="947288" cy="2130554"/>
                </a:xfrm>
                <a:custGeom>
                  <a:avLst/>
                  <a:gdLst/>
                  <a:ahLst/>
                  <a:cxnLst>
                    <a:cxn ang="0">
                      <a:pos x="wd2" y="hd2"/>
                    </a:cxn>
                    <a:cxn ang="5400000">
                      <a:pos x="wd2" y="hd2"/>
                    </a:cxn>
                    <a:cxn ang="10800000">
                      <a:pos x="wd2" y="hd2"/>
                    </a:cxn>
                    <a:cxn ang="16200000">
                      <a:pos x="wd2" y="hd2"/>
                    </a:cxn>
                  </a:cxnLst>
                  <a:rect l="0" t="0" r="r" b="b"/>
                  <a:pathLst>
                    <a:path w="20284" h="21600" extrusionOk="0">
                      <a:moveTo>
                        <a:pt x="354" y="5592"/>
                      </a:moveTo>
                      <a:lnTo>
                        <a:pt x="7963" y="18393"/>
                      </a:lnTo>
                      <a:cubicBezTo>
                        <a:pt x="9091" y="20289"/>
                        <a:pt x="12746" y="21600"/>
                        <a:pt x="16907" y="21600"/>
                      </a:cubicBezTo>
                      <a:lnTo>
                        <a:pt x="20284" y="21600"/>
                      </a:lnTo>
                      <a:lnTo>
                        <a:pt x="20284" y="0"/>
                      </a:lnTo>
                      <a:lnTo>
                        <a:pt x="9298" y="0"/>
                      </a:lnTo>
                      <a:cubicBezTo>
                        <a:pt x="3141" y="0"/>
                        <a:pt x="-1316" y="2785"/>
                        <a:pt x="354" y="5592"/>
                      </a:cubicBez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18" name="Shape">
                  <a:extLst>
                    <a:ext uri="{FF2B5EF4-FFF2-40B4-BE49-F238E27FC236}">
                      <a16:creationId xmlns:a16="http://schemas.microsoft.com/office/drawing/2014/main" id="{6DAD75E2-827F-4338-857C-5182BB89E228}"/>
                    </a:ext>
                  </a:extLst>
                </p:cNvPr>
                <p:cNvSpPr/>
                <p:nvPr/>
              </p:nvSpPr>
              <p:spPr>
                <a:xfrm>
                  <a:off x="4495800" y="25831799"/>
                  <a:ext cx="947247" cy="2130428"/>
                </a:xfrm>
                <a:custGeom>
                  <a:avLst/>
                  <a:gdLst/>
                  <a:ahLst/>
                  <a:cxnLst>
                    <a:cxn ang="0">
                      <a:pos x="wd2" y="hd2"/>
                    </a:cxn>
                    <a:cxn ang="5400000">
                      <a:pos x="wd2" y="hd2"/>
                    </a:cxn>
                    <a:cxn ang="10800000">
                      <a:pos x="wd2" y="hd2"/>
                    </a:cxn>
                    <a:cxn ang="16200000">
                      <a:pos x="wd2" y="hd2"/>
                    </a:cxn>
                  </a:cxnLst>
                  <a:rect l="0" t="0" r="r" b="b"/>
                  <a:pathLst>
                    <a:path w="20285" h="21600" extrusionOk="0">
                      <a:moveTo>
                        <a:pt x="19933" y="5591"/>
                      </a:moveTo>
                      <a:lnTo>
                        <a:pt x="12323" y="18393"/>
                      </a:lnTo>
                      <a:cubicBezTo>
                        <a:pt x="11194" y="20289"/>
                        <a:pt x="7539" y="21600"/>
                        <a:pt x="3378" y="21600"/>
                      </a:cubicBezTo>
                      <a:lnTo>
                        <a:pt x="0" y="21600"/>
                      </a:lnTo>
                      <a:lnTo>
                        <a:pt x="0" y="0"/>
                      </a:lnTo>
                      <a:lnTo>
                        <a:pt x="10988" y="0"/>
                      </a:lnTo>
                      <a:cubicBezTo>
                        <a:pt x="17145" y="0"/>
                        <a:pt x="21600" y="2784"/>
                        <a:pt x="19933" y="5591"/>
                      </a:cubicBezTo>
                      <a:close/>
                    </a:path>
                  </a:pathLst>
                </a:custGeom>
                <a:solidFill>
                  <a:srgbClr val="4B4B4B"/>
                </a:solidFill>
                <a:ln w="12700">
                  <a:miter lim="400000"/>
                </a:ln>
              </p:spPr>
              <p:txBody>
                <a:bodyPr lIns="28575" tIns="28575" rIns="28575" bIns="28575"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225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grpSp>
          <p:pic>
            <p:nvPicPr>
              <p:cNvPr id="19" name="Graphic 18" descr="Thumbs Up Sign">
                <a:extLst>
                  <a:ext uri="{FF2B5EF4-FFF2-40B4-BE49-F238E27FC236}">
                    <a16:creationId xmlns:a16="http://schemas.microsoft.com/office/drawing/2014/main" id="{028EE75F-D2AD-45BD-B35D-6490B024BD3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92802" y="3825772"/>
                <a:ext cx="639815" cy="639815"/>
              </a:xfrm>
              <a:prstGeom prst="rect">
                <a:avLst/>
              </a:prstGeom>
            </p:spPr>
          </p:pic>
        </p:grpSp>
        <p:grpSp>
          <p:nvGrpSpPr>
            <p:cNvPr id="23" name="Group 22">
              <a:extLst>
                <a:ext uri="{FF2B5EF4-FFF2-40B4-BE49-F238E27FC236}">
                  <a16:creationId xmlns:a16="http://schemas.microsoft.com/office/drawing/2014/main" id="{C9BF3E6F-3DA6-4E8D-A600-4D34C03A8792}"/>
                </a:ext>
              </a:extLst>
            </p:cNvPr>
            <p:cNvGrpSpPr/>
            <p:nvPr/>
          </p:nvGrpSpPr>
          <p:grpSpPr>
            <a:xfrm>
              <a:off x="2540218" y="1411705"/>
              <a:ext cx="9122393" cy="842962"/>
              <a:chOff x="2540218" y="1411705"/>
              <a:chExt cx="9122393" cy="842962"/>
            </a:xfrm>
          </p:grpSpPr>
          <p:sp>
            <p:nvSpPr>
              <p:cNvPr id="21" name="Rectangle 20">
                <a:extLst>
                  <a:ext uri="{FF2B5EF4-FFF2-40B4-BE49-F238E27FC236}">
                    <a16:creationId xmlns:a16="http://schemas.microsoft.com/office/drawing/2014/main" id="{EBF7D749-D68C-4AAA-8F37-50AA891DA6FD}"/>
                  </a:ext>
                </a:extLst>
              </p:cNvPr>
              <p:cNvSpPr/>
              <p:nvPr/>
            </p:nvSpPr>
            <p:spPr>
              <a:xfrm>
                <a:off x="3005227" y="1411705"/>
                <a:ext cx="8657384" cy="842962"/>
              </a:xfrm>
              <a:prstGeom prst="rect">
                <a:avLst/>
              </a:prstGeom>
              <a:solidFill>
                <a:schemeClr val="tx2">
                  <a:lumMod val="20000"/>
                  <a:lumOff val="8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b="1" dirty="0">
                    <a:solidFill>
                      <a:schemeClr val="tx1"/>
                    </a:solidFill>
                  </a:rPr>
                  <a:t>Hyderabad Pharma City Project, Telangana</a:t>
                </a:r>
              </a:p>
              <a:p>
                <a:r>
                  <a:rPr lang="en-IN" b="1" dirty="0">
                    <a:solidFill>
                      <a:schemeClr val="tx1"/>
                    </a:solidFill>
                  </a:rPr>
                  <a:t>Total Project Cost: USD 4 billion</a:t>
                </a:r>
                <a:endParaRPr lang="en-IN" dirty="0"/>
              </a:p>
            </p:txBody>
          </p:sp>
          <p:sp>
            <p:nvSpPr>
              <p:cNvPr id="22" name="Isosceles Triangle 21">
                <a:extLst>
                  <a:ext uri="{FF2B5EF4-FFF2-40B4-BE49-F238E27FC236}">
                    <a16:creationId xmlns:a16="http://schemas.microsoft.com/office/drawing/2014/main" id="{C1255ED5-96ED-4F12-96CE-6DCCC36F2062}"/>
                  </a:ext>
                </a:extLst>
              </p:cNvPr>
              <p:cNvSpPr/>
              <p:nvPr/>
            </p:nvSpPr>
            <p:spPr>
              <a:xfrm rot="16200000">
                <a:off x="2496017" y="1455906"/>
                <a:ext cx="529389" cy="440987"/>
              </a:xfrm>
              <a:prstGeom prst="triangle">
                <a:avLst>
                  <a:gd name="adj" fmla="val 9848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25" name="Group 24">
              <a:extLst>
                <a:ext uri="{FF2B5EF4-FFF2-40B4-BE49-F238E27FC236}">
                  <a16:creationId xmlns:a16="http://schemas.microsoft.com/office/drawing/2014/main" id="{098B64E3-8BFC-458C-9978-FD40BB389459}"/>
                </a:ext>
              </a:extLst>
            </p:cNvPr>
            <p:cNvGrpSpPr/>
            <p:nvPr/>
          </p:nvGrpSpPr>
          <p:grpSpPr>
            <a:xfrm>
              <a:off x="2941270" y="2412090"/>
              <a:ext cx="8721341" cy="1202102"/>
              <a:chOff x="2540218" y="1411705"/>
              <a:chExt cx="8721341" cy="1202102"/>
            </a:xfrm>
          </p:grpSpPr>
          <p:sp>
            <p:nvSpPr>
              <p:cNvPr id="26" name="Rectangle 25">
                <a:extLst>
                  <a:ext uri="{FF2B5EF4-FFF2-40B4-BE49-F238E27FC236}">
                    <a16:creationId xmlns:a16="http://schemas.microsoft.com/office/drawing/2014/main" id="{8685EBBD-8C50-4E9D-ACD3-B309793AAFFD}"/>
                  </a:ext>
                </a:extLst>
              </p:cNvPr>
              <p:cNvSpPr/>
              <p:nvPr/>
            </p:nvSpPr>
            <p:spPr>
              <a:xfrm>
                <a:off x="3005227" y="1411705"/>
                <a:ext cx="8256332" cy="1202102"/>
              </a:xfrm>
              <a:prstGeom prst="rect">
                <a:avLst/>
              </a:prstGeom>
              <a:solidFill>
                <a:srgbClr val="990033"/>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b="1" dirty="0">
                    <a:solidFill>
                      <a:schemeClr val="bg1"/>
                    </a:solidFill>
                  </a:rPr>
                  <a:t>Pharmaceutical Park at </a:t>
                </a:r>
                <a:r>
                  <a:rPr lang="en-IN" b="1" dirty="0" err="1">
                    <a:solidFill>
                      <a:schemeClr val="bg1"/>
                    </a:solidFill>
                  </a:rPr>
                  <a:t>Chaygaon</a:t>
                </a:r>
                <a:r>
                  <a:rPr lang="en-IN" b="1" dirty="0">
                    <a:solidFill>
                      <a:schemeClr val="bg1"/>
                    </a:solidFill>
                  </a:rPr>
                  <a:t>, Assam</a:t>
                </a:r>
              </a:p>
              <a:p>
                <a:r>
                  <a:rPr lang="en-IN" b="1" dirty="0">
                    <a:solidFill>
                      <a:schemeClr val="bg1"/>
                    </a:solidFill>
                  </a:rPr>
                  <a:t>Total Project Cost: USD 21.68 million</a:t>
                </a:r>
              </a:p>
              <a:p>
                <a:r>
                  <a:rPr lang="en-IN" b="1" dirty="0">
                    <a:solidFill>
                      <a:schemeClr val="bg1"/>
                    </a:solidFill>
                  </a:rPr>
                  <a:t>Requirement for funds: </a:t>
                </a:r>
                <a:r>
                  <a:rPr lang="en-US" b="1" dirty="0">
                    <a:solidFill>
                      <a:schemeClr val="bg1"/>
                    </a:solidFill>
                  </a:rPr>
                  <a:t>Equity Funds : USD 21.68 </a:t>
                </a:r>
                <a:r>
                  <a:rPr lang="en-US" b="1" dirty="0" err="1">
                    <a:solidFill>
                      <a:schemeClr val="bg1"/>
                    </a:solidFill>
                  </a:rPr>
                  <a:t>mn</a:t>
                </a:r>
                <a:endParaRPr lang="en-IN" b="1" dirty="0">
                  <a:solidFill>
                    <a:schemeClr val="bg1"/>
                  </a:solidFill>
                </a:endParaRPr>
              </a:p>
            </p:txBody>
          </p:sp>
          <p:sp>
            <p:nvSpPr>
              <p:cNvPr id="27" name="Isosceles Triangle 26">
                <a:extLst>
                  <a:ext uri="{FF2B5EF4-FFF2-40B4-BE49-F238E27FC236}">
                    <a16:creationId xmlns:a16="http://schemas.microsoft.com/office/drawing/2014/main" id="{7592A60A-1BA9-4AFF-A559-2C35E27B8297}"/>
                  </a:ext>
                </a:extLst>
              </p:cNvPr>
              <p:cNvSpPr/>
              <p:nvPr/>
            </p:nvSpPr>
            <p:spPr>
              <a:xfrm rot="16200000">
                <a:off x="2496017" y="1455906"/>
                <a:ext cx="529389" cy="440987"/>
              </a:xfrm>
              <a:prstGeom prst="triangle">
                <a:avLst>
                  <a:gd name="adj" fmla="val 9848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28" name="Group 27">
              <a:extLst>
                <a:ext uri="{FF2B5EF4-FFF2-40B4-BE49-F238E27FC236}">
                  <a16:creationId xmlns:a16="http://schemas.microsoft.com/office/drawing/2014/main" id="{C3111880-41A2-4290-81F3-A730F919753E}"/>
                </a:ext>
              </a:extLst>
            </p:cNvPr>
            <p:cNvGrpSpPr/>
            <p:nvPr/>
          </p:nvGrpSpPr>
          <p:grpSpPr>
            <a:xfrm>
              <a:off x="3005227" y="3747487"/>
              <a:ext cx="8721341" cy="1202102"/>
              <a:chOff x="2572197" y="1394222"/>
              <a:chExt cx="8721341" cy="1202102"/>
            </a:xfrm>
          </p:grpSpPr>
          <p:sp>
            <p:nvSpPr>
              <p:cNvPr id="29" name="Rectangle 28">
                <a:extLst>
                  <a:ext uri="{FF2B5EF4-FFF2-40B4-BE49-F238E27FC236}">
                    <a16:creationId xmlns:a16="http://schemas.microsoft.com/office/drawing/2014/main" id="{00F682F7-F571-4024-918A-490C0A4CC756}"/>
                  </a:ext>
                </a:extLst>
              </p:cNvPr>
              <p:cNvSpPr/>
              <p:nvPr/>
            </p:nvSpPr>
            <p:spPr>
              <a:xfrm>
                <a:off x="3037206" y="1394222"/>
                <a:ext cx="8256332" cy="1202102"/>
              </a:xfrm>
              <a:prstGeom prst="rect">
                <a:avLst/>
              </a:prstGeom>
              <a:solidFill>
                <a:schemeClr val="bg1">
                  <a:lumMod val="6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b="1" dirty="0">
                    <a:solidFill>
                      <a:schemeClr val="tx1"/>
                    </a:solidFill>
                  </a:rPr>
                  <a:t>Active Pharmaceutical Ingredients Project, Visakhapatnam, Andhra Pradesh</a:t>
                </a:r>
              </a:p>
              <a:p>
                <a:r>
                  <a:rPr lang="en-IN" b="1" dirty="0">
                    <a:solidFill>
                      <a:schemeClr val="tx1"/>
                    </a:solidFill>
                  </a:rPr>
                  <a:t>Total Project Cost: USD 19.05 million</a:t>
                </a:r>
              </a:p>
              <a:p>
                <a:r>
                  <a:rPr lang="en-IN" b="1" dirty="0">
                    <a:solidFill>
                      <a:schemeClr val="tx1"/>
                    </a:solidFill>
                  </a:rPr>
                  <a:t>Requirement for funds: </a:t>
                </a:r>
                <a:r>
                  <a:rPr lang="en-US" b="1" dirty="0">
                    <a:solidFill>
                      <a:schemeClr val="tx1"/>
                    </a:solidFill>
                  </a:rPr>
                  <a:t>Equity Funds : USD 19.05 million</a:t>
                </a:r>
                <a:endParaRPr lang="en-IN" b="1" dirty="0">
                  <a:solidFill>
                    <a:schemeClr val="tx1"/>
                  </a:solidFill>
                </a:endParaRPr>
              </a:p>
            </p:txBody>
          </p:sp>
          <p:sp>
            <p:nvSpPr>
              <p:cNvPr id="30" name="Isosceles Triangle 29">
                <a:extLst>
                  <a:ext uri="{FF2B5EF4-FFF2-40B4-BE49-F238E27FC236}">
                    <a16:creationId xmlns:a16="http://schemas.microsoft.com/office/drawing/2014/main" id="{C63B1170-2510-4AE2-9BB6-C788D5796DF0}"/>
                  </a:ext>
                </a:extLst>
              </p:cNvPr>
              <p:cNvSpPr/>
              <p:nvPr/>
            </p:nvSpPr>
            <p:spPr>
              <a:xfrm rot="16200000">
                <a:off x="2527996" y="1438423"/>
                <a:ext cx="529389" cy="440987"/>
              </a:xfrm>
              <a:prstGeom prst="triangle">
                <a:avLst>
                  <a:gd name="adj" fmla="val 9848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31" name="Group 30">
              <a:extLst>
                <a:ext uri="{FF2B5EF4-FFF2-40B4-BE49-F238E27FC236}">
                  <a16:creationId xmlns:a16="http://schemas.microsoft.com/office/drawing/2014/main" id="{07E8EEE9-D8E5-4EBF-8979-FA5D295BC14C}"/>
                </a:ext>
              </a:extLst>
            </p:cNvPr>
            <p:cNvGrpSpPr/>
            <p:nvPr/>
          </p:nvGrpSpPr>
          <p:grpSpPr>
            <a:xfrm>
              <a:off x="2590074" y="5079782"/>
              <a:ext cx="9122393" cy="842962"/>
              <a:chOff x="2540218" y="1314594"/>
              <a:chExt cx="9122393" cy="842962"/>
            </a:xfrm>
            <a:solidFill>
              <a:schemeClr val="tx1">
                <a:lumMod val="65000"/>
                <a:lumOff val="35000"/>
              </a:schemeClr>
            </a:solidFill>
          </p:grpSpPr>
          <p:sp>
            <p:nvSpPr>
              <p:cNvPr id="32" name="Rectangle 31">
                <a:extLst>
                  <a:ext uri="{FF2B5EF4-FFF2-40B4-BE49-F238E27FC236}">
                    <a16:creationId xmlns:a16="http://schemas.microsoft.com/office/drawing/2014/main" id="{15BCB0E8-F8CC-4EE9-B395-96FDAD12800C}"/>
                  </a:ext>
                </a:extLst>
              </p:cNvPr>
              <p:cNvSpPr/>
              <p:nvPr/>
            </p:nvSpPr>
            <p:spPr>
              <a:xfrm>
                <a:off x="3005227" y="1314594"/>
                <a:ext cx="8657384" cy="842962"/>
              </a:xfrm>
              <a:prstGeom prst="rect">
                <a:avLst/>
              </a:prstGeom>
              <a:grp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b="1" dirty="0">
                    <a:solidFill>
                      <a:schemeClr val="bg1"/>
                    </a:solidFill>
                  </a:rPr>
                  <a:t>Solan Bulk Drug Pharma Park Project, Himachal Pradesh</a:t>
                </a:r>
              </a:p>
              <a:p>
                <a:r>
                  <a:rPr lang="en-IN" b="1" dirty="0">
                    <a:solidFill>
                      <a:schemeClr val="bg1"/>
                    </a:solidFill>
                  </a:rPr>
                  <a:t>Total Project Cost: USD 14.11 million</a:t>
                </a:r>
                <a:endParaRPr lang="en-IN" dirty="0">
                  <a:solidFill>
                    <a:schemeClr val="bg1"/>
                  </a:solidFill>
                </a:endParaRPr>
              </a:p>
            </p:txBody>
          </p:sp>
          <p:sp>
            <p:nvSpPr>
              <p:cNvPr id="33" name="Isosceles Triangle 32">
                <a:extLst>
                  <a:ext uri="{FF2B5EF4-FFF2-40B4-BE49-F238E27FC236}">
                    <a16:creationId xmlns:a16="http://schemas.microsoft.com/office/drawing/2014/main" id="{31C0F8F2-84DD-4693-9FF1-52331A7B4D3E}"/>
                  </a:ext>
                </a:extLst>
              </p:cNvPr>
              <p:cNvSpPr/>
              <p:nvPr/>
            </p:nvSpPr>
            <p:spPr>
              <a:xfrm rot="16200000">
                <a:off x="2496017" y="1358795"/>
                <a:ext cx="529389" cy="440987"/>
              </a:xfrm>
              <a:prstGeom prst="triangle">
                <a:avLst>
                  <a:gd name="adj" fmla="val 9848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1"/>
                  </a:solidFill>
                </a:endParaRPr>
              </a:p>
            </p:txBody>
          </p:sp>
        </p:grpSp>
      </p:grpSp>
      <p:sp>
        <p:nvSpPr>
          <p:cNvPr id="35" name="TextBox 34">
            <a:extLst>
              <a:ext uri="{FF2B5EF4-FFF2-40B4-BE49-F238E27FC236}">
                <a16:creationId xmlns:a16="http://schemas.microsoft.com/office/drawing/2014/main" id="{D0845794-DA67-4E74-A1E5-9601776F349A}"/>
              </a:ext>
            </a:extLst>
          </p:cNvPr>
          <p:cNvSpPr txBox="1"/>
          <p:nvPr/>
        </p:nvSpPr>
        <p:spPr>
          <a:xfrm>
            <a:off x="126359" y="6289380"/>
            <a:ext cx="4057078" cy="307777"/>
          </a:xfrm>
          <a:prstGeom prst="rect">
            <a:avLst/>
          </a:prstGeom>
          <a:noFill/>
        </p:spPr>
        <p:txBody>
          <a:bodyPr wrap="square" rtlCol="0">
            <a:spAutoFit/>
          </a:bodyPr>
          <a:lstStyle/>
          <a:p>
            <a:r>
              <a:rPr lang="en-IN" sz="1400" b="1" i="1" dirty="0"/>
              <a:t>Source: Invest India and T&amp;A Analysis</a:t>
            </a:r>
          </a:p>
        </p:txBody>
      </p:sp>
      <p:pic>
        <p:nvPicPr>
          <p:cNvPr id="38" name="Image1">
            <a:extLst>
              <a:ext uri="{FF2B5EF4-FFF2-40B4-BE49-F238E27FC236}">
                <a16:creationId xmlns:a16="http://schemas.microsoft.com/office/drawing/2014/main" id="{D2E85C5D-8771-49D0-A498-1013934A1EE8}"/>
              </a:ext>
            </a:extLst>
          </p:cNvPr>
          <p:cNvPicPr/>
          <p:nvPr/>
        </p:nvPicPr>
        <p:blipFill>
          <a:blip r:embed="rId4">
            <a:lum/>
            <a:alphaModFix/>
          </a:blip>
          <a:srcRect/>
          <a:stretch>
            <a:fillRect/>
          </a:stretch>
        </p:blipFill>
        <p:spPr>
          <a:xfrm>
            <a:off x="9422461" y="177682"/>
            <a:ext cx="2467255" cy="842963"/>
          </a:xfrm>
          <a:prstGeom prst="rect">
            <a:avLst/>
          </a:prstGeom>
        </p:spPr>
      </p:pic>
      <p:pic>
        <p:nvPicPr>
          <p:cNvPr id="39" name="Picture 38" descr="A close up of a logo&#10;&#10;Description automatically generated">
            <a:extLst>
              <a:ext uri="{FF2B5EF4-FFF2-40B4-BE49-F238E27FC236}">
                <a16:creationId xmlns:a16="http://schemas.microsoft.com/office/drawing/2014/main" id="{A4C0857E-9283-4356-BC95-1EECD7FEA5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46926" y="99205"/>
            <a:ext cx="939627" cy="921440"/>
          </a:xfrm>
          <a:prstGeom prst="rect">
            <a:avLst/>
          </a:prstGeom>
        </p:spPr>
      </p:pic>
    </p:spTree>
    <p:extLst>
      <p:ext uri="{BB962C8B-B14F-4D97-AF65-F5344CB8AC3E}">
        <p14:creationId xmlns:p14="http://schemas.microsoft.com/office/powerpoint/2010/main" val="1896519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61BB7-F26E-4FD8-9CD0-30B59EBE7702}"/>
              </a:ext>
            </a:extLst>
          </p:cNvPr>
          <p:cNvSpPr>
            <a:spLocks noGrp="1"/>
          </p:cNvSpPr>
          <p:nvPr>
            <p:ph type="title"/>
          </p:nvPr>
        </p:nvSpPr>
        <p:spPr>
          <a:xfrm>
            <a:off x="575243" y="1229674"/>
            <a:ext cx="10622153" cy="844061"/>
          </a:xfrm>
        </p:spPr>
        <p:txBody>
          <a:bodyPr>
            <a:normAutofit/>
          </a:bodyPr>
          <a:lstStyle/>
          <a:p>
            <a:pPr algn="ctr"/>
            <a:r>
              <a:rPr lang="en-IN" sz="2900" dirty="0"/>
              <a:t>Indian Biotechnology Sector: </a:t>
            </a:r>
            <a:r>
              <a:rPr lang="en-IN" sz="2400" dirty="0">
                <a:solidFill>
                  <a:schemeClr val="tx2"/>
                </a:solidFill>
              </a:rPr>
              <a:t>Private Sector Capacity</a:t>
            </a:r>
            <a:endParaRPr lang="en-IN" sz="2400" dirty="0"/>
          </a:p>
        </p:txBody>
      </p:sp>
      <p:sp>
        <p:nvSpPr>
          <p:cNvPr id="4" name="Slide Number Placeholder 3">
            <a:extLst>
              <a:ext uri="{FF2B5EF4-FFF2-40B4-BE49-F238E27FC236}">
                <a16:creationId xmlns:a16="http://schemas.microsoft.com/office/drawing/2014/main" id="{734E08B1-B03C-43D2-A1DB-2351B2095EB8}"/>
              </a:ext>
            </a:extLst>
          </p:cNvPr>
          <p:cNvSpPr>
            <a:spLocks noGrp="1"/>
          </p:cNvSpPr>
          <p:nvPr>
            <p:ph type="sldNum" sz="quarter" idx="12"/>
          </p:nvPr>
        </p:nvSpPr>
        <p:spPr>
          <a:xfrm>
            <a:off x="8610600" y="6813552"/>
            <a:ext cx="2743200" cy="365125"/>
          </a:xfrm>
        </p:spPr>
        <p:txBody>
          <a:bodyPr/>
          <a:lstStyle/>
          <a:p>
            <a:fld id="{01E6AEA6-D9A5-4D96-B6D8-2754BB1C298A}" type="slidenum">
              <a:rPr lang="en-US" smtClean="0"/>
              <a:t>11</a:t>
            </a:fld>
            <a:endParaRPr lang="en-US"/>
          </a:p>
        </p:txBody>
      </p:sp>
      <p:grpSp>
        <p:nvGrpSpPr>
          <p:cNvPr id="17" name="Group 16">
            <a:extLst>
              <a:ext uri="{FF2B5EF4-FFF2-40B4-BE49-F238E27FC236}">
                <a16:creationId xmlns:a16="http://schemas.microsoft.com/office/drawing/2014/main" id="{811E32D9-269C-4D7E-9A10-6561CD2E593E}"/>
              </a:ext>
            </a:extLst>
          </p:cNvPr>
          <p:cNvGrpSpPr/>
          <p:nvPr/>
        </p:nvGrpSpPr>
        <p:grpSpPr>
          <a:xfrm>
            <a:off x="700261" y="2698377"/>
            <a:ext cx="5186059" cy="1019196"/>
            <a:chOff x="672144" y="1512976"/>
            <a:chExt cx="5186059" cy="1019196"/>
          </a:xfrm>
        </p:grpSpPr>
        <p:sp>
          <p:nvSpPr>
            <p:cNvPr id="6" name="TextBox 5">
              <a:extLst>
                <a:ext uri="{FF2B5EF4-FFF2-40B4-BE49-F238E27FC236}">
                  <a16:creationId xmlns:a16="http://schemas.microsoft.com/office/drawing/2014/main" id="{3EE5E59B-C3A8-4A87-A0D4-D6780C9EAA6D}"/>
                </a:ext>
              </a:extLst>
            </p:cNvPr>
            <p:cNvSpPr txBox="1"/>
            <p:nvPr/>
          </p:nvSpPr>
          <p:spPr>
            <a:xfrm>
              <a:off x="672144" y="1512976"/>
              <a:ext cx="662405" cy="414555"/>
            </a:xfrm>
            <a:custGeom>
              <a:avLst/>
              <a:gdLst>
                <a:gd name="connsiteX0" fmla="*/ 291405 w 1050279"/>
                <a:gd name="connsiteY0" fmla="*/ 148159 h 657300"/>
                <a:gd name="connsiteX1" fmla="*/ 271760 w 1050279"/>
                <a:gd name="connsiteY1" fmla="*/ 151024 h 657300"/>
                <a:gd name="connsiteX2" fmla="*/ 256003 w 1050279"/>
                <a:gd name="connsiteY2" fmla="*/ 160642 h 657300"/>
                <a:gd name="connsiteX3" fmla="*/ 243929 w 1050279"/>
                <a:gd name="connsiteY3" fmla="*/ 174352 h 657300"/>
                <a:gd name="connsiteX4" fmla="*/ 234925 w 1050279"/>
                <a:gd name="connsiteY4" fmla="*/ 193179 h 657300"/>
                <a:gd name="connsiteX5" fmla="*/ 228376 w 1050279"/>
                <a:gd name="connsiteY5" fmla="*/ 214257 h 657300"/>
                <a:gd name="connsiteX6" fmla="*/ 223874 w 1050279"/>
                <a:gd name="connsiteY6" fmla="*/ 238814 h 657300"/>
                <a:gd name="connsiteX7" fmla="*/ 221214 w 1050279"/>
                <a:gd name="connsiteY7" fmla="*/ 263779 h 657300"/>
                <a:gd name="connsiteX8" fmla="*/ 219782 w 1050279"/>
                <a:gd name="connsiteY8" fmla="*/ 290792 h 657300"/>
                <a:gd name="connsiteX9" fmla="*/ 219372 w 1050279"/>
                <a:gd name="connsiteY9" fmla="*/ 316372 h 657300"/>
                <a:gd name="connsiteX10" fmla="*/ 219372 w 1050279"/>
                <a:gd name="connsiteY10" fmla="*/ 341747 h 657300"/>
                <a:gd name="connsiteX11" fmla="*/ 219372 w 1050279"/>
                <a:gd name="connsiteY11" fmla="*/ 349523 h 657300"/>
                <a:gd name="connsiteX12" fmla="*/ 219782 w 1050279"/>
                <a:gd name="connsiteY12" fmla="*/ 377763 h 657300"/>
                <a:gd name="connsiteX13" fmla="*/ 221623 w 1050279"/>
                <a:gd name="connsiteY13" fmla="*/ 407845 h 657300"/>
                <a:gd name="connsiteX14" fmla="*/ 225512 w 1050279"/>
                <a:gd name="connsiteY14" fmla="*/ 438950 h 657300"/>
                <a:gd name="connsiteX15" fmla="*/ 232674 w 1050279"/>
                <a:gd name="connsiteY15" fmla="*/ 466576 h 657300"/>
                <a:gd name="connsiteX16" fmla="*/ 243929 w 1050279"/>
                <a:gd name="connsiteY16" fmla="*/ 490314 h 657300"/>
                <a:gd name="connsiteX17" fmla="*/ 260505 w 1050279"/>
                <a:gd name="connsiteY17" fmla="*/ 505662 h 657300"/>
                <a:gd name="connsiteX18" fmla="*/ 283220 w 1050279"/>
                <a:gd name="connsiteY18" fmla="*/ 511597 h 657300"/>
                <a:gd name="connsiteX19" fmla="*/ 308799 w 1050279"/>
                <a:gd name="connsiteY19" fmla="*/ 505458 h 657300"/>
                <a:gd name="connsiteX20" fmla="*/ 327217 w 1050279"/>
                <a:gd name="connsiteY20" fmla="*/ 490724 h 657300"/>
                <a:gd name="connsiteX21" fmla="*/ 339291 w 1050279"/>
                <a:gd name="connsiteY21" fmla="*/ 466986 h 657300"/>
                <a:gd name="connsiteX22" fmla="*/ 346658 w 1050279"/>
                <a:gd name="connsiteY22" fmla="*/ 440178 h 657300"/>
                <a:gd name="connsiteX23" fmla="*/ 350341 w 1050279"/>
                <a:gd name="connsiteY23" fmla="*/ 409482 h 657300"/>
                <a:gd name="connsiteX24" fmla="*/ 351774 w 1050279"/>
                <a:gd name="connsiteY24" fmla="*/ 380628 h 657300"/>
                <a:gd name="connsiteX25" fmla="*/ 351978 w 1050279"/>
                <a:gd name="connsiteY25" fmla="*/ 353207 h 657300"/>
                <a:gd name="connsiteX26" fmla="*/ 351978 w 1050279"/>
                <a:gd name="connsiteY26" fmla="*/ 347886 h 657300"/>
                <a:gd name="connsiteX27" fmla="*/ 353615 w 1050279"/>
                <a:gd name="connsiteY27" fmla="*/ 304503 h 657300"/>
                <a:gd name="connsiteX28" fmla="*/ 353820 w 1050279"/>
                <a:gd name="connsiteY28" fmla="*/ 288131 h 657300"/>
                <a:gd name="connsiteX29" fmla="*/ 354025 w 1050279"/>
                <a:gd name="connsiteY29" fmla="*/ 265007 h 657300"/>
                <a:gd name="connsiteX30" fmla="*/ 352797 w 1050279"/>
                <a:gd name="connsiteY30" fmla="*/ 239837 h 657300"/>
                <a:gd name="connsiteX31" fmla="*/ 349523 w 1050279"/>
                <a:gd name="connsiteY31" fmla="*/ 212824 h 657300"/>
                <a:gd name="connsiteX32" fmla="*/ 342769 w 1050279"/>
                <a:gd name="connsiteY32" fmla="*/ 188677 h 657300"/>
                <a:gd name="connsiteX33" fmla="*/ 331514 w 1050279"/>
                <a:gd name="connsiteY33" fmla="*/ 167190 h 657300"/>
                <a:gd name="connsiteX34" fmla="*/ 314734 w 1050279"/>
                <a:gd name="connsiteY34" fmla="*/ 153684 h 657300"/>
                <a:gd name="connsiteX35" fmla="*/ 291405 w 1050279"/>
                <a:gd name="connsiteY35" fmla="*/ 148159 h 657300"/>
                <a:gd name="connsiteX36" fmla="*/ 857100 w 1050279"/>
                <a:gd name="connsiteY36" fmla="*/ 18827 h 657300"/>
                <a:gd name="connsiteX37" fmla="*/ 1004440 w 1050279"/>
                <a:gd name="connsiteY37" fmla="*/ 20464 h 657300"/>
                <a:gd name="connsiteX38" fmla="*/ 1036363 w 1050279"/>
                <a:gd name="connsiteY38" fmla="*/ 18827 h 657300"/>
                <a:gd name="connsiteX39" fmla="*/ 1041479 w 1050279"/>
                <a:gd name="connsiteY39" fmla="*/ 20873 h 657300"/>
                <a:gd name="connsiteX40" fmla="*/ 1044140 w 1050279"/>
                <a:gd name="connsiteY40" fmla="*/ 27012 h 657300"/>
                <a:gd name="connsiteX41" fmla="*/ 1045163 w 1050279"/>
                <a:gd name="connsiteY41" fmla="*/ 35607 h 657300"/>
                <a:gd name="connsiteX42" fmla="*/ 1045367 w 1050279"/>
                <a:gd name="connsiteY42" fmla="*/ 49113 h 657300"/>
                <a:gd name="connsiteX43" fmla="*/ 1045367 w 1050279"/>
                <a:gd name="connsiteY43" fmla="*/ 267668 h 657300"/>
                <a:gd name="connsiteX44" fmla="*/ 1047823 w 1050279"/>
                <a:gd name="connsiteY44" fmla="*/ 450001 h 657300"/>
                <a:gd name="connsiteX45" fmla="*/ 1050279 w 1050279"/>
                <a:gd name="connsiteY45" fmla="*/ 632743 h 657300"/>
                <a:gd name="connsiteX46" fmla="*/ 991343 w 1050279"/>
                <a:gd name="connsiteY46" fmla="*/ 647477 h 657300"/>
                <a:gd name="connsiteX47" fmla="*/ 969242 w 1050279"/>
                <a:gd name="connsiteY47" fmla="*/ 647068 h 657300"/>
                <a:gd name="connsiteX48" fmla="*/ 950415 w 1050279"/>
                <a:gd name="connsiteY48" fmla="*/ 646658 h 657300"/>
                <a:gd name="connsiteX49" fmla="*/ 918082 w 1050279"/>
                <a:gd name="connsiteY49" fmla="*/ 647068 h 657300"/>
                <a:gd name="connsiteX50" fmla="*/ 887386 w 1050279"/>
                <a:gd name="connsiteY50" fmla="*/ 647477 h 657300"/>
                <a:gd name="connsiteX51" fmla="*/ 811261 w 1050279"/>
                <a:gd name="connsiteY51" fmla="*/ 645840 h 657300"/>
                <a:gd name="connsiteX52" fmla="*/ 800620 w 1050279"/>
                <a:gd name="connsiteY52" fmla="*/ 631924 h 657300"/>
                <a:gd name="connsiteX53" fmla="*/ 796527 w 1050279"/>
                <a:gd name="connsiteY53" fmla="*/ 614735 h 657300"/>
                <a:gd name="connsiteX54" fmla="*/ 798164 w 1050279"/>
                <a:gd name="connsiteY54" fmla="*/ 434653 h 657300"/>
                <a:gd name="connsiteX55" fmla="*/ 798164 w 1050279"/>
                <a:gd name="connsiteY55" fmla="*/ 256208 h 657300"/>
                <a:gd name="connsiteX56" fmla="*/ 686022 w 1050279"/>
                <a:gd name="connsiteY56" fmla="*/ 311870 h 657300"/>
                <a:gd name="connsiteX57" fmla="*/ 675790 w 1050279"/>
                <a:gd name="connsiteY57" fmla="*/ 309414 h 657300"/>
                <a:gd name="connsiteX58" fmla="*/ 672107 w 1050279"/>
                <a:gd name="connsiteY58" fmla="*/ 300410 h 657300"/>
                <a:gd name="connsiteX59" fmla="*/ 672107 w 1050279"/>
                <a:gd name="connsiteY59" fmla="*/ 241474 h 657300"/>
                <a:gd name="connsiteX60" fmla="*/ 672107 w 1050279"/>
                <a:gd name="connsiteY60" fmla="*/ 227968 h 657300"/>
                <a:gd name="connsiteX61" fmla="*/ 675790 w 1050279"/>
                <a:gd name="connsiteY61" fmla="*/ 146931 h 657300"/>
                <a:gd name="connsiteX62" fmla="*/ 693389 w 1050279"/>
                <a:gd name="connsiteY62" fmla="*/ 124011 h 657300"/>
                <a:gd name="connsiteX63" fmla="*/ 708532 w 1050279"/>
                <a:gd name="connsiteY63" fmla="*/ 116235 h 657300"/>
                <a:gd name="connsiteX64" fmla="*/ 729405 w 1050279"/>
                <a:gd name="connsiteY64" fmla="*/ 104775 h 657300"/>
                <a:gd name="connsiteX65" fmla="*/ 766445 w 1050279"/>
                <a:gd name="connsiteY65" fmla="*/ 87995 h 657300"/>
                <a:gd name="connsiteX66" fmla="*/ 815558 w 1050279"/>
                <a:gd name="connsiteY66" fmla="*/ 58118 h 657300"/>
                <a:gd name="connsiteX67" fmla="*/ 857100 w 1050279"/>
                <a:gd name="connsiteY67" fmla="*/ 18827 h 657300"/>
                <a:gd name="connsiteX68" fmla="*/ 286494 w 1050279"/>
                <a:gd name="connsiteY68" fmla="*/ 0 h 657300"/>
                <a:gd name="connsiteX69" fmla="*/ 377149 w 1050279"/>
                <a:gd name="connsiteY69" fmla="*/ 11255 h 657300"/>
                <a:gd name="connsiteX70" fmla="*/ 447340 w 1050279"/>
                <a:gd name="connsiteY70" fmla="*/ 41337 h 657300"/>
                <a:gd name="connsiteX71" fmla="*/ 498909 w 1050279"/>
                <a:gd name="connsiteY71" fmla="*/ 87381 h 657300"/>
                <a:gd name="connsiteX72" fmla="*/ 534925 w 1050279"/>
                <a:gd name="connsiteY72" fmla="*/ 144066 h 657300"/>
                <a:gd name="connsiteX73" fmla="*/ 557026 w 1050279"/>
                <a:gd name="connsiteY73" fmla="*/ 208118 h 657300"/>
                <a:gd name="connsiteX74" fmla="*/ 568895 w 1050279"/>
                <a:gd name="connsiteY74" fmla="*/ 274216 h 657300"/>
                <a:gd name="connsiteX75" fmla="*/ 572169 w 1050279"/>
                <a:gd name="connsiteY75" fmla="*/ 339700 h 657300"/>
                <a:gd name="connsiteX76" fmla="*/ 549864 w 1050279"/>
                <a:gd name="connsiteY76" fmla="*/ 478445 h 657300"/>
                <a:gd name="connsiteX77" fmla="*/ 488063 w 1050279"/>
                <a:gd name="connsiteY77" fmla="*/ 578309 h 657300"/>
                <a:gd name="connsiteX78" fmla="*/ 396180 w 1050279"/>
                <a:gd name="connsiteY78" fmla="*/ 637245 h 657300"/>
                <a:gd name="connsiteX79" fmla="*/ 281582 w 1050279"/>
                <a:gd name="connsiteY79" fmla="*/ 657300 h 657300"/>
                <a:gd name="connsiteX80" fmla="*/ 197476 w 1050279"/>
                <a:gd name="connsiteY80" fmla="*/ 648500 h 657300"/>
                <a:gd name="connsiteX81" fmla="*/ 131787 w 1050279"/>
                <a:gd name="connsiteY81" fmla="*/ 624557 h 657300"/>
                <a:gd name="connsiteX82" fmla="*/ 82469 w 1050279"/>
                <a:gd name="connsiteY82" fmla="*/ 586085 h 657300"/>
                <a:gd name="connsiteX83" fmla="*/ 46862 w 1050279"/>
                <a:gd name="connsiteY83" fmla="*/ 536358 h 657300"/>
                <a:gd name="connsiteX84" fmla="*/ 22919 w 1050279"/>
                <a:gd name="connsiteY84" fmla="*/ 475785 h 657300"/>
                <a:gd name="connsiteX85" fmla="*/ 7981 w 1050279"/>
                <a:gd name="connsiteY85" fmla="*/ 408050 h 657300"/>
                <a:gd name="connsiteX86" fmla="*/ 0 w 1050279"/>
                <a:gd name="connsiteY86" fmla="*/ 333152 h 657300"/>
                <a:gd name="connsiteX87" fmla="*/ 286494 w 1050279"/>
                <a:gd name="connsiteY87" fmla="*/ 0 h 65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1050279" h="657300">
                  <a:moveTo>
                    <a:pt x="291405" y="148159"/>
                  </a:moveTo>
                  <a:cubicBezTo>
                    <a:pt x="284311" y="148159"/>
                    <a:pt x="277763" y="149114"/>
                    <a:pt x="271760" y="151024"/>
                  </a:cubicBezTo>
                  <a:cubicBezTo>
                    <a:pt x="265757" y="152933"/>
                    <a:pt x="260505" y="156139"/>
                    <a:pt x="256003" y="160642"/>
                  </a:cubicBezTo>
                  <a:cubicBezTo>
                    <a:pt x="251501" y="165144"/>
                    <a:pt x="247476" y="169714"/>
                    <a:pt x="243929" y="174352"/>
                  </a:cubicBezTo>
                  <a:cubicBezTo>
                    <a:pt x="240382" y="178991"/>
                    <a:pt x="237381" y="185266"/>
                    <a:pt x="234925" y="193179"/>
                  </a:cubicBezTo>
                  <a:cubicBezTo>
                    <a:pt x="232469" y="201092"/>
                    <a:pt x="230286" y="208118"/>
                    <a:pt x="228376" y="214257"/>
                  </a:cubicBezTo>
                  <a:cubicBezTo>
                    <a:pt x="226466" y="220396"/>
                    <a:pt x="224966" y="228582"/>
                    <a:pt x="223874" y="238814"/>
                  </a:cubicBezTo>
                  <a:cubicBezTo>
                    <a:pt x="222783" y="249045"/>
                    <a:pt x="221896" y="257367"/>
                    <a:pt x="221214" y="263779"/>
                  </a:cubicBezTo>
                  <a:cubicBezTo>
                    <a:pt x="220532" y="270191"/>
                    <a:pt x="220054" y="279196"/>
                    <a:pt x="219782" y="290792"/>
                  </a:cubicBezTo>
                  <a:cubicBezTo>
                    <a:pt x="219509" y="302388"/>
                    <a:pt x="219372" y="310915"/>
                    <a:pt x="219372" y="316372"/>
                  </a:cubicBezTo>
                  <a:cubicBezTo>
                    <a:pt x="219372" y="321829"/>
                    <a:pt x="219372" y="330287"/>
                    <a:pt x="219372" y="341747"/>
                  </a:cubicBezTo>
                  <a:cubicBezTo>
                    <a:pt x="219372" y="345294"/>
                    <a:pt x="219372" y="347886"/>
                    <a:pt x="219372" y="349523"/>
                  </a:cubicBezTo>
                  <a:cubicBezTo>
                    <a:pt x="219372" y="360164"/>
                    <a:pt x="219509" y="369578"/>
                    <a:pt x="219782" y="377763"/>
                  </a:cubicBezTo>
                  <a:cubicBezTo>
                    <a:pt x="220054" y="385949"/>
                    <a:pt x="220668" y="395976"/>
                    <a:pt x="221623" y="407845"/>
                  </a:cubicBezTo>
                  <a:cubicBezTo>
                    <a:pt x="222578" y="419714"/>
                    <a:pt x="223874" y="430082"/>
                    <a:pt x="225512" y="438950"/>
                  </a:cubicBezTo>
                  <a:cubicBezTo>
                    <a:pt x="227149" y="447818"/>
                    <a:pt x="229536" y="457027"/>
                    <a:pt x="232674" y="466576"/>
                  </a:cubicBezTo>
                  <a:cubicBezTo>
                    <a:pt x="235812" y="476126"/>
                    <a:pt x="239563" y="484039"/>
                    <a:pt x="243929" y="490314"/>
                  </a:cubicBezTo>
                  <a:cubicBezTo>
                    <a:pt x="248295" y="496590"/>
                    <a:pt x="253820" y="501706"/>
                    <a:pt x="260505" y="505662"/>
                  </a:cubicBezTo>
                  <a:cubicBezTo>
                    <a:pt x="267190" y="509619"/>
                    <a:pt x="274761" y="511597"/>
                    <a:pt x="283220" y="511597"/>
                  </a:cubicBezTo>
                  <a:cubicBezTo>
                    <a:pt x="292769" y="511597"/>
                    <a:pt x="301296" y="509551"/>
                    <a:pt x="308799" y="505458"/>
                  </a:cubicBezTo>
                  <a:cubicBezTo>
                    <a:pt x="316303" y="501365"/>
                    <a:pt x="322442" y="496454"/>
                    <a:pt x="327217" y="490724"/>
                  </a:cubicBezTo>
                  <a:cubicBezTo>
                    <a:pt x="331992" y="484994"/>
                    <a:pt x="336016" y="477081"/>
                    <a:pt x="339291" y="466986"/>
                  </a:cubicBezTo>
                  <a:cubicBezTo>
                    <a:pt x="342565" y="456890"/>
                    <a:pt x="345020" y="447954"/>
                    <a:pt x="346658" y="440178"/>
                  </a:cubicBezTo>
                  <a:cubicBezTo>
                    <a:pt x="348295" y="432402"/>
                    <a:pt x="349523" y="422170"/>
                    <a:pt x="350341" y="409482"/>
                  </a:cubicBezTo>
                  <a:cubicBezTo>
                    <a:pt x="351160" y="396795"/>
                    <a:pt x="351637" y="387177"/>
                    <a:pt x="351774" y="380628"/>
                  </a:cubicBezTo>
                  <a:cubicBezTo>
                    <a:pt x="351910" y="374080"/>
                    <a:pt x="351978" y="364939"/>
                    <a:pt x="351978" y="353207"/>
                  </a:cubicBezTo>
                  <a:cubicBezTo>
                    <a:pt x="351978" y="350751"/>
                    <a:pt x="351978" y="348977"/>
                    <a:pt x="351978" y="347886"/>
                  </a:cubicBezTo>
                  <a:cubicBezTo>
                    <a:pt x="353070" y="338609"/>
                    <a:pt x="353615" y="324148"/>
                    <a:pt x="353615" y="304503"/>
                  </a:cubicBezTo>
                  <a:cubicBezTo>
                    <a:pt x="353615" y="303138"/>
                    <a:pt x="353684" y="297681"/>
                    <a:pt x="353820" y="288131"/>
                  </a:cubicBezTo>
                  <a:cubicBezTo>
                    <a:pt x="353956" y="278582"/>
                    <a:pt x="354025" y="270874"/>
                    <a:pt x="354025" y="265007"/>
                  </a:cubicBezTo>
                  <a:cubicBezTo>
                    <a:pt x="354025" y="259141"/>
                    <a:pt x="353615" y="250751"/>
                    <a:pt x="352797" y="239837"/>
                  </a:cubicBezTo>
                  <a:cubicBezTo>
                    <a:pt x="351978" y="228923"/>
                    <a:pt x="350887" y="219919"/>
                    <a:pt x="349523" y="212824"/>
                  </a:cubicBezTo>
                  <a:cubicBezTo>
                    <a:pt x="348158" y="205730"/>
                    <a:pt x="345907" y="197681"/>
                    <a:pt x="342769" y="188677"/>
                  </a:cubicBezTo>
                  <a:cubicBezTo>
                    <a:pt x="339632" y="179673"/>
                    <a:pt x="335880" y="172511"/>
                    <a:pt x="331514" y="167190"/>
                  </a:cubicBezTo>
                  <a:cubicBezTo>
                    <a:pt x="327149" y="161869"/>
                    <a:pt x="321555" y="157367"/>
                    <a:pt x="314734" y="153684"/>
                  </a:cubicBezTo>
                  <a:cubicBezTo>
                    <a:pt x="307913" y="150000"/>
                    <a:pt x="300136" y="148159"/>
                    <a:pt x="291405" y="148159"/>
                  </a:cubicBezTo>
                  <a:close/>
                  <a:moveTo>
                    <a:pt x="857100" y="18827"/>
                  </a:moveTo>
                  <a:cubicBezTo>
                    <a:pt x="922584" y="19918"/>
                    <a:pt x="971698" y="20464"/>
                    <a:pt x="1004440" y="20464"/>
                  </a:cubicBezTo>
                  <a:cubicBezTo>
                    <a:pt x="1018628" y="20464"/>
                    <a:pt x="1029269" y="19918"/>
                    <a:pt x="1036363" y="18827"/>
                  </a:cubicBezTo>
                  <a:cubicBezTo>
                    <a:pt x="1038546" y="19100"/>
                    <a:pt x="1040252" y="19782"/>
                    <a:pt x="1041479" y="20873"/>
                  </a:cubicBezTo>
                  <a:cubicBezTo>
                    <a:pt x="1042707" y="21965"/>
                    <a:pt x="1043594" y="24011"/>
                    <a:pt x="1044140" y="27012"/>
                  </a:cubicBezTo>
                  <a:cubicBezTo>
                    <a:pt x="1044685" y="30014"/>
                    <a:pt x="1045026" y="32879"/>
                    <a:pt x="1045163" y="35607"/>
                  </a:cubicBezTo>
                  <a:cubicBezTo>
                    <a:pt x="1045299" y="38336"/>
                    <a:pt x="1045367" y="42838"/>
                    <a:pt x="1045367" y="49113"/>
                  </a:cubicBezTo>
                  <a:lnTo>
                    <a:pt x="1045367" y="267668"/>
                  </a:lnTo>
                  <a:cubicBezTo>
                    <a:pt x="1045367" y="308322"/>
                    <a:pt x="1046186" y="369100"/>
                    <a:pt x="1047823" y="450001"/>
                  </a:cubicBezTo>
                  <a:cubicBezTo>
                    <a:pt x="1049460" y="530901"/>
                    <a:pt x="1050279" y="591815"/>
                    <a:pt x="1050279" y="632743"/>
                  </a:cubicBezTo>
                  <a:cubicBezTo>
                    <a:pt x="1048914" y="642566"/>
                    <a:pt x="1029269" y="647477"/>
                    <a:pt x="991343" y="647477"/>
                  </a:cubicBezTo>
                  <a:cubicBezTo>
                    <a:pt x="985886" y="647477"/>
                    <a:pt x="978519" y="647341"/>
                    <a:pt x="969242" y="647068"/>
                  </a:cubicBezTo>
                  <a:cubicBezTo>
                    <a:pt x="959965" y="646795"/>
                    <a:pt x="953689" y="646658"/>
                    <a:pt x="950415" y="646658"/>
                  </a:cubicBezTo>
                  <a:cubicBezTo>
                    <a:pt x="942775" y="646658"/>
                    <a:pt x="931998" y="646795"/>
                    <a:pt x="918082" y="647068"/>
                  </a:cubicBezTo>
                  <a:cubicBezTo>
                    <a:pt x="904167" y="647341"/>
                    <a:pt x="893935" y="647477"/>
                    <a:pt x="887386" y="647477"/>
                  </a:cubicBezTo>
                  <a:cubicBezTo>
                    <a:pt x="870470" y="647477"/>
                    <a:pt x="845094" y="646931"/>
                    <a:pt x="811261" y="645840"/>
                  </a:cubicBezTo>
                  <a:lnTo>
                    <a:pt x="800620" y="631924"/>
                  </a:lnTo>
                  <a:cubicBezTo>
                    <a:pt x="797891" y="629196"/>
                    <a:pt x="796527" y="623466"/>
                    <a:pt x="796527" y="614735"/>
                  </a:cubicBezTo>
                  <a:cubicBezTo>
                    <a:pt x="796527" y="573261"/>
                    <a:pt x="797072" y="513234"/>
                    <a:pt x="798164" y="434653"/>
                  </a:cubicBezTo>
                  <a:lnTo>
                    <a:pt x="798164" y="256208"/>
                  </a:lnTo>
                  <a:cubicBezTo>
                    <a:pt x="758055" y="282674"/>
                    <a:pt x="720674" y="301228"/>
                    <a:pt x="686022" y="311870"/>
                  </a:cubicBezTo>
                  <a:cubicBezTo>
                    <a:pt x="681383" y="311870"/>
                    <a:pt x="677973" y="311051"/>
                    <a:pt x="675790" y="309414"/>
                  </a:cubicBezTo>
                  <a:cubicBezTo>
                    <a:pt x="673607" y="307777"/>
                    <a:pt x="672379" y="304775"/>
                    <a:pt x="672107" y="300410"/>
                  </a:cubicBezTo>
                  <a:lnTo>
                    <a:pt x="672107" y="241474"/>
                  </a:lnTo>
                  <a:cubicBezTo>
                    <a:pt x="672107" y="238472"/>
                    <a:pt x="672107" y="233970"/>
                    <a:pt x="672107" y="227968"/>
                  </a:cubicBezTo>
                  <a:cubicBezTo>
                    <a:pt x="672107" y="183493"/>
                    <a:pt x="673334" y="156481"/>
                    <a:pt x="675790" y="146931"/>
                  </a:cubicBezTo>
                  <a:cubicBezTo>
                    <a:pt x="678246" y="137654"/>
                    <a:pt x="684112" y="130014"/>
                    <a:pt x="693389" y="124011"/>
                  </a:cubicBezTo>
                  <a:cubicBezTo>
                    <a:pt x="696117" y="122374"/>
                    <a:pt x="701165" y="119782"/>
                    <a:pt x="708532" y="116235"/>
                  </a:cubicBezTo>
                  <a:lnTo>
                    <a:pt x="729405" y="104775"/>
                  </a:lnTo>
                  <a:cubicBezTo>
                    <a:pt x="741138" y="99864"/>
                    <a:pt x="753484" y="94270"/>
                    <a:pt x="766445" y="87995"/>
                  </a:cubicBezTo>
                  <a:cubicBezTo>
                    <a:pt x="779405" y="81719"/>
                    <a:pt x="795776" y="71760"/>
                    <a:pt x="815558" y="58118"/>
                  </a:cubicBezTo>
                  <a:cubicBezTo>
                    <a:pt x="835340" y="44475"/>
                    <a:pt x="849187" y="31378"/>
                    <a:pt x="857100" y="18827"/>
                  </a:cubicBezTo>
                  <a:close/>
                  <a:moveTo>
                    <a:pt x="286494" y="0"/>
                  </a:moveTo>
                  <a:cubicBezTo>
                    <a:pt x="319509" y="0"/>
                    <a:pt x="349727" y="3752"/>
                    <a:pt x="377149" y="11255"/>
                  </a:cubicBezTo>
                  <a:cubicBezTo>
                    <a:pt x="404570" y="18759"/>
                    <a:pt x="427967" y="28786"/>
                    <a:pt x="447340" y="41337"/>
                  </a:cubicBezTo>
                  <a:cubicBezTo>
                    <a:pt x="466712" y="53888"/>
                    <a:pt x="483902" y="69236"/>
                    <a:pt x="498909" y="87381"/>
                  </a:cubicBezTo>
                  <a:cubicBezTo>
                    <a:pt x="513916" y="105526"/>
                    <a:pt x="525921" y="124420"/>
                    <a:pt x="534925" y="144066"/>
                  </a:cubicBezTo>
                  <a:cubicBezTo>
                    <a:pt x="543929" y="163711"/>
                    <a:pt x="551296" y="185062"/>
                    <a:pt x="557026" y="208118"/>
                  </a:cubicBezTo>
                  <a:cubicBezTo>
                    <a:pt x="562756" y="231174"/>
                    <a:pt x="566712" y="253206"/>
                    <a:pt x="568895" y="274216"/>
                  </a:cubicBezTo>
                  <a:cubicBezTo>
                    <a:pt x="571078" y="295226"/>
                    <a:pt x="572169" y="317054"/>
                    <a:pt x="572169" y="339700"/>
                  </a:cubicBezTo>
                  <a:cubicBezTo>
                    <a:pt x="572169" y="391542"/>
                    <a:pt x="564734" y="437791"/>
                    <a:pt x="549864" y="478445"/>
                  </a:cubicBezTo>
                  <a:cubicBezTo>
                    <a:pt x="534993" y="519100"/>
                    <a:pt x="514393" y="552388"/>
                    <a:pt x="488063" y="578309"/>
                  </a:cubicBezTo>
                  <a:cubicBezTo>
                    <a:pt x="461733" y="604230"/>
                    <a:pt x="431105" y="623875"/>
                    <a:pt x="396180" y="637245"/>
                  </a:cubicBezTo>
                  <a:cubicBezTo>
                    <a:pt x="361255" y="650615"/>
                    <a:pt x="323056" y="657300"/>
                    <a:pt x="281582" y="657300"/>
                  </a:cubicBezTo>
                  <a:cubicBezTo>
                    <a:pt x="250750" y="657300"/>
                    <a:pt x="222715" y="654366"/>
                    <a:pt x="197476" y="648500"/>
                  </a:cubicBezTo>
                  <a:cubicBezTo>
                    <a:pt x="172237" y="642634"/>
                    <a:pt x="150341" y="634653"/>
                    <a:pt x="131787" y="624557"/>
                  </a:cubicBezTo>
                  <a:cubicBezTo>
                    <a:pt x="113233" y="614462"/>
                    <a:pt x="96794" y="601638"/>
                    <a:pt x="82469" y="586085"/>
                  </a:cubicBezTo>
                  <a:cubicBezTo>
                    <a:pt x="68144" y="570533"/>
                    <a:pt x="56275" y="553957"/>
                    <a:pt x="46862" y="536358"/>
                  </a:cubicBezTo>
                  <a:cubicBezTo>
                    <a:pt x="37449" y="518759"/>
                    <a:pt x="29468" y="498568"/>
                    <a:pt x="22919" y="475785"/>
                  </a:cubicBezTo>
                  <a:cubicBezTo>
                    <a:pt x="16371" y="453002"/>
                    <a:pt x="11391" y="430424"/>
                    <a:pt x="7981" y="408050"/>
                  </a:cubicBezTo>
                  <a:cubicBezTo>
                    <a:pt x="4570" y="385676"/>
                    <a:pt x="1910" y="360710"/>
                    <a:pt x="0" y="333152"/>
                  </a:cubicBezTo>
                  <a:cubicBezTo>
                    <a:pt x="0" y="126058"/>
                    <a:pt x="95498" y="15007"/>
                    <a:pt x="286494" y="0"/>
                  </a:cubicBezTo>
                  <a:close/>
                </a:path>
              </a:pathLst>
            </a:custGeom>
            <a:solidFill>
              <a:schemeClr val="accent2"/>
            </a:solidFill>
            <a:ln>
              <a:noFill/>
            </a:ln>
            <a:effectLst>
              <a:outerShdw blurRad="12700" dist="12700" dir="2700000" algn="tl" rotWithShape="0">
                <a:prstClr val="black">
                  <a:alpha val="52000"/>
                </a:prstClr>
              </a:outerShdw>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a:endParaRPr lang="en-US" sz="4950" dirty="0">
                <a:solidFill>
                  <a:prstClr val="black"/>
                </a:solidFill>
                <a:latin typeface="Calibri" panose="020F0502020204030204" pitchFamily="34" charset="0"/>
              </a:endParaRPr>
            </a:p>
          </p:txBody>
        </p:sp>
        <p:sp>
          <p:nvSpPr>
            <p:cNvPr id="3" name="TextBox 2">
              <a:extLst>
                <a:ext uri="{FF2B5EF4-FFF2-40B4-BE49-F238E27FC236}">
                  <a16:creationId xmlns:a16="http://schemas.microsoft.com/office/drawing/2014/main" id="{D474B338-3E0C-424A-9D45-A1F82B946BE0}"/>
                </a:ext>
              </a:extLst>
            </p:cNvPr>
            <p:cNvSpPr txBox="1"/>
            <p:nvPr/>
          </p:nvSpPr>
          <p:spPr>
            <a:xfrm>
              <a:off x="1495272" y="1516509"/>
              <a:ext cx="4362931" cy="1015663"/>
            </a:xfrm>
            <a:prstGeom prst="rect">
              <a:avLst/>
            </a:prstGeom>
            <a:noFill/>
            <a:ln>
              <a:solidFill>
                <a:schemeClr val="tx1"/>
              </a:solidFill>
              <a:prstDash val="dashDot"/>
            </a:ln>
          </p:spPr>
          <p:txBody>
            <a:bodyPr wrap="square" rtlCol="0">
              <a:spAutoFit/>
            </a:bodyPr>
            <a:lstStyle/>
            <a:p>
              <a:r>
                <a:rPr lang="en-IN" b="1" dirty="0"/>
                <a:t>Company: </a:t>
              </a:r>
              <a:r>
                <a:rPr lang="en-IN" sz="2000" b="1" dirty="0">
                  <a:solidFill>
                    <a:schemeClr val="accent1"/>
                  </a:solidFill>
                </a:rPr>
                <a:t>Biocon</a:t>
              </a:r>
              <a:endParaRPr lang="en-IN" sz="2000" b="1" dirty="0"/>
            </a:p>
            <a:p>
              <a:r>
                <a:rPr lang="en-IN" b="1" dirty="0"/>
                <a:t>Revenue generated: </a:t>
              </a:r>
              <a:r>
                <a:rPr lang="en-IN" sz="2000" b="1" dirty="0">
                  <a:solidFill>
                    <a:schemeClr val="accent1"/>
                  </a:solidFill>
                </a:rPr>
                <a:t>USD 571 Million</a:t>
              </a:r>
            </a:p>
            <a:p>
              <a:r>
                <a:rPr lang="en-IN" b="1" dirty="0"/>
                <a:t>Focus: </a:t>
              </a:r>
              <a:r>
                <a:rPr lang="en-IN" sz="2000" b="1" dirty="0">
                  <a:solidFill>
                    <a:schemeClr val="accent1"/>
                  </a:solidFill>
                </a:rPr>
                <a:t>Biopharmaceuticals (Bio-similar)</a:t>
              </a:r>
              <a:endParaRPr lang="en-IN" b="1" dirty="0">
                <a:solidFill>
                  <a:schemeClr val="accent1"/>
                </a:solidFill>
              </a:endParaRPr>
            </a:p>
          </p:txBody>
        </p:sp>
      </p:grpSp>
      <p:grpSp>
        <p:nvGrpSpPr>
          <p:cNvPr id="20" name="Group 19">
            <a:extLst>
              <a:ext uri="{FF2B5EF4-FFF2-40B4-BE49-F238E27FC236}">
                <a16:creationId xmlns:a16="http://schemas.microsoft.com/office/drawing/2014/main" id="{53A88AE1-520F-45E9-B033-D9B9D99C1927}"/>
              </a:ext>
            </a:extLst>
          </p:cNvPr>
          <p:cNvGrpSpPr/>
          <p:nvPr/>
        </p:nvGrpSpPr>
        <p:grpSpPr>
          <a:xfrm>
            <a:off x="6393359" y="2713205"/>
            <a:ext cx="5194484" cy="1019196"/>
            <a:chOff x="6333799" y="1512976"/>
            <a:chExt cx="5194484" cy="1019196"/>
          </a:xfrm>
        </p:grpSpPr>
        <p:sp>
          <p:nvSpPr>
            <p:cNvPr id="5" name="TextBox 4">
              <a:extLst>
                <a:ext uri="{FF2B5EF4-FFF2-40B4-BE49-F238E27FC236}">
                  <a16:creationId xmlns:a16="http://schemas.microsoft.com/office/drawing/2014/main" id="{D2C4A054-85FF-41E6-BC17-786F8004E909}"/>
                </a:ext>
              </a:extLst>
            </p:cNvPr>
            <p:cNvSpPr txBox="1"/>
            <p:nvPr/>
          </p:nvSpPr>
          <p:spPr>
            <a:xfrm>
              <a:off x="6333799" y="1512976"/>
              <a:ext cx="738295" cy="414555"/>
            </a:xfrm>
            <a:custGeom>
              <a:avLst/>
              <a:gdLst>
                <a:gd name="connsiteX0" fmla="*/ 291405 w 1170607"/>
                <a:gd name="connsiteY0" fmla="*/ 148159 h 657300"/>
                <a:gd name="connsiteX1" fmla="*/ 271760 w 1170607"/>
                <a:gd name="connsiteY1" fmla="*/ 151024 h 657300"/>
                <a:gd name="connsiteX2" fmla="*/ 256003 w 1170607"/>
                <a:gd name="connsiteY2" fmla="*/ 160642 h 657300"/>
                <a:gd name="connsiteX3" fmla="*/ 243929 w 1170607"/>
                <a:gd name="connsiteY3" fmla="*/ 174352 h 657300"/>
                <a:gd name="connsiteX4" fmla="*/ 234925 w 1170607"/>
                <a:gd name="connsiteY4" fmla="*/ 193179 h 657300"/>
                <a:gd name="connsiteX5" fmla="*/ 228377 w 1170607"/>
                <a:gd name="connsiteY5" fmla="*/ 214257 h 657300"/>
                <a:gd name="connsiteX6" fmla="*/ 223875 w 1170607"/>
                <a:gd name="connsiteY6" fmla="*/ 238814 h 657300"/>
                <a:gd name="connsiteX7" fmla="*/ 221214 w 1170607"/>
                <a:gd name="connsiteY7" fmla="*/ 263779 h 657300"/>
                <a:gd name="connsiteX8" fmla="*/ 219782 w 1170607"/>
                <a:gd name="connsiteY8" fmla="*/ 290792 h 657300"/>
                <a:gd name="connsiteX9" fmla="*/ 219372 w 1170607"/>
                <a:gd name="connsiteY9" fmla="*/ 316372 h 657300"/>
                <a:gd name="connsiteX10" fmla="*/ 219372 w 1170607"/>
                <a:gd name="connsiteY10" fmla="*/ 341747 h 657300"/>
                <a:gd name="connsiteX11" fmla="*/ 219372 w 1170607"/>
                <a:gd name="connsiteY11" fmla="*/ 349523 h 657300"/>
                <a:gd name="connsiteX12" fmla="*/ 219782 w 1170607"/>
                <a:gd name="connsiteY12" fmla="*/ 377763 h 657300"/>
                <a:gd name="connsiteX13" fmla="*/ 221623 w 1170607"/>
                <a:gd name="connsiteY13" fmla="*/ 407845 h 657300"/>
                <a:gd name="connsiteX14" fmla="*/ 225512 w 1170607"/>
                <a:gd name="connsiteY14" fmla="*/ 438950 h 657300"/>
                <a:gd name="connsiteX15" fmla="*/ 232674 w 1170607"/>
                <a:gd name="connsiteY15" fmla="*/ 466576 h 657300"/>
                <a:gd name="connsiteX16" fmla="*/ 243929 w 1170607"/>
                <a:gd name="connsiteY16" fmla="*/ 490314 h 657300"/>
                <a:gd name="connsiteX17" fmla="*/ 260505 w 1170607"/>
                <a:gd name="connsiteY17" fmla="*/ 505662 h 657300"/>
                <a:gd name="connsiteX18" fmla="*/ 283220 w 1170607"/>
                <a:gd name="connsiteY18" fmla="*/ 511597 h 657300"/>
                <a:gd name="connsiteX19" fmla="*/ 308800 w 1170607"/>
                <a:gd name="connsiteY19" fmla="*/ 505458 h 657300"/>
                <a:gd name="connsiteX20" fmla="*/ 327217 w 1170607"/>
                <a:gd name="connsiteY20" fmla="*/ 490724 h 657300"/>
                <a:gd name="connsiteX21" fmla="*/ 339291 w 1170607"/>
                <a:gd name="connsiteY21" fmla="*/ 466986 h 657300"/>
                <a:gd name="connsiteX22" fmla="*/ 346658 w 1170607"/>
                <a:gd name="connsiteY22" fmla="*/ 440178 h 657300"/>
                <a:gd name="connsiteX23" fmla="*/ 350341 w 1170607"/>
                <a:gd name="connsiteY23" fmla="*/ 409482 h 657300"/>
                <a:gd name="connsiteX24" fmla="*/ 351774 w 1170607"/>
                <a:gd name="connsiteY24" fmla="*/ 380628 h 657300"/>
                <a:gd name="connsiteX25" fmla="*/ 351978 w 1170607"/>
                <a:gd name="connsiteY25" fmla="*/ 353207 h 657300"/>
                <a:gd name="connsiteX26" fmla="*/ 351978 w 1170607"/>
                <a:gd name="connsiteY26" fmla="*/ 347886 h 657300"/>
                <a:gd name="connsiteX27" fmla="*/ 353615 w 1170607"/>
                <a:gd name="connsiteY27" fmla="*/ 304503 h 657300"/>
                <a:gd name="connsiteX28" fmla="*/ 353820 w 1170607"/>
                <a:gd name="connsiteY28" fmla="*/ 288131 h 657300"/>
                <a:gd name="connsiteX29" fmla="*/ 354025 w 1170607"/>
                <a:gd name="connsiteY29" fmla="*/ 265007 h 657300"/>
                <a:gd name="connsiteX30" fmla="*/ 352797 w 1170607"/>
                <a:gd name="connsiteY30" fmla="*/ 239837 h 657300"/>
                <a:gd name="connsiteX31" fmla="*/ 349523 w 1170607"/>
                <a:gd name="connsiteY31" fmla="*/ 212824 h 657300"/>
                <a:gd name="connsiteX32" fmla="*/ 342770 w 1170607"/>
                <a:gd name="connsiteY32" fmla="*/ 188677 h 657300"/>
                <a:gd name="connsiteX33" fmla="*/ 331514 w 1170607"/>
                <a:gd name="connsiteY33" fmla="*/ 167190 h 657300"/>
                <a:gd name="connsiteX34" fmla="*/ 314734 w 1170607"/>
                <a:gd name="connsiteY34" fmla="*/ 153684 h 657300"/>
                <a:gd name="connsiteX35" fmla="*/ 291405 w 1170607"/>
                <a:gd name="connsiteY35" fmla="*/ 148159 h 657300"/>
                <a:gd name="connsiteX36" fmla="*/ 892299 w 1170607"/>
                <a:gd name="connsiteY36" fmla="*/ 2457 h 657300"/>
                <a:gd name="connsiteX37" fmla="*/ 974154 w 1170607"/>
                <a:gd name="connsiteY37" fmla="*/ 9210 h 657300"/>
                <a:gd name="connsiteX38" fmla="*/ 1048233 w 1170607"/>
                <a:gd name="connsiteY38" fmla="*/ 30902 h 657300"/>
                <a:gd name="connsiteX39" fmla="*/ 1109011 w 1170607"/>
                <a:gd name="connsiteY39" fmla="*/ 67737 h 657300"/>
                <a:gd name="connsiteX40" fmla="*/ 1149734 w 1170607"/>
                <a:gd name="connsiteY40" fmla="*/ 121966 h 657300"/>
                <a:gd name="connsiteX41" fmla="*/ 1164878 w 1170607"/>
                <a:gd name="connsiteY41" fmla="*/ 193999 h 657300"/>
                <a:gd name="connsiteX42" fmla="*/ 1154850 w 1170607"/>
                <a:gd name="connsiteY42" fmla="*/ 258664 h 657300"/>
                <a:gd name="connsiteX43" fmla="*/ 1129475 w 1170607"/>
                <a:gd name="connsiteY43" fmla="*/ 309415 h 657300"/>
                <a:gd name="connsiteX44" fmla="*/ 1091003 w 1170607"/>
                <a:gd name="connsiteY44" fmla="*/ 351980 h 657300"/>
                <a:gd name="connsiteX45" fmla="*/ 1046187 w 1170607"/>
                <a:gd name="connsiteY45" fmla="*/ 389429 h 657300"/>
                <a:gd name="connsiteX46" fmla="*/ 996869 w 1170607"/>
                <a:gd name="connsiteY46" fmla="*/ 427287 h 657300"/>
                <a:gd name="connsiteX47" fmla="*/ 949598 w 1170607"/>
                <a:gd name="connsiteY47" fmla="*/ 469033 h 657300"/>
                <a:gd name="connsiteX48" fmla="*/ 1034932 w 1170607"/>
                <a:gd name="connsiteY48" fmla="*/ 467396 h 657300"/>
                <a:gd name="connsiteX49" fmla="*/ 1122313 w 1170607"/>
                <a:gd name="connsiteY49" fmla="*/ 465759 h 657300"/>
                <a:gd name="connsiteX50" fmla="*/ 1160580 w 1170607"/>
                <a:gd name="connsiteY50" fmla="*/ 484790 h 657300"/>
                <a:gd name="connsiteX51" fmla="*/ 1170607 w 1170607"/>
                <a:gd name="connsiteY51" fmla="*/ 539429 h 657300"/>
                <a:gd name="connsiteX52" fmla="*/ 1169380 w 1170607"/>
                <a:gd name="connsiteY52" fmla="*/ 576878 h 657300"/>
                <a:gd name="connsiteX53" fmla="*/ 1168152 w 1170607"/>
                <a:gd name="connsiteY53" fmla="*/ 617191 h 657300"/>
                <a:gd name="connsiteX54" fmla="*/ 1168152 w 1170607"/>
                <a:gd name="connsiteY54" fmla="*/ 624558 h 657300"/>
                <a:gd name="connsiteX55" fmla="*/ 1167333 w 1170607"/>
                <a:gd name="connsiteY55" fmla="*/ 633972 h 657300"/>
                <a:gd name="connsiteX56" fmla="*/ 1162831 w 1170607"/>
                <a:gd name="connsiteY56" fmla="*/ 640111 h 657300"/>
                <a:gd name="connsiteX57" fmla="*/ 1151781 w 1170607"/>
                <a:gd name="connsiteY57" fmla="*/ 644204 h 657300"/>
                <a:gd name="connsiteX58" fmla="*/ 1122313 w 1170607"/>
                <a:gd name="connsiteY58" fmla="*/ 644204 h 657300"/>
                <a:gd name="connsiteX59" fmla="*/ 989707 w 1170607"/>
                <a:gd name="connsiteY59" fmla="*/ 640930 h 657300"/>
                <a:gd name="connsiteX60" fmla="*/ 631998 w 1170607"/>
                <a:gd name="connsiteY60" fmla="*/ 647478 h 657300"/>
                <a:gd name="connsiteX61" fmla="*/ 631998 w 1170607"/>
                <a:gd name="connsiteY61" fmla="*/ 639292 h 657300"/>
                <a:gd name="connsiteX62" fmla="*/ 621971 w 1170607"/>
                <a:gd name="connsiteY62" fmla="*/ 624558 h 657300"/>
                <a:gd name="connsiteX63" fmla="*/ 618083 w 1170607"/>
                <a:gd name="connsiteY63" fmla="*/ 600002 h 657300"/>
                <a:gd name="connsiteX64" fmla="*/ 618083 w 1170607"/>
                <a:gd name="connsiteY64" fmla="*/ 480493 h 657300"/>
                <a:gd name="connsiteX65" fmla="*/ 645914 w 1170607"/>
                <a:gd name="connsiteY65" fmla="*/ 452662 h 657300"/>
                <a:gd name="connsiteX66" fmla="*/ 807169 w 1170607"/>
                <a:gd name="connsiteY66" fmla="*/ 342157 h 657300"/>
                <a:gd name="connsiteX67" fmla="*/ 832544 w 1170607"/>
                <a:gd name="connsiteY67" fmla="*/ 322512 h 657300"/>
                <a:gd name="connsiteX68" fmla="*/ 920948 w 1170607"/>
                <a:gd name="connsiteY68" fmla="*/ 199729 h 657300"/>
                <a:gd name="connsiteX69" fmla="*/ 910921 w 1170607"/>
                <a:gd name="connsiteY69" fmla="*/ 172716 h 657300"/>
                <a:gd name="connsiteX70" fmla="*/ 884113 w 1170607"/>
                <a:gd name="connsiteY70" fmla="*/ 162894 h 657300"/>
                <a:gd name="connsiteX71" fmla="*/ 861398 w 1170607"/>
                <a:gd name="connsiteY71" fmla="*/ 169237 h 657300"/>
                <a:gd name="connsiteX72" fmla="*/ 849939 w 1170607"/>
                <a:gd name="connsiteY72" fmla="*/ 184790 h 657300"/>
                <a:gd name="connsiteX73" fmla="*/ 845027 w 1170607"/>
                <a:gd name="connsiteY73" fmla="*/ 203412 h 657300"/>
                <a:gd name="connsiteX74" fmla="*/ 839707 w 1170607"/>
                <a:gd name="connsiteY74" fmla="*/ 220602 h 657300"/>
                <a:gd name="connsiteX75" fmla="*/ 829270 w 1170607"/>
                <a:gd name="connsiteY75" fmla="*/ 230015 h 657300"/>
                <a:gd name="connsiteX76" fmla="*/ 639365 w 1170607"/>
                <a:gd name="connsiteY76" fmla="*/ 230015 h 657300"/>
                <a:gd name="connsiteX77" fmla="*/ 616446 w 1170607"/>
                <a:gd name="connsiteY77" fmla="*/ 217737 h 657300"/>
                <a:gd name="connsiteX78" fmla="*/ 644686 w 1170607"/>
                <a:gd name="connsiteY78" fmla="*/ 116441 h 657300"/>
                <a:gd name="connsiteX79" fmla="*/ 703622 w 1170607"/>
                <a:gd name="connsiteY79" fmla="*/ 49524 h 657300"/>
                <a:gd name="connsiteX80" fmla="*/ 786705 w 1170607"/>
                <a:gd name="connsiteY80" fmla="*/ 13712 h 657300"/>
                <a:gd name="connsiteX81" fmla="*/ 892299 w 1170607"/>
                <a:gd name="connsiteY81" fmla="*/ 2457 h 657300"/>
                <a:gd name="connsiteX82" fmla="*/ 286494 w 1170607"/>
                <a:gd name="connsiteY82" fmla="*/ 0 h 657300"/>
                <a:gd name="connsiteX83" fmla="*/ 377149 w 1170607"/>
                <a:gd name="connsiteY83" fmla="*/ 11255 h 657300"/>
                <a:gd name="connsiteX84" fmla="*/ 447340 w 1170607"/>
                <a:gd name="connsiteY84" fmla="*/ 41337 h 657300"/>
                <a:gd name="connsiteX85" fmla="*/ 498909 w 1170607"/>
                <a:gd name="connsiteY85" fmla="*/ 87381 h 657300"/>
                <a:gd name="connsiteX86" fmla="*/ 534925 w 1170607"/>
                <a:gd name="connsiteY86" fmla="*/ 144066 h 657300"/>
                <a:gd name="connsiteX87" fmla="*/ 557026 w 1170607"/>
                <a:gd name="connsiteY87" fmla="*/ 208118 h 657300"/>
                <a:gd name="connsiteX88" fmla="*/ 568895 w 1170607"/>
                <a:gd name="connsiteY88" fmla="*/ 274216 h 657300"/>
                <a:gd name="connsiteX89" fmla="*/ 572169 w 1170607"/>
                <a:gd name="connsiteY89" fmla="*/ 339700 h 657300"/>
                <a:gd name="connsiteX90" fmla="*/ 549864 w 1170607"/>
                <a:gd name="connsiteY90" fmla="*/ 478445 h 657300"/>
                <a:gd name="connsiteX91" fmla="*/ 488063 w 1170607"/>
                <a:gd name="connsiteY91" fmla="*/ 578309 h 657300"/>
                <a:gd name="connsiteX92" fmla="*/ 396180 w 1170607"/>
                <a:gd name="connsiteY92" fmla="*/ 637245 h 657300"/>
                <a:gd name="connsiteX93" fmla="*/ 281583 w 1170607"/>
                <a:gd name="connsiteY93" fmla="*/ 657300 h 657300"/>
                <a:gd name="connsiteX94" fmla="*/ 197476 w 1170607"/>
                <a:gd name="connsiteY94" fmla="*/ 648500 h 657300"/>
                <a:gd name="connsiteX95" fmla="*/ 131787 w 1170607"/>
                <a:gd name="connsiteY95" fmla="*/ 624557 h 657300"/>
                <a:gd name="connsiteX96" fmla="*/ 82469 w 1170607"/>
                <a:gd name="connsiteY96" fmla="*/ 586085 h 657300"/>
                <a:gd name="connsiteX97" fmla="*/ 46862 w 1170607"/>
                <a:gd name="connsiteY97" fmla="*/ 536358 h 657300"/>
                <a:gd name="connsiteX98" fmla="*/ 22919 w 1170607"/>
                <a:gd name="connsiteY98" fmla="*/ 475785 h 657300"/>
                <a:gd name="connsiteX99" fmla="*/ 7981 w 1170607"/>
                <a:gd name="connsiteY99" fmla="*/ 408050 h 657300"/>
                <a:gd name="connsiteX100" fmla="*/ 0 w 1170607"/>
                <a:gd name="connsiteY100" fmla="*/ 333152 h 657300"/>
                <a:gd name="connsiteX101" fmla="*/ 286494 w 1170607"/>
                <a:gd name="connsiteY101" fmla="*/ 0 h 65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170607" h="657300">
                  <a:moveTo>
                    <a:pt x="291405" y="148159"/>
                  </a:moveTo>
                  <a:cubicBezTo>
                    <a:pt x="284311" y="148159"/>
                    <a:pt x="277763" y="149114"/>
                    <a:pt x="271760" y="151024"/>
                  </a:cubicBezTo>
                  <a:cubicBezTo>
                    <a:pt x="265757" y="152933"/>
                    <a:pt x="260505" y="156139"/>
                    <a:pt x="256003" y="160642"/>
                  </a:cubicBezTo>
                  <a:cubicBezTo>
                    <a:pt x="251501" y="165144"/>
                    <a:pt x="247476" y="169714"/>
                    <a:pt x="243929" y="174352"/>
                  </a:cubicBezTo>
                  <a:cubicBezTo>
                    <a:pt x="240382" y="178991"/>
                    <a:pt x="237381" y="185266"/>
                    <a:pt x="234925" y="193179"/>
                  </a:cubicBezTo>
                  <a:cubicBezTo>
                    <a:pt x="232469" y="201092"/>
                    <a:pt x="230287" y="208118"/>
                    <a:pt x="228377" y="214257"/>
                  </a:cubicBezTo>
                  <a:cubicBezTo>
                    <a:pt x="226467" y="220396"/>
                    <a:pt x="224966" y="228582"/>
                    <a:pt x="223875" y="238814"/>
                  </a:cubicBezTo>
                  <a:cubicBezTo>
                    <a:pt x="222783" y="249045"/>
                    <a:pt x="221896" y="257367"/>
                    <a:pt x="221214" y="263779"/>
                  </a:cubicBezTo>
                  <a:cubicBezTo>
                    <a:pt x="220532" y="270191"/>
                    <a:pt x="220055" y="279196"/>
                    <a:pt x="219782" y="290792"/>
                  </a:cubicBezTo>
                  <a:cubicBezTo>
                    <a:pt x="219509" y="302388"/>
                    <a:pt x="219372" y="310915"/>
                    <a:pt x="219372" y="316372"/>
                  </a:cubicBezTo>
                  <a:cubicBezTo>
                    <a:pt x="219372" y="321829"/>
                    <a:pt x="219372" y="330287"/>
                    <a:pt x="219372" y="341747"/>
                  </a:cubicBezTo>
                  <a:cubicBezTo>
                    <a:pt x="219372" y="345294"/>
                    <a:pt x="219372" y="347886"/>
                    <a:pt x="219372" y="349523"/>
                  </a:cubicBezTo>
                  <a:cubicBezTo>
                    <a:pt x="219372" y="360164"/>
                    <a:pt x="219509" y="369578"/>
                    <a:pt x="219782" y="377763"/>
                  </a:cubicBezTo>
                  <a:cubicBezTo>
                    <a:pt x="220055" y="385949"/>
                    <a:pt x="220668" y="395976"/>
                    <a:pt x="221623" y="407845"/>
                  </a:cubicBezTo>
                  <a:cubicBezTo>
                    <a:pt x="222578" y="419714"/>
                    <a:pt x="223875" y="430082"/>
                    <a:pt x="225512" y="438950"/>
                  </a:cubicBezTo>
                  <a:cubicBezTo>
                    <a:pt x="227149" y="447818"/>
                    <a:pt x="229536" y="457027"/>
                    <a:pt x="232674" y="466576"/>
                  </a:cubicBezTo>
                  <a:cubicBezTo>
                    <a:pt x="235812" y="476126"/>
                    <a:pt x="239563" y="484039"/>
                    <a:pt x="243929" y="490314"/>
                  </a:cubicBezTo>
                  <a:cubicBezTo>
                    <a:pt x="248295" y="496590"/>
                    <a:pt x="253820" y="501706"/>
                    <a:pt x="260505" y="505662"/>
                  </a:cubicBezTo>
                  <a:cubicBezTo>
                    <a:pt x="267190" y="509619"/>
                    <a:pt x="274761" y="511597"/>
                    <a:pt x="283220" y="511597"/>
                  </a:cubicBezTo>
                  <a:cubicBezTo>
                    <a:pt x="292770" y="511597"/>
                    <a:pt x="301296" y="509551"/>
                    <a:pt x="308800" y="505458"/>
                  </a:cubicBezTo>
                  <a:cubicBezTo>
                    <a:pt x="316303" y="501365"/>
                    <a:pt x="322442" y="496454"/>
                    <a:pt x="327217" y="490724"/>
                  </a:cubicBezTo>
                  <a:cubicBezTo>
                    <a:pt x="331992" y="484994"/>
                    <a:pt x="336017" y="477081"/>
                    <a:pt x="339291" y="466986"/>
                  </a:cubicBezTo>
                  <a:cubicBezTo>
                    <a:pt x="342565" y="456890"/>
                    <a:pt x="345021" y="447954"/>
                    <a:pt x="346658" y="440178"/>
                  </a:cubicBezTo>
                  <a:cubicBezTo>
                    <a:pt x="348295" y="432402"/>
                    <a:pt x="349523" y="422170"/>
                    <a:pt x="350341" y="409482"/>
                  </a:cubicBezTo>
                  <a:cubicBezTo>
                    <a:pt x="351160" y="396795"/>
                    <a:pt x="351637" y="387177"/>
                    <a:pt x="351774" y="380628"/>
                  </a:cubicBezTo>
                  <a:cubicBezTo>
                    <a:pt x="351910" y="374080"/>
                    <a:pt x="351978" y="364939"/>
                    <a:pt x="351978" y="353207"/>
                  </a:cubicBezTo>
                  <a:cubicBezTo>
                    <a:pt x="351978" y="350751"/>
                    <a:pt x="351978" y="348977"/>
                    <a:pt x="351978" y="347886"/>
                  </a:cubicBezTo>
                  <a:cubicBezTo>
                    <a:pt x="353070" y="338609"/>
                    <a:pt x="353615" y="324148"/>
                    <a:pt x="353615" y="304503"/>
                  </a:cubicBezTo>
                  <a:cubicBezTo>
                    <a:pt x="353615" y="303138"/>
                    <a:pt x="353684" y="297681"/>
                    <a:pt x="353820" y="288131"/>
                  </a:cubicBezTo>
                  <a:cubicBezTo>
                    <a:pt x="353956" y="278582"/>
                    <a:pt x="354025" y="270874"/>
                    <a:pt x="354025" y="265007"/>
                  </a:cubicBezTo>
                  <a:cubicBezTo>
                    <a:pt x="354025" y="259141"/>
                    <a:pt x="353615" y="250751"/>
                    <a:pt x="352797" y="239837"/>
                  </a:cubicBezTo>
                  <a:cubicBezTo>
                    <a:pt x="351978" y="228923"/>
                    <a:pt x="350887" y="219919"/>
                    <a:pt x="349523" y="212824"/>
                  </a:cubicBezTo>
                  <a:cubicBezTo>
                    <a:pt x="348158" y="205730"/>
                    <a:pt x="345907" y="197681"/>
                    <a:pt x="342770" y="188677"/>
                  </a:cubicBezTo>
                  <a:cubicBezTo>
                    <a:pt x="339632" y="179673"/>
                    <a:pt x="335880" y="172511"/>
                    <a:pt x="331514" y="167190"/>
                  </a:cubicBezTo>
                  <a:cubicBezTo>
                    <a:pt x="327149" y="161869"/>
                    <a:pt x="321555" y="157367"/>
                    <a:pt x="314734" y="153684"/>
                  </a:cubicBezTo>
                  <a:cubicBezTo>
                    <a:pt x="307913" y="150000"/>
                    <a:pt x="300136" y="148159"/>
                    <a:pt x="291405" y="148159"/>
                  </a:cubicBezTo>
                  <a:close/>
                  <a:moveTo>
                    <a:pt x="892299" y="2457"/>
                  </a:moveTo>
                  <a:cubicBezTo>
                    <a:pt x="920948" y="2457"/>
                    <a:pt x="948233" y="4708"/>
                    <a:pt x="974154" y="9210"/>
                  </a:cubicBezTo>
                  <a:cubicBezTo>
                    <a:pt x="1000075" y="13712"/>
                    <a:pt x="1024768" y="20942"/>
                    <a:pt x="1048233" y="30902"/>
                  </a:cubicBezTo>
                  <a:cubicBezTo>
                    <a:pt x="1071699" y="40861"/>
                    <a:pt x="1091958" y="53139"/>
                    <a:pt x="1109011" y="67737"/>
                  </a:cubicBezTo>
                  <a:cubicBezTo>
                    <a:pt x="1126064" y="82334"/>
                    <a:pt x="1139639" y="100411"/>
                    <a:pt x="1149734" y="121966"/>
                  </a:cubicBezTo>
                  <a:cubicBezTo>
                    <a:pt x="1159830" y="143521"/>
                    <a:pt x="1164878" y="167532"/>
                    <a:pt x="1164878" y="193999"/>
                  </a:cubicBezTo>
                  <a:cubicBezTo>
                    <a:pt x="1164878" y="217191"/>
                    <a:pt x="1161535" y="238746"/>
                    <a:pt x="1154850" y="258664"/>
                  </a:cubicBezTo>
                  <a:cubicBezTo>
                    <a:pt x="1148165" y="278583"/>
                    <a:pt x="1139707" y="295499"/>
                    <a:pt x="1129475" y="309415"/>
                  </a:cubicBezTo>
                  <a:cubicBezTo>
                    <a:pt x="1119243" y="323330"/>
                    <a:pt x="1106419" y="337519"/>
                    <a:pt x="1091003" y="351980"/>
                  </a:cubicBezTo>
                  <a:cubicBezTo>
                    <a:pt x="1075587" y="366441"/>
                    <a:pt x="1060648" y="378924"/>
                    <a:pt x="1046187" y="389429"/>
                  </a:cubicBezTo>
                  <a:cubicBezTo>
                    <a:pt x="1031726" y="399933"/>
                    <a:pt x="1015287" y="412553"/>
                    <a:pt x="996869" y="427287"/>
                  </a:cubicBezTo>
                  <a:cubicBezTo>
                    <a:pt x="978452" y="442021"/>
                    <a:pt x="962694" y="455936"/>
                    <a:pt x="949598" y="469033"/>
                  </a:cubicBezTo>
                  <a:cubicBezTo>
                    <a:pt x="968151" y="469033"/>
                    <a:pt x="996596" y="468487"/>
                    <a:pt x="1034932" y="467396"/>
                  </a:cubicBezTo>
                  <a:cubicBezTo>
                    <a:pt x="1073267" y="466305"/>
                    <a:pt x="1102394" y="465759"/>
                    <a:pt x="1122313" y="465759"/>
                  </a:cubicBezTo>
                  <a:cubicBezTo>
                    <a:pt x="1141139" y="465759"/>
                    <a:pt x="1153895" y="472103"/>
                    <a:pt x="1160580" y="484790"/>
                  </a:cubicBezTo>
                  <a:cubicBezTo>
                    <a:pt x="1167265" y="497478"/>
                    <a:pt x="1170607" y="515691"/>
                    <a:pt x="1170607" y="539429"/>
                  </a:cubicBezTo>
                  <a:cubicBezTo>
                    <a:pt x="1170607" y="546796"/>
                    <a:pt x="1170198" y="559279"/>
                    <a:pt x="1169380" y="576878"/>
                  </a:cubicBezTo>
                  <a:cubicBezTo>
                    <a:pt x="1168561" y="594477"/>
                    <a:pt x="1168152" y="607914"/>
                    <a:pt x="1168152" y="617191"/>
                  </a:cubicBezTo>
                  <a:lnTo>
                    <a:pt x="1168152" y="624558"/>
                  </a:lnTo>
                  <a:cubicBezTo>
                    <a:pt x="1168152" y="628651"/>
                    <a:pt x="1167879" y="631789"/>
                    <a:pt x="1167333" y="633972"/>
                  </a:cubicBezTo>
                  <a:cubicBezTo>
                    <a:pt x="1166787" y="636155"/>
                    <a:pt x="1165287" y="638201"/>
                    <a:pt x="1162831" y="640111"/>
                  </a:cubicBezTo>
                  <a:cubicBezTo>
                    <a:pt x="1160375" y="642021"/>
                    <a:pt x="1156692" y="643385"/>
                    <a:pt x="1151781" y="644204"/>
                  </a:cubicBezTo>
                  <a:lnTo>
                    <a:pt x="1122313" y="644204"/>
                  </a:lnTo>
                  <a:cubicBezTo>
                    <a:pt x="1101576" y="643658"/>
                    <a:pt x="1057374" y="642567"/>
                    <a:pt x="989707" y="640930"/>
                  </a:cubicBezTo>
                  <a:cubicBezTo>
                    <a:pt x="880566" y="640930"/>
                    <a:pt x="761330" y="643112"/>
                    <a:pt x="631998" y="647478"/>
                  </a:cubicBezTo>
                  <a:lnTo>
                    <a:pt x="631998" y="639292"/>
                  </a:lnTo>
                  <a:cubicBezTo>
                    <a:pt x="627906" y="636837"/>
                    <a:pt x="624563" y="631925"/>
                    <a:pt x="621971" y="624558"/>
                  </a:cubicBezTo>
                  <a:cubicBezTo>
                    <a:pt x="619379" y="617191"/>
                    <a:pt x="618083" y="609006"/>
                    <a:pt x="618083" y="600002"/>
                  </a:cubicBezTo>
                  <a:lnTo>
                    <a:pt x="618083" y="480493"/>
                  </a:lnTo>
                  <a:cubicBezTo>
                    <a:pt x="618083" y="474217"/>
                    <a:pt x="627360" y="464940"/>
                    <a:pt x="645914" y="452662"/>
                  </a:cubicBezTo>
                  <a:cubicBezTo>
                    <a:pt x="720948" y="401912"/>
                    <a:pt x="774700" y="365077"/>
                    <a:pt x="807169" y="342157"/>
                  </a:cubicBezTo>
                  <a:lnTo>
                    <a:pt x="832544" y="322512"/>
                  </a:lnTo>
                  <a:cubicBezTo>
                    <a:pt x="891480" y="276673"/>
                    <a:pt x="920948" y="235745"/>
                    <a:pt x="920948" y="199729"/>
                  </a:cubicBezTo>
                  <a:cubicBezTo>
                    <a:pt x="920948" y="188269"/>
                    <a:pt x="917606" y="179265"/>
                    <a:pt x="910921" y="172716"/>
                  </a:cubicBezTo>
                  <a:cubicBezTo>
                    <a:pt x="904236" y="166168"/>
                    <a:pt x="895300" y="162894"/>
                    <a:pt x="884113" y="162894"/>
                  </a:cubicBezTo>
                  <a:cubicBezTo>
                    <a:pt x="874563" y="162894"/>
                    <a:pt x="866992" y="165008"/>
                    <a:pt x="861398" y="169237"/>
                  </a:cubicBezTo>
                  <a:cubicBezTo>
                    <a:pt x="855805" y="173467"/>
                    <a:pt x="851985" y="178651"/>
                    <a:pt x="849939" y="184790"/>
                  </a:cubicBezTo>
                  <a:cubicBezTo>
                    <a:pt x="847892" y="190929"/>
                    <a:pt x="846255" y="197136"/>
                    <a:pt x="845027" y="203412"/>
                  </a:cubicBezTo>
                  <a:cubicBezTo>
                    <a:pt x="843799" y="209688"/>
                    <a:pt x="842026" y="215417"/>
                    <a:pt x="839707" y="220602"/>
                  </a:cubicBezTo>
                  <a:cubicBezTo>
                    <a:pt x="837387" y="225786"/>
                    <a:pt x="833909" y="228924"/>
                    <a:pt x="829270" y="230015"/>
                  </a:cubicBezTo>
                  <a:lnTo>
                    <a:pt x="639365" y="230015"/>
                  </a:lnTo>
                  <a:cubicBezTo>
                    <a:pt x="624086" y="230015"/>
                    <a:pt x="616446" y="225922"/>
                    <a:pt x="616446" y="217737"/>
                  </a:cubicBezTo>
                  <a:cubicBezTo>
                    <a:pt x="620539" y="178446"/>
                    <a:pt x="629952" y="144681"/>
                    <a:pt x="644686" y="116441"/>
                  </a:cubicBezTo>
                  <a:cubicBezTo>
                    <a:pt x="659420" y="88200"/>
                    <a:pt x="679065" y="65895"/>
                    <a:pt x="703622" y="49524"/>
                  </a:cubicBezTo>
                  <a:cubicBezTo>
                    <a:pt x="728179" y="33153"/>
                    <a:pt x="755873" y="21215"/>
                    <a:pt x="786705" y="13712"/>
                  </a:cubicBezTo>
                  <a:cubicBezTo>
                    <a:pt x="817537" y="6209"/>
                    <a:pt x="852735" y="2457"/>
                    <a:pt x="892299" y="2457"/>
                  </a:cubicBezTo>
                  <a:close/>
                  <a:moveTo>
                    <a:pt x="286494" y="0"/>
                  </a:moveTo>
                  <a:cubicBezTo>
                    <a:pt x="319509" y="0"/>
                    <a:pt x="349727" y="3752"/>
                    <a:pt x="377149" y="11255"/>
                  </a:cubicBezTo>
                  <a:cubicBezTo>
                    <a:pt x="404570" y="18759"/>
                    <a:pt x="427967" y="28786"/>
                    <a:pt x="447340" y="41337"/>
                  </a:cubicBezTo>
                  <a:cubicBezTo>
                    <a:pt x="466712" y="53888"/>
                    <a:pt x="483902" y="69236"/>
                    <a:pt x="498909" y="87381"/>
                  </a:cubicBezTo>
                  <a:cubicBezTo>
                    <a:pt x="513916" y="105526"/>
                    <a:pt x="525921" y="124420"/>
                    <a:pt x="534925" y="144066"/>
                  </a:cubicBezTo>
                  <a:cubicBezTo>
                    <a:pt x="543929" y="163711"/>
                    <a:pt x="551296" y="185062"/>
                    <a:pt x="557026" y="208118"/>
                  </a:cubicBezTo>
                  <a:cubicBezTo>
                    <a:pt x="562756" y="231174"/>
                    <a:pt x="566712" y="253206"/>
                    <a:pt x="568895" y="274216"/>
                  </a:cubicBezTo>
                  <a:cubicBezTo>
                    <a:pt x="571078" y="295226"/>
                    <a:pt x="572169" y="317054"/>
                    <a:pt x="572169" y="339700"/>
                  </a:cubicBezTo>
                  <a:cubicBezTo>
                    <a:pt x="572169" y="391542"/>
                    <a:pt x="564734" y="437791"/>
                    <a:pt x="549864" y="478445"/>
                  </a:cubicBezTo>
                  <a:cubicBezTo>
                    <a:pt x="534993" y="519100"/>
                    <a:pt x="514393" y="552388"/>
                    <a:pt x="488063" y="578309"/>
                  </a:cubicBezTo>
                  <a:cubicBezTo>
                    <a:pt x="461733" y="604230"/>
                    <a:pt x="431105" y="623875"/>
                    <a:pt x="396180" y="637245"/>
                  </a:cubicBezTo>
                  <a:cubicBezTo>
                    <a:pt x="361255" y="650615"/>
                    <a:pt x="323056" y="657300"/>
                    <a:pt x="281583" y="657300"/>
                  </a:cubicBezTo>
                  <a:cubicBezTo>
                    <a:pt x="250750" y="657300"/>
                    <a:pt x="222715" y="654366"/>
                    <a:pt x="197476" y="648500"/>
                  </a:cubicBezTo>
                  <a:cubicBezTo>
                    <a:pt x="172237" y="642634"/>
                    <a:pt x="150341" y="634653"/>
                    <a:pt x="131787" y="624557"/>
                  </a:cubicBezTo>
                  <a:cubicBezTo>
                    <a:pt x="113233" y="614462"/>
                    <a:pt x="96794" y="601638"/>
                    <a:pt x="82469" y="586085"/>
                  </a:cubicBezTo>
                  <a:cubicBezTo>
                    <a:pt x="68144" y="570533"/>
                    <a:pt x="56275" y="553957"/>
                    <a:pt x="46862" y="536358"/>
                  </a:cubicBezTo>
                  <a:cubicBezTo>
                    <a:pt x="37449" y="518759"/>
                    <a:pt x="29468" y="498568"/>
                    <a:pt x="22919" y="475785"/>
                  </a:cubicBezTo>
                  <a:cubicBezTo>
                    <a:pt x="16371" y="453002"/>
                    <a:pt x="11391" y="430424"/>
                    <a:pt x="7981" y="408050"/>
                  </a:cubicBezTo>
                  <a:cubicBezTo>
                    <a:pt x="4570" y="385676"/>
                    <a:pt x="1910" y="360710"/>
                    <a:pt x="0" y="333152"/>
                  </a:cubicBezTo>
                  <a:cubicBezTo>
                    <a:pt x="0" y="126058"/>
                    <a:pt x="95498" y="15007"/>
                    <a:pt x="286494" y="0"/>
                  </a:cubicBezTo>
                  <a:close/>
                </a:path>
              </a:pathLst>
            </a:custGeom>
            <a:solidFill>
              <a:schemeClr val="accent1"/>
            </a:solidFill>
            <a:ln>
              <a:noFill/>
            </a:ln>
            <a:effectLst>
              <a:outerShdw blurRad="12700" dist="12700" dir="2700000" algn="tl" rotWithShape="0">
                <a:prstClr val="black">
                  <a:alpha val="52000"/>
                </a:prstClr>
              </a:outerShdw>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a:endParaRPr lang="en-US" sz="4950" dirty="0">
                <a:solidFill>
                  <a:prstClr val="black"/>
                </a:solidFill>
                <a:latin typeface="Calibri" panose="020F0502020204030204" pitchFamily="34" charset="0"/>
              </a:endParaRPr>
            </a:p>
          </p:txBody>
        </p:sp>
        <p:sp>
          <p:nvSpPr>
            <p:cNvPr id="11" name="TextBox 10">
              <a:extLst>
                <a:ext uri="{FF2B5EF4-FFF2-40B4-BE49-F238E27FC236}">
                  <a16:creationId xmlns:a16="http://schemas.microsoft.com/office/drawing/2014/main" id="{1C372AA1-BA11-40CA-8A90-FE6B6E7E5F82}"/>
                </a:ext>
              </a:extLst>
            </p:cNvPr>
            <p:cNvSpPr txBox="1"/>
            <p:nvPr/>
          </p:nvSpPr>
          <p:spPr>
            <a:xfrm>
              <a:off x="7165352" y="1516509"/>
              <a:ext cx="4362931" cy="1015663"/>
            </a:xfrm>
            <a:prstGeom prst="rect">
              <a:avLst/>
            </a:prstGeom>
            <a:noFill/>
            <a:ln>
              <a:solidFill>
                <a:schemeClr val="tx1"/>
              </a:solidFill>
              <a:prstDash val="dashDot"/>
            </a:ln>
          </p:spPr>
          <p:txBody>
            <a:bodyPr wrap="square" rtlCol="0">
              <a:spAutoFit/>
            </a:bodyPr>
            <a:lstStyle/>
            <a:p>
              <a:r>
                <a:rPr lang="en-IN" b="1" dirty="0"/>
                <a:t>Company: </a:t>
              </a:r>
              <a:r>
                <a:rPr lang="en-US" sz="2000" b="1" dirty="0">
                  <a:solidFill>
                    <a:schemeClr val="accent1"/>
                  </a:solidFill>
                </a:rPr>
                <a:t>Serum Institute of India Ltd</a:t>
              </a:r>
            </a:p>
            <a:p>
              <a:r>
                <a:rPr lang="en-IN" b="1" dirty="0"/>
                <a:t>Revenue generated: </a:t>
              </a:r>
              <a:r>
                <a:rPr lang="en-IN" sz="2000" b="1" dirty="0">
                  <a:solidFill>
                    <a:schemeClr val="accent1"/>
                  </a:solidFill>
                </a:rPr>
                <a:t>USD 560 Million</a:t>
              </a:r>
            </a:p>
            <a:p>
              <a:r>
                <a:rPr lang="en-IN" b="1" dirty="0"/>
                <a:t>Focus: </a:t>
              </a:r>
              <a:r>
                <a:rPr lang="en-IN" sz="2000" b="1" dirty="0">
                  <a:solidFill>
                    <a:schemeClr val="accent1"/>
                  </a:solidFill>
                </a:rPr>
                <a:t>Biopharmaceuticals (Vaccines)</a:t>
              </a:r>
              <a:endParaRPr lang="en-IN" b="1" dirty="0">
                <a:solidFill>
                  <a:schemeClr val="accent1"/>
                </a:solidFill>
              </a:endParaRPr>
            </a:p>
          </p:txBody>
        </p:sp>
      </p:grpSp>
      <p:grpSp>
        <p:nvGrpSpPr>
          <p:cNvPr id="18" name="Group 17">
            <a:extLst>
              <a:ext uri="{FF2B5EF4-FFF2-40B4-BE49-F238E27FC236}">
                <a16:creationId xmlns:a16="http://schemas.microsoft.com/office/drawing/2014/main" id="{FB9CA4BD-B9F2-4E99-ADE1-DB25393AA74B}"/>
              </a:ext>
            </a:extLst>
          </p:cNvPr>
          <p:cNvGrpSpPr/>
          <p:nvPr/>
        </p:nvGrpSpPr>
        <p:grpSpPr>
          <a:xfrm>
            <a:off x="632274" y="4039999"/>
            <a:ext cx="5254046" cy="1015663"/>
            <a:chOff x="604157" y="3187871"/>
            <a:chExt cx="5254046" cy="1015663"/>
          </a:xfrm>
        </p:grpSpPr>
        <p:sp>
          <p:nvSpPr>
            <p:cNvPr id="8" name="TextBox 7">
              <a:extLst>
                <a:ext uri="{FF2B5EF4-FFF2-40B4-BE49-F238E27FC236}">
                  <a16:creationId xmlns:a16="http://schemas.microsoft.com/office/drawing/2014/main" id="{94354044-E002-4905-9E44-B2CC69D6B459}"/>
                </a:ext>
              </a:extLst>
            </p:cNvPr>
            <p:cNvSpPr txBox="1"/>
            <p:nvPr/>
          </p:nvSpPr>
          <p:spPr>
            <a:xfrm>
              <a:off x="604157" y="3221464"/>
              <a:ext cx="731583" cy="415071"/>
            </a:xfrm>
            <a:custGeom>
              <a:avLst/>
              <a:gdLst>
                <a:gd name="connsiteX0" fmla="*/ 291405 w 1159965"/>
                <a:gd name="connsiteY0" fmla="*/ 148159 h 658118"/>
                <a:gd name="connsiteX1" fmla="*/ 271760 w 1159965"/>
                <a:gd name="connsiteY1" fmla="*/ 151024 h 658118"/>
                <a:gd name="connsiteX2" fmla="*/ 256003 w 1159965"/>
                <a:gd name="connsiteY2" fmla="*/ 160642 h 658118"/>
                <a:gd name="connsiteX3" fmla="*/ 243929 w 1159965"/>
                <a:gd name="connsiteY3" fmla="*/ 174352 h 658118"/>
                <a:gd name="connsiteX4" fmla="*/ 234925 w 1159965"/>
                <a:gd name="connsiteY4" fmla="*/ 193179 h 658118"/>
                <a:gd name="connsiteX5" fmla="*/ 228376 w 1159965"/>
                <a:gd name="connsiteY5" fmla="*/ 214257 h 658118"/>
                <a:gd name="connsiteX6" fmla="*/ 223874 w 1159965"/>
                <a:gd name="connsiteY6" fmla="*/ 238814 h 658118"/>
                <a:gd name="connsiteX7" fmla="*/ 221214 w 1159965"/>
                <a:gd name="connsiteY7" fmla="*/ 263779 h 658118"/>
                <a:gd name="connsiteX8" fmla="*/ 219782 w 1159965"/>
                <a:gd name="connsiteY8" fmla="*/ 290792 h 658118"/>
                <a:gd name="connsiteX9" fmla="*/ 219372 w 1159965"/>
                <a:gd name="connsiteY9" fmla="*/ 316372 h 658118"/>
                <a:gd name="connsiteX10" fmla="*/ 219372 w 1159965"/>
                <a:gd name="connsiteY10" fmla="*/ 341747 h 658118"/>
                <a:gd name="connsiteX11" fmla="*/ 219372 w 1159965"/>
                <a:gd name="connsiteY11" fmla="*/ 349523 h 658118"/>
                <a:gd name="connsiteX12" fmla="*/ 219782 w 1159965"/>
                <a:gd name="connsiteY12" fmla="*/ 377763 h 658118"/>
                <a:gd name="connsiteX13" fmla="*/ 221623 w 1159965"/>
                <a:gd name="connsiteY13" fmla="*/ 407845 h 658118"/>
                <a:gd name="connsiteX14" fmla="*/ 225512 w 1159965"/>
                <a:gd name="connsiteY14" fmla="*/ 438950 h 658118"/>
                <a:gd name="connsiteX15" fmla="*/ 232674 w 1159965"/>
                <a:gd name="connsiteY15" fmla="*/ 466576 h 658118"/>
                <a:gd name="connsiteX16" fmla="*/ 243929 w 1159965"/>
                <a:gd name="connsiteY16" fmla="*/ 490315 h 658118"/>
                <a:gd name="connsiteX17" fmla="*/ 260505 w 1159965"/>
                <a:gd name="connsiteY17" fmla="*/ 505662 h 658118"/>
                <a:gd name="connsiteX18" fmla="*/ 283220 w 1159965"/>
                <a:gd name="connsiteY18" fmla="*/ 511597 h 658118"/>
                <a:gd name="connsiteX19" fmla="*/ 308799 w 1159965"/>
                <a:gd name="connsiteY19" fmla="*/ 505458 h 658118"/>
                <a:gd name="connsiteX20" fmla="*/ 327217 w 1159965"/>
                <a:gd name="connsiteY20" fmla="*/ 490724 h 658118"/>
                <a:gd name="connsiteX21" fmla="*/ 339291 w 1159965"/>
                <a:gd name="connsiteY21" fmla="*/ 466986 h 658118"/>
                <a:gd name="connsiteX22" fmla="*/ 346658 w 1159965"/>
                <a:gd name="connsiteY22" fmla="*/ 440178 h 658118"/>
                <a:gd name="connsiteX23" fmla="*/ 350341 w 1159965"/>
                <a:gd name="connsiteY23" fmla="*/ 409482 h 658118"/>
                <a:gd name="connsiteX24" fmla="*/ 351774 w 1159965"/>
                <a:gd name="connsiteY24" fmla="*/ 380628 h 658118"/>
                <a:gd name="connsiteX25" fmla="*/ 351978 w 1159965"/>
                <a:gd name="connsiteY25" fmla="*/ 353207 h 658118"/>
                <a:gd name="connsiteX26" fmla="*/ 351978 w 1159965"/>
                <a:gd name="connsiteY26" fmla="*/ 347886 h 658118"/>
                <a:gd name="connsiteX27" fmla="*/ 353615 w 1159965"/>
                <a:gd name="connsiteY27" fmla="*/ 304503 h 658118"/>
                <a:gd name="connsiteX28" fmla="*/ 353820 w 1159965"/>
                <a:gd name="connsiteY28" fmla="*/ 288132 h 658118"/>
                <a:gd name="connsiteX29" fmla="*/ 354025 w 1159965"/>
                <a:gd name="connsiteY29" fmla="*/ 265007 h 658118"/>
                <a:gd name="connsiteX30" fmla="*/ 352797 w 1159965"/>
                <a:gd name="connsiteY30" fmla="*/ 239837 h 658118"/>
                <a:gd name="connsiteX31" fmla="*/ 349523 w 1159965"/>
                <a:gd name="connsiteY31" fmla="*/ 212824 h 658118"/>
                <a:gd name="connsiteX32" fmla="*/ 342769 w 1159965"/>
                <a:gd name="connsiteY32" fmla="*/ 188677 h 658118"/>
                <a:gd name="connsiteX33" fmla="*/ 331514 w 1159965"/>
                <a:gd name="connsiteY33" fmla="*/ 167190 h 658118"/>
                <a:gd name="connsiteX34" fmla="*/ 314734 w 1159965"/>
                <a:gd name="connsiteY34" fmla="*/ 153684 h 658118"/>
                <a:gd name="connsiteX35" fmla="*/ 291405 w 1159965"/>
                <a:gd name="connsiteY35" fmla="*/ 148159 h 658118"/>
                <a:gd name="connsiteX36" fmla="*/ 909487 w 1159965"/>
                <a:gd name="connsiteY36" fmla="*/ 2456 h 658118"/>
                <a:gd name="connsiteX37" fmla="*/ 972107 w 1159965"/>
                <a:gd name="connsiteY37" fmla="*/ 9004 h 658118"/>
                <a:gd name="connsiteX38" fmla="*/ 1035545 w 1159965"/>
                <a:gd name="connsiteY38" fmla="*/ 29877 h 658118"/>
                <a:gd name="connsiteX39" fmla="*/ 1091411 w 1159965"/>
                <a:gd name="connsiteY39" fmla="*/ 64257 h 658118"/>
                <a:gd name="connsiteX40" fmla="*/ 1130907 w 1159965"/>
                <a:gd name="connsiteY40" fmla="*/ 114189 h 658118"/>
                <a:gd name="connsiteX41" fmla="*/ 1146050 w 1159965"/>
                <a:gd name="connsiteY41" fmla="*/ 179264 h 658118"/>
                <a:gd name="connsiteX42" fmla="*/ 1137660 w 1159965"/>
                <a:gd name="connsiteY42" fmla="*/ 234312 h 658118"/>
                <a:gd name="connsiteX43" fmla="*/ 1113308 w 1159965"/>
                <a:gd name="connsiteY43" fmla="*/ 272579 h 658118"/>
                <a:gd name="connsiteX44" fmla="*/ 1080975 w 1159965"/>
                <a:gd name="connsiteY44" fmla="*/ 296112 h 658118"/>
                <a:gd name="connsiteX45" fmla="*/ 1042093 w 1159965"/>
                <a:gd name="connsiteY45" fmla="*/ 311870 h 658118"/>
                <a:gd name="connsiteX46" fmla="*/ 1132748 w 1159965"/>
                <a:gd name="connsiteY46" fmla="*/ 366303 h 658118"/>
                <a:gd name="connsiteX47" fmla="*/ 1159965 w 1159965"/>
                <a:gd name="connsiteY47" fmla="*/ 454298 h 658118"/>
                <a:gd name="connsiteX48" fmla="*/ 1148915 w 1159965"/>
                <a:gd name="connsiteY48" fmla="*/ 522852 h 658118"/>
                <a:gd name="connsiteX49" fmla="*/ 1120470 w 1159965"/>
                <a:gd name="connsiteY49" fmla="*/ 574626 h 658118"/>
                <a:gd name="connsiteX50" fmla="*/ 1077905 w 1159965"/>
                <a:gd name="connsiteY50" fmla="*/ 611051 h 658118"/>
                <a:gd name="connsiteX51" fmla="*/ 1027769 w 1159965"/>
                <a:gd name="connsiteY51" fmla="*/ 635403 h 658118"/>
                <a:gd name="connsiteX52" fmla="*/ 973335 w 1159965"/>
                <a:gd name="connsiteY52" fmla="*/ 649523 h 658118"/>
                <a:gd name="connsiteX53" fmla="*/ 921356 w 1159965"/>
                <a:gd name="connsiteY53" fmla="*/ 656481 h 658118"/>
                <a:gd name="connsiteX54" fmla="*/ 875108 w 1159965"/>
                <a:gd name="connsiteY54" fmla="*/ 658118 h 658118"/>
                <a:gd name="connsiteX55" fmla="*/ 767877 w 1159965"/>
                <a:gd name="connsiteY55" fmla="*/ 647682 h 658118"/>
                <a:gd name="connsiteX56" fmla="*/ 682748 w 1159965"/>
                <a:gd name="connsiteY56" fmla="*/ 614121 h 658118"/>
                <a:gd name="connsiteX57" fmla="*/ 622993 w 1159965"/>
                <a:gd name="connsiteY57" fmla="*/ 549864 h 658118"/>
                <a:gd name="connsiteX58" fmla="*/ 598437 w 1159965"/>
                <a:gd name="connsiteY58" fmla="*/ 451024 h 658118"/>
                <a:gd name="connsiteX59" fmla="*/ 611533 w 1159965"/>
                <a:gd name="connsiteY59" fmla="*/ 437927 h 658118"/>
                <a:gd name="connsiteX60" fmla="*/ 806349 w 1159965"/>
                <a:gd name="connsiteY60" fmla="*/ 437927 h 658118"/>
                <a:gd name="connsiteX61" fmla="*/ 817195 w 1159965"/>
                <a:gd name="connsiteY61" fmla="*/ 439564 h 658118"/>
                <a:gd name="connsiteX62" fmla="*/ 821083 w 1159965"/>
                <a:gd name="connsiteY62" fmla="*/ 446931 h 658118"/>
                <a:gd name="connsiteX63" fmla="*/ 821083 w 1159965"/>
                <a:gd name="connsiteY63" fmla="*/ 447750 h 658118"/>
                <a:gd name="connsiteX64" fmla="*/ 835613 w 1159965"/>
                <a:gd name="connsiteY64" fmla="*/ 487859 h 658118"/>
                <a:gd name="connsiteX65" fmla="*/ 871015 w 1159965"/>
                <a:gd name="connsiteY65" fmla="*/ 501774 h 658118"/>
                <a:gd name="connsiteX66" fmla="*/ 905190 w 1159965"/>
                <a:gd name="connsiteY66" fmla="*/ 488882 h 658118"/>
                <a:gd name="connsiteX67" fmla="*/ 917673 w 1159965"/>
                <a:gd name="connsiteY67" fmla="*/ 455935 h 658118"/>
                <a:gd name="connsiteX68" fmla="*/ 912148 w 1159965"/>
                <a:gd name="connsiteY68" fmla="*/ 427900 h 658118"/>
                <a:gd name="connsiteX69" fmla="*/ 898846 w 1159965"/>
                <a:gd name="connsiteY69" fmla="*/ 410096 h 658118"/>
                <a:gd name="connsiteX70" fmla="*/ 878792 w 1159965"/>
                <a:gd name="connsiteY70" fmla="*/ 400478 h 658118"/>
                <a:gd name="connsiteX71" fmla="*/ 856691 w 1159965"/>
                <a:gd name="connsiteY71" fmla="*/ 396181 h 658118"/>
                <a:gd name="connsiteX72" fmla="*/ 833362 w 1159965"/>
                <a:gd name="connsiteY72" fmla="*/ 395362 h 658118"/>
                <a:gd name="connsiteX73" fmla="*/ 815354 w 1159965"/>
                <a:gd name="connsiteY73" fmla="*/ 395362 h 658118"/>
                <a:gd name="connsiteX74" fmla="*/ 793457 w 1159965"/>
                <a:gd name="connsiteY74" fmla="*/ 385949 h 658118"/>
                <a:gd name="connsiteX75" fmla="*/ 787523 w 1159965"/>
                <a:gd name="connsiteY75" fmla="*/ 356890 h 658118"/>
                <a:gd name="connsiteX76" fmla="*/ 787523 w 1159965"/>
                <a:gd name="connsiteY76" fmla="*/ 330696 h 658118"/>
                <a:gd name="connsiteX77" fmla="*/ 792025 w 1159965"/>
                <a:gd name="connsiteY77" fmla="*/ 280560 h 658118"/>
                <a:gd name="connsiteX78" fmla="*/ 809624 w 1159965"/>
                <a:gd name="connsiteY78" fmla="*/ 264393 h 658118"/>
                <a:gd name="connsiteX79" fmla="*/ 842366 w 1159965"/>
                <a:gd name="connsiteY79" fmla="*/ 264393 h 658118"/>
                <a:gd name="connsiteX80" fmla="*/ 893116 w 1159965"/>
                <a:gd name="connsiteY80" fmla="*/ 251092 h 658118"/>
                <a:gd name="connsiteX81" fmla="*/ 911124 w 1159965"/>
                <a:gd name="connsiteY81" fmla="*/ 200546 h 658118"/>
                <a:gd name="connsiteX82" fmla="*/ 900893 w 1159965"/>
                <a:gd name="connsiteY82" fmla="*/ 170669 h 658118"/>
                <a:gd name="connsiteX83" fmla="*/ 873471 w 1159965"/>
                <a:gd name="connsiteY83" fmla="*/ 158800 h 658118"/>
                <a:gd name="connsiteX84" fmla="*/ 834180 w 1159965"/>
                <a:gd name="connsiteY84" fmla="*/ 189086 h 658118"/>
                <a:gd name="connsiteX85" fmla="*/ 834180 w 1159965"/>
                <a:gd name="connsiteY85" fmla="*/ 205457 h 658118"/>
                <a:gd name="connsiteX86" fmla="*/ 816172 w 1159965"/>
                <a:gd name="connsiteY86" fmla="*/ 228377 h 658118"/>
                <a:gd name="connsiteX87" fmla="*/ 661465 w 1159965"/>
                <a:gd name="connsiteY87" fmla="*/ 225103 h 658118"/>
                <a:gd name="connsiteX88" fmla="*/ 651029 w 1159965"/>
                <a:gd name="connsiteY88" fmla="*/ 225512 h 658118"/>
                <a:gd name="connsiteX89" fmla="*/ 640183 w 1159965"/>
                <a:gd name="connsiteY89" fmla="*/ 225921 h 658118"/>
                <a:gd name="connsiteX90" fmla="*/ 608259 w 1159965"/>
                <a:gd name="connsiteY90" fmla="*/ 210369 h 658118"/>
                <a:gd name="connsiteX91" fmla="*/ 618082 w 1159965"/>
                <a:gd name="connsiteY91" fmla="*/ 137108 h 658118"/>
                <a:gd name="connsiteX92" fmla="*/ 667604 w 1159965"/>
                <a:gd name="connsiteY92" fmla="*/ 59345 h 658118"/>
                <a:gd name="connsiteX93" fmla="*/ 693389 w 1159965"/>
                <a:gd name="connsiteY93" fmla="*/ 41747 h 658118"/>
                <a:gd name="connsiteX94" fmla="*/ 787727 w 1159965"/>
                <a:gd name="connsiteY94" fmla="*/ 9823 h 658118"/>
                <a:gd name="connsiteX95" fmla="*/ 909487 w 1159965"/>
                <a:gd name="connsiteY95" fmla="*/ 2456 h 658118"/>
                <a:gd name="connsiteX96" fmla="*/ 286494 w 1159965"/>
                <a:gd name="connsiteY96" fmla="*/ 0 h 658118"/>
                <a:gd name="connsiteX97" fmla="*/ 377149 w 1159965"/>
                <a:gd name="connsiteY97" fmla="*/ 11255 h 658118"/>
                <a:gd name="connsiteX98" fmla="*/ 447340 w 1159965"/>
                <a:gd name="connsiteY98" fmla="*/ 41337 h 658118"/>
                <a:gd name="connsiteX99" fmla="*/ 498909 w 1159965"/>
                <a:gd name="connsiteY99" fmla="*/ 87381 h 658118"/>
                <a:gd name="connsiteX100" fmla="*/ 534925 w 1159965"/>
                <a:gd name="connsiteY100" fmla="*/ 144066 h 658118"/>
                <a:gd name="connsiteX101" fmla="*/ 557026 w 1159965"/>
                <a:gd name="connsiteY101" fmla="*/ 208118 h 658118"/>
                <a:gd name="connsiteX102" fmla="*/ 568895 w 1159965"/>
                <a:gd name="connsiteY102" fmla="*/ 274216 h 658118"/>
                <a:gd name="connsiteX103" fmla="*/ 572169 w 1159965"/>
                <a:gd name="connsiteY103" fmla="*/ 339700 h 658118"/>
                <a:gd name="connsiteX104" fmla="*/ 549864 w 1159965"/>
                <a:gd name="connsiteY104" fmla="*/ 478446 h 658118"/>
                <a:gd name="connsiteX105" fmla="*/ 488063 w 1159965"/>
                <a:gd name="connsiteY105" fmla="*/ 578309 h 658118"/>
                <a:gd name="connsiteX106" fmla="*/ 396180 w 1159965"/>
                <a:gd name="connsiteY106" fmla="*/ 637245 h 658118"/>
                <a:gd name="connsiteX107" fmla="*/ 281583 w 1159965"/>
                <a:gd name="connsiteY107" fmla="*/ 657300 h 658118"/>
                <a:gd name="connsiteX108" fmla="*/ 197476 w 1159965"/>
                <a:gd name="connsiteY108" fmla="*/ 648500 h 658118"/>
                <a:gd name="connsiteX109" fmla="*/ 131787 w 1159965"/>
                <a:gd name="connsiteY109" fmla="*/ 624558 h 658118"/>
                <a:gd name="connsiteX110" fmla="*/ 82469 w 1159965"/>
                <a:gd name="connsiteY110" fmla="*/ 586085 h 658118"/>
                <a:gd name="connsiteX111" fmla="*/ 46862 w 1159965"/>
                <a:gd name="connsiteY111" fmla="*/ 536358 h 658118"/>
                <a:gd name="connsiteX112" fmla="*/ 22919 w 1159965"/>
                <a:gd name="connsiteY112" fmla="*/ 475785 h 658118"/>
                <a:gd name="connsiteX113" fmla="*/ 7981 w 1159965"/>
                <a:gd name="connsiteY113" fmla="*/ 408050 h 658118"/>
                <a:gd name="connsiteX114" fmla="*/ 0 w 1159965"/>
                <a:gd name="connsiteY114" fmla="*/ 333152 h 658118"/>
                <a:gd name="connsiteX115" fmla="*/ 286494 w 1159965"/>
                <a:gd name="connsiteY115" fmla="*/ 0 h 65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Lst>
              <a:rect l="l" t="t" r="r" b="b"/>
              <a:pathLst>
                <a:path w="1159965" h="658118">
                  <a:moveTo>
                    <a:pt x="291405" y="148159"/>
                  </a:moveTo>
                  <a:cubicBezTo>
                    <a:pt x="284311" y="148159"/>
                    <a:pt x="277763" y="149114"/>
                    <a:pt x="271760" y="151024"/>
                  </a:cubicBezTo>
                  <a:cubicBezTo>
                    <a:pt x="265757" y="152934"/>
                    <a:pt x="260505" y="156140"/>
                    <a:pt x="256003" y="160642"/>
                  </a:cubicBezTo>
                  <a:cubicBezTo>
                    <a:pt x="251501" y="165144"/>
                    <a:pt x="247476" y="169714"/>
                    <a:pt x="243929" y="174352"/>
                  </a:cubicBezTo>
                  <a:cubicBezTo>
                    <a:pt x="240382" y="178991"/>
                    <a:pt x="237381" y="185266"/>
                    <a:pt x="234925" y="193179"/>
                  </a:cubicBezTo>
                  <a:cubicBezTo>
                    <a:pt x="232469" y="201092"/>
                    <a:pt x="230286" y="208118"/>
                    <a:pt x="228376" y="214257"/>
                  </a:cubicBezTo>
                  <a:cubicBezTo>
                    <a:pt x="226466" y="220396"/>
                    <a:pt x="224966" y="228582"/>
                    <a:pt x="223874" y="238814"/>
                  </a:cubicBezTo>
                  <a:cubicBezTo>
                    <a:pt x="222783" y="249046"/>
                    <a:pt x="221896" y="257367"/>
                    <a:pt x="221214" y="263779"/>
                  </a:cubicBezTo>
                  <a:cubicBezTo>
                    <a:pt x="220532" y="270192"/>
                    <a:pt x="220054" y="279196"/>
                    <a:pt x="219782" y="290792"/>
                  </a:cubicBezTo>
                  <a:cubicBezTo>
                    <a:pt x="219509" y="302388"/>
                    <a:pt x="219372" y="310915"/>
                    <a:pt x="219372" y="316372"/>
                  </a:cubicBezTo>
                  <a:cubicBezTo>
                    <a:pt x="219372" y="321829"/>
                    <a:pt x="219372" y="330287"/>
                    <a:pt x="219372" y="341747"/>
                  </a:cubicBezTo>
                  <a:cubicBezTo>
                    <a:pt x="219372" y="345294"/>
                    <a:pt x="219372" y="347886"/>
                    <a:pt x="219372" y="349523"/>
                  </a:cubicBezTo>
                  <a:cubicBezTo>
                    <a:pt x="219372" y="360164"/>
                    <a:pt x="219509" y="369578"/>
                    <a:pt x="219782" y="377763"/>
                  </a:cubicBezTo>
                  <a:cubicBezTo>
                    <a:pt x="220054" y="385949"/>
                    <a:pt x="220668" y="395976"/>
                    <a:pt x="221623" y="407845"/>
                  </a:cubicBezTo>
                  <a:cubicBezTo>
                    <a:pt x="222578" y="419714"/>
                    <a:pt x="223874" y="430083"/>
                    <a:pt x="225512" y="438950"/>
                  </a:cubicBezTo>
                  <a:cubicBezTo>
                    <a:pt x="227149" y="447818"/>
                    <a:pt x="229536" y="457027"/>
                    <a:pt x="232674" y="466576"/>
                  </a:cubicBezTo>
                  <a:cubicBezTo>
                    <a:pt x="235812" y="476126"/>
                    <a:pt x="239563" y="484039"/>
                    <a:pt x="243929" y="490315"/>
                  </a:cubicBezTo>
                  <a:cubicBezTo>
                    <a:pt x="248295" y="496590"/>
                    <a:pt x="253820" y="501706"/>
                    <a:pt x="260505" y="505662"/>
                  </a:cubicBezTo>
                  <a:cubicBezTo>
                    <a:pt x="267190" y="509619"/>
                    <a:pt x="274761" y="511597"/>
                    <a:pt x="283220" y="511597"/>
                  </a:cubicBezTo>
                  <a:cubicBezTo>
                    <a:pt x="292769" y="511597"/>
                    <a:pt x="301296" y="509551"/>
                    <a:pt x="308799" y="505458"/>
                  </a:cubicBezTo>
                  <a:cubicBezTo>
                    <a:pt x="316303" y="501365"/>
                    <a:pt x="322442" y="496454"/>
                    <a:pt x="327217" y="490724"/>
                  </a:cubicBezTo>
                  <a:cubicBezTo>
                    <a:pt x="331992" y="484994"/>
                    <a:pt x="336016" y="477081"/>
                    <a:pt x="339291" y="466986"/>
                  </a:cubicBezTo>
                  <a:cubicBezTo>
                    <a:pt x="342565" y="456890"/>
                    <a:pt x="345020" y="447954"/>
                    <a:pt x="346658" y="440178"/>
                  </a:cubicBezTo>
                  <a:cubicBezTo>
                    <a:pt x="348295" y="432402"/>
                    <a:pt x="349523" y="422170"/>
                    <a:pt x="350341" y="409482"/>
                  </a:cubicBezTo>
                  <a:cubicBezTo>
                    <a:pt x="351160" y="396795"/>
                    <a:pt x="351637" y="387177"/>
                    <a:pt x="351774" y="380628"/>
                  </a:cubicBezTo>
                  <a:cubicBezTo>
                    <a:pt x="351910" y="374080"/>
                    <a:pt x="351978" y="364939"/>
                    <a:pt x="351978" y="353207"/>
                  </a:cubicBezTo>
                  <a:cubicBezTo>
                    <a:pt x="351978" y="350751"/>
                    <a:pt x="351978" y="348977"/>
                    <a:pt x="351978" y="347886"/>
                  </a:cubicBezTo>
                  <a:cubicBezTo>
                    <a:pt x="353070" y="338609"/>
                    <a:pt x="353615" y="324148"/>
                    <a:pt x="353615" y="304503"/>
                  </a:cubicBezTo>
                  <a:cubicBezTo>
                    <a:pt x="353615" y="303138"/>
                    <a:pt x="353684" y="297681"/>
                    <a:pt x="353820" y="288132"/>
                  </a:cubicBezTo>
                  <a:cubicBezTo>
                    <a:pt x="353956" y="278582"/>
                    <a:pt x="354025" y="270874"/>
                    <a:pt x="354025" y="265007"/>
                  </a:cubicBezTo>
                  <a:cubicBezTo>
                    <a:pt x="354025" y="259141"/>
                    <a:pt x="353615" y="250751"/>
                    <a:pt x="352797" y="239837"/>
                  </a:cubicBezTo>
                  <a:cubicBezTo>
                    <a:pt x="351978" y="228923"/>
                    <a:pt x="350887" y="219919"/>
                    <a:pt x="349523" y="212824"/>
                  </a:cubicBezTo>
                  <a:cubicBezTo>
                    <a:pt x="348158" y="205730"/>
                    <a:pt x="345907" y="197681"/>
                    <a:pt x="342769" y="188677"/>
                  </a:cubicBezTo>
                  <a:cubicBezTo>
                    <a:pt x="339632" y="179673"/>
                    <a:pt x="335880" y="172511"/>
                    <a:pt x="331514" y="167190"/>
                  </a:cubicBezTo>
                  <a:cubicBezTo>
                    <a:pt x="327149" y="161869"/>
                    <a:pt x="321555" y="157367"/>
                    <a:pt x="314734" y="153684"/>
                  </a:cubicBezTo>
                  <a:cubicBezTo>
                    <a:pt x="307913" y="150000"/>
                    <a:pt x="300136" y="148159"/>
                    <a:pt x="291405" y="148159"/>
                  </a:cubicBezTo>
                  <a:close/>
                  <a:moveTo>
                    <a:pt x="909487" y="2456"/>
                  </a:moveTo>
                  <a:cubicBezTo>
                    <a:pt x="929951" y="2456"/>
                    <a:pt x="950824" y="4639"/>
                    <a:pt x="972107" y="9004"/>
                  </a:cubicBezTo>
                  <a:cubicBezTo>
                    <a:pt x="993389" y="13370"/>
                    <a:pt x="1014535" y="20328"/>
                    <a:pt x="1035545" y="29877"/>
                  </a:cubicBezTo>
                  <a:cubicBezTo>
                    <a:pt x="1056554" y="39427"/>
                    <a:pt x="1075176" y="50887"/>
                    <a:pt x="1091411" y="64257"/>
                  </a:cubicBezTo>
                  <a:cubicBezTo>
                    <a:pt x="1107646" y="77627"/>
                    <a:pt x="1120811" y="94270"/>
                    <a:pt x="1130907" y="114189"/>
                  </a:cubicBezTo>
                  <a:cubicBezTo>
                    <a:pt x="1141002" y="134107"/>
                    <a:pt x="1146050" y="155798"/>
                    <a:pt x="1146050" y="179264"/>
                  </a:cubicBezTo>
                  <a:cubicBezTo>
                    <a:pt x="1146050" y="200273"/>
                    <a:pt x="1143253" y="218623"/>
                    <a:pt x="1137660" y="234312"/>
                  </a:cubicBezTo>
                  <a:cubicBezTo>
                    <a:pt x="1132066" y="250000"/>
                    <a:pt x="1123949" y="262756"/>
                    <a:pt x="1113308" y="272579"/>
                  </a:cubicBezTo>
                  <a:cubicBezTo>
                    <a:pt x="1102666" y="282402"/>
                    <a:pt x="1091889" y="290246"/>
                    <a:pt x="1080975" y="296112"/>
                  </a:cubicBezTo>
                  <a:cubicBezTo>
                    <a:pt x="1070061" y="301979"/>
                    <a:pt x="1057100" y="307231"/>
                    <a:pt x="1042093" y="311870"/>
                  </a:cubicBezTo>
                  <a:cubicBezTo>
                    <a:pt x="1084385" y="324966"/>
                    <a:pt x="1114604" y="343111"/>
                    <a:pt x="1132748" y="366303"/>
                  </a:cubicBezTo>
                  <a:cubicBezTo>
                    <a:pt x="1150893" y="389496"/>
                    <a:pt x="1159965" y="418827"/>
                    <a:pt x="1159965" y="454298"/>
                  </a:cubicBezTo>
                  <a:cubicBezTo>
                    <a:pt x="1159965" y="479400"/>
                    <a:pt x="1156282" y="502252"/>
                    <a:pt x="1148915" y="522852"/>
                  </a:cubicBezTo>
                  <a:cubicBezTo>
                    <a:pt x="1141548" y="543452"/>
                    <a:pt x="1132066" y="560710"/>
                    <a:pt x="1120470" y="574626"/>
                  </a:cubicBezTo>
                  <a:cubicBezTo>
                    <a:pt x="1108874" y="588541"/>
                    <a:pt x="1094685" y="600683"/>
                    <a:pt x="1077905" y="611051"/>
                  </a:cubicBezTo>
                  <a:cubicBezTo>
                    <a:pt x="1061125" y="621420"/>
                    <a:pt x="1044412" y="629537"/>
                    <a:pt x="1027769" y="635403"/>
                  </a:cubicBezTo>
                  <a:cubicBezTo>
                    <a:pt x="1011125" y="641270"/>
                    <a:pt x="992980" y="645976"/>
                    <a:pt x="973335" y="649523"/>
                  </a:cubicBezTo>
                  <a:cubicBezTo>
                    <a:pt x="953689" y="653070"/>
                    <a:pt x="936363" y="655390"/>
                    <a:pt x="921356" y="656481"/>
                  </a:cubicBezTo>
                  <a:cubicBezTo>
                    <a:pt x="906350" y="657573"/>
                    <a:pt x="890933" y="658118"/>
                    <a:pt x="875108" y="658118"/>
                  </a:cubicBezTo>
                  <a:cubicBezTo>
                    <a:pt x="834999" y="658118"/>
                    <a:pt x="799255" y="654639"/>
                    <a:pt x="767877" y="647682"/>
                  </a:cubicBezTo>
                  <a:cubicBezTo>
                    <a:pt x="736499" y="640724"/>
                    <a:pt x="708123" y="629537"/>
                    <a:pt x="682748" y="614121"/>
                  </a:cubicBezTo>
                  <a:cubicBezTo>
                    <a:pt x="657373" y="598705"/>
                    <a:pt x="637454" y="577286"/>
                    <a:pt x="622993" y="549864"/>
                  </a:cubicBezTo>
                  <a:cubicBezTo>
                    <a:pt x="608532" y="522443"/>
                    <a:pt x="600347" y="489496"/>
                    <a:pt x="598437" y="451024"/>
                  </a:cubicBezTo>
                  <a:cubicBezTo>
                    <a:pt x="598437" y="442293"/>
                    <a:pt x="602802" y="437927"/>
                    <a:pt x="611533" y="437927"/>
                  </a:cubicBezTo>
                  <a:lnTo>
                    <a:pt x="806349" y="437927"/>
                  </a:lnTo>
                  <a:cubicBezTo>
                    <a:pt x="811261" y="437927"/>
                    <a:pt x="814876" y="438473"/>
                    <a:pt x="817195" y="439564"/>
                  </a:cubicBezTo>
                  <a:cubicBezTo>
                    <a:pt x="819515" y="440656"/>
                    <a:pt x="820811" y="443111"/>
                    <a:pt x="821083" y="446931"/>
                  </a:cubicBezTo>
                  <a:lnTo>
                    <a:pt x="821083" y="447750"/>
                  </a:lnTo>
                  <a:cubicBezTo>
                    <a:pt x="823266" y="465212"/>
                    <a:pt x="828109" y="478582"/>
                    <a:pt x="835613" y="487859"/>
                  </a:cubicBezTo>
                  <a:cubicBezTo>
                    <a:pt x="843116" y="497136"/>
                    <a:pt x="854917" y="501774"/>
                    <a:pt x="871015" y="501774"/>
                  </a:cubicBezTo>
                  <a:cubicBezTo>
                    <a:pt x="885476" y="501774"/>
                    <a:pt x="896868" y="497477"/>
                    <a:pt x="905190" y="488882"/>
                  </a:cubicBezTo>
                  <a:cubicBezTo>
                    <a:pt x="913512" y="480287"/>
                    <a:pt x="917673" y="469305"/>
                    <a:pt x="917673" y="455935"/>
                  </a:cubicBezTo>
                  <a:cubicBezTo>
                    <a:pt x="917673" y="445021"/>
                    <a:pt x="915831" y="435676"/>
                    <a:pt x="912148" y="427900"/>
                  </a:cubicBezTo>
                  <a:cubicBezTo>
                    <a:pt x="908464" y="420123"/>
                    <a:pt x="904030" y="414189"/>
                    <a:pt x="898846" y="410096"/>
                  </a:cubicBezTo>
                  <a:cubicBezTo>
                    <a:pt x="893662" y="406003"/>
                    <a:pt x="886977" y="402797"/>
                    <a:pt x="878792" y="400478"/>
                  </a:cubicBezTo>
                  <a:cubicBezTo>
                    <a:pt x="870606" y="398159"/>
                    <a:pt x="863239" y="396726"/>
                    <a:pt x="856691" y="396181"/>
                  </a:cubicBezTo>
                  <a:cubicBezTo>
                    <a:pt x="850142" y="395635"/>
                    <a:pt x="842366" y="395362"/>
                    <a:pt x="833362" y="395362"/>
                  </a:cubicBezTo>
                  <a:lnTo>
                    <a:pt x="815354" y="395362"/>
                  </a:lnTo>
                  <a:cubicBezTo>
                    <a:pt x="804712" y="395362"/>
                    <a:pt x="797414" y="392224"/>
                    <a:pt x="793457" y="385949"/>
                  </a:cubicBezTo>
                  <a:cubicBezTo>
                    <a:pt x="789501" y="379673"/>
                    <a:pt x="787523" y="369987"/>
                    <a:pt x="787523" y="356890"/>
                  </a:cubicBezTo>
                  <a:lnTo>
                    <a:pt x="787523" y="330696"/>
                  </a:lnTo>
                  <a:cubicBezTo>
                    <a:pt x="787523" y="308050"/>
                    <a:pt x="789023" y="291337"/>
                    <a:pt x="792025" y="280560"/>
                  </a:cubicBezTo>
                  <a:cubicBezTo>
                    <a:pt x="795026" y="269782"/>
                    <a:pt x="800892" y="264393"/>
                    <a:pt x="809624" y="264393"/>
                  </a:cubicBezTo>
                  <a:lnTo>
                    <a:pt x="842366" y="264393"/>
                  </a:lnTo>
                  <a:cubicBezTo>
                    <a:pt x="864194" y="264393"/>
                    <a:pt x="881111" y="259960"/>
                    <a:pt x="893116" y="251092"/>
                  </a:cubicBezTo>
                  <a:cubicBezTo>
                    <a:pt x="905122" y="242224"/>
                    <a:pt x="911124" y="225376"/>
                    <a:pt x="911124" y="200546"/>
                  </a:cubicBezTo>
                  <a:cubicBezTo>
                    <a:pt x="911124" y="188541"/>
                    <a:pt x="907714" y="178582"/>
                    <a:pt x="900893" y="170669"/>
                  </a:cubicBezTo>
                  <a:cubicBezTo>
                    <a:pt x="894071" y="162756"/>
                    <a:pt x="884931" y="158800"/>
                    <a:pt x="873471" y="158800"/>
                  </a:cubicBezTo>
                  <a:cubicBezTo>
                    <a:pt x="851643" y="158800"/>
                    <a:pt x="838546" y="168895"/>
                    <a:pt x="834180" y="189086"/>
                  </a:cubicBezTo>
                  <a:lnTo>
                    <a:pt x="834180" y="205457"/>
                  </a:lnTo>
                  <a:cubicBezTo>
                    <a:pt x="831452" y="216917"/>
                    <a:pt x="825449" y="224557"/>
                    <a:pt x="816172" y="228377"/>
                  </a:cubicBezTo>
                  <a:cubicBezTo>
                    <a:pt x="758873" y="228377"/>
                    <a:pt x="707304" y="227286"/>
                    <a:pt x="661465" y="225103"/>
                  </a:cubicBezTo>
                  <a:cubicBezTo>
                    <a:pt x="659283" y="225103"/>
                    <a:pt x="655804" y="225239"/>
                    <a:pt x="651029" y="225512"/>
                  </a:cubicBezTo>
                  <a:cubicBezTo>
                    <a:pt x="646254" y="225785"/>
                    <a:pt x="642639" y="225921"/>
                    <a:pt x="640183" y="225921"/>
                  </a:cubicBezTo>
                  <a:cubicBezTo>
                    <a:pt x="618900" y="225921"/>
                    <a:pt x="608259" y="220737"/>
                    <a:pt x="608259" y="210369"/>
                  </a:cubicBezTo>
                  <a:cubicBezTo>
                    <a:pt x="612352" y="171624"/>
                    <a:pt x="615626" y="147204"/>
                    <a:pt x="618082" y="137108"/>
                  </a:cubicBezTo>
                  <a:cubicBezTo>
                    <a:pt x="625722" y="105457"/>
                    <a:pt x="642229" y="79536"/>
                    <a:pt x="667604" y="59345"/>
                  </a:cubicBezTo>
                  <a:cubicBezTo>
                    <a:pt x="675244" y="53070"/>
                    <a:pt x="683839" y="47204"/>
                    <a:pt x="693389" y="41747"/>
                  </a:cubicBezTo>
                  <a:cubicBezTo>
                    <a:pt x="721220" y="25375"/>
                    <a:pt x="752666" y="14734"/>
                    <a:pt x="787727" y="9823"/>
                  </a:cubicBezTo>
                  <a:cubicBezTo>
                    <a:pt x="822789" y="4912"/>
                    <a:pt x="863375" y="2456"/>
                    <a:pt x="909487" y="2456"/>
                  </a:cubicBezTo>
                  <a:close/>
                  <a:moveTo>
                    <a:pt x="286494" y="0"/>
                  </a:moveTo>
                  <a:cubicBezTo>
                    <a:pt x="319509" y="0"/>
                    <a:pt x="349727" y="3752"/>
                    <a:pt x="377149" y="11255"/>
                  </a:cubicBezTo>
                  <a:cubicBezTo>
                    <a:pt x="404570" y="18759"/>
                    <a:pt x="427967" y="28786"/>
                    <a:pt x="447340" y="41337"/>
                  </a:cubicBezTo>
                  <a:cubicBezTo>
                    <a:pt x="466712" y="53888"/>
                    <a:pt x="483902" y="69236"/>
                    <a:pt x="498909" y="87381"/>
                  </a:cubicBezTo>
                  <a:cubicBezTo>
                    <a:pt x="513916" y="105526"/>
                    <a:pt x="525921" y="124421"/>
                    <a:pt x="534925" y="144066"/>
                  </a:cubicBezTo>
                  <a:cubicBezTo>
                    <a:pt x="543929" y="163711"/>
                    <a:pt x="551296" y="185062"/>
                    <a:pt x="557026" y="208118"/>
                  </a:cubicBezTo>
                  <a:cubicBezTo>
                    <a:pt x="562756" y="231174"/>
                    <a:pt x="566712" y="253207"/>
                    <a:pt x="568895" y="274216"/>
                  </a:cubicBezTo>
                  <a:cubicBezTo>
                    <a:pt x="571078" y="295226"/>
                    <a:pt x="572169" y="317054"/>
                    <a:pt x="572169" y="339700"/>
                  </a:cubicBezTo>
                  <a:cubicBezTo>
                    <a:pt x="572169" y="391542"/>
                    <a:pt x="564734" y="437791"/>
                    <a:pt x="549864" y="478446"/>
                  </a:cubicBezTo>
                  <a:cubicBezTo>
                    <a:pt x="534993" y="519100"/>
                    <a:pt x="514393" y="552388"/>
                    <a:pt x="488063" y="578309"/>
                  </a:cubicBezTo>
                  <a:cubicBezTo>
                    <a:pt x="461733" y="604230"/>
                    <a:pt x="431105" y="623875"/>
                    <a:pt x="396180" y="637245"/>
                  </a:cubicBezTo>
                  <a:cubicBezTo>
                    <a:pt x="361255" y="650615"/>
                    <a:pt x="323056" y="657300"/>
                    <a:pt x="281583" y="657300"/>
                  </a:cubicBezTo>
                  <a:cubicBezTo>
                    <a:pt x="250750" y="657300"/>
                    <a:pt x="222715" y="654367"/>
                    <a:pt x="197476" y="648500"/>
                  </a:cubicBezTo>
                  <a:cubicBezTo>
                    <a:pt x="172237" y="642634"/>
                    <a:pt x="150341" y="634653"/>
                    <a:pt x="131787" y="624558"/>
                  </a:cubicBezTo>
                  <a:cubicBezTo>
                    <a:pt x="113233" y="614462"/>
                    <a:pt x="96794" y="601638"/>
                    <a:pt x="82469" y="586085"/>
                  </a:cubicBezTo>
                  <a:cubicBezTo>
                    <a:pt x="68144" y="570533"/>
                    <a:pt x="56275" y="553957"/>
                    <a:pt x="46862" y="536358"/>
                  </a:cubicBezTo>
                  <a:cubicBezTo>
                    <a:pt x="37449" y="518759"/>
                    <a:pt x="29468" y="498568"/>
                    <a:pt x="22919" y="475785"/>
                  </a:cubicBezTo>
                  <a:cubicBezTo>
                    <a:pt x="16371" y="453002"/>
                    <a:pt x="11391" y="430424"/>
                    <a:pt x="7981" y="408050"/>
                  </a:cubicBezTo>
                  <a:cubicBezTo>
                    <a:pt x="4570" y="385676"/>
                    <a:pt x="1910" y="360710"/>
                    <a:pt x="0" y="333152"/>
                  </a:cubicBezTo>
                  <a:cubicBezTo>
                    <a:pt x="0" y="126058"/>
                    <a:pt x="95498" y="15007"/>
                    <a:pt x="286494" y="0"/>
                  </a:cubicBezTo>
                  <a:close/>
                </a:path>
              </a:pathLst>
            </a:custGeom>
            <a:solidFill>
              <a:schemeClr val="accent5"/>
            </a:solidFill>
            <a:ln>
              <a:noFill/>
            </a:ln>
            <a:effectLst>
              <a:outerShdw blurRad="12700" dist="12700" dir="2700000" algn="tl" rotWithShape="0">
                <a:prstClr val="black">
                  <a:alpha val="52000"/>
                </a:prstClr>
              </a:outerShdw>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a:endParaRPr lang="en-US" sz="4950" dirty="0">
                <a:solidFill>
                  <a:prstClr val="black"/>
                </a:solidFill>
                <a:latin typeface="Calibri" panose="020F0502020204030204" pitchFamily="34" charset="0"/>
              </a:endParaRPr>
            </a:p>
          </p:txBody>
        </p:sp>
        <p:sp>
          <p:nvSpPr>
            <p:cNvPr id="12" name="TextBox 11">
              <a:extLst>
                <a:ext uri="{FF2B5EF4-FFF2-40B4-BE49-F238E27FC236}">
                  <a16:creationId xmlns:a16="http://schemas.microsoft.com/office/drawing/2014/main" id="{C5037079-E3C6-462C-8629-3C30B8DCDD70}"/>
                </a:ext>
              </a:extLst>
            </p:cNvPr>
            <p:cNvSpPr txBox="1"/>
            <p:nvPr/>
          </p:nvSpPr>
          <p:spPr>
            <a:xfrm>
              <a:off x="1495272" y="3187871"/>
              <a:ext cx="4362931" cy="1015663"/>
            </a:xfrm>
            <a:prstGeom prst="rect">
              <a:avLst/>
            </a:prstGeom>
            <a:noFill/>
            <a:ln>
              <a:solidFill>
                <a:schemeClr val="tx1"/>
              </a:solidFill>
              <a:prstDash val="dashDot"/>
            </a:ln>
          </p:spPr>
          <p:txBody>
            <a:bodyPr wrap="square" rtlCol="0">
              <a:spAutoFit/>
            </a:bodyPr>
            <a:lstStyle/>
            <a:p>
              <a:r>
                <a:rPr lang="en-IN" b="1" dirty="0"/>
                <a:t>Company: </a:t>
              </a:r>
              <a:r>
                <a:rPr lang="en-US" sz="2000" b="1" dirty="0">
                  <a:solidFill>
                    <a:schemeClr val="accent1"/>
                  </a:solidFill>
                </a:rPr>
                <a:t>Jubilant Life Sciences Limited</a:t>
              </a:r>
            </a:p>
            <a:p>
              <a:r>
                <a:rPr lang="en-IN" b="1" dirty="0"/>
                <a:t>Revenue generated: </a:t>
              </a:r>
              <a:r>
                <a:rPr lang="en-IN" sz="2000" b="1" dirty="0">
                  <a:solidFill>
                    <a:schemeClr val="accent1"/>
                  </a:solidFill>
                </a:rPr>
                <a:t>USD 379 Million</a:t>
              </a:r>
            </a:p>
            <a:p>
              <a:r>
                <a:rPr lang="en-IN" b="1" dirty="0"/>
                <a:t>Focus: </a:t>
              </a:r>
              <a:r>
                <a:rPr lang="en-IN" sz="2000" b="1" dirty="0">
                  <a:solidFill>
                    <a:schemeClr val="accent1"/>
                  </a:solidFill>
                </a:rPr>
                <a:t>Life Science Ingredients</a:t>
              </a:r>
              <a:endParaRPr lang="en-IN" b="1" dirty="0">
                <a:solidFill>
                  <a:schemeClr val="accent1"/>
                </a:solidFill>
              </a:endParaRPr>
            </a:p>
          </p:txBody>
        </p:sp>
      </p:grpSp>
      <p:grpSp>
        <p:nvGrpSpPr>
          <p:cNvPr id="21" name="Group 20">
            <a:extLst>
              <a:ext uri="{FF2B5EF4-FFF2-40B4-BE49-F238E27FC236}">
                <a16:creationId xmlns:a16="http://schemas.microsoft.com/office/drawing/2014/main" id="{5D71FE34-5279-434D-BD56-D62D5D8138AD}"/>
              </a:ext>
            </a:extLst>
          </p:cNvPr>
          <p:cNvGrpSpPr/>
          <p:nvPr/>
        </p:nvGrpSpPr>
        <p:grpSpPr>
          <a:xfrm>
            <a:off x="6421895" y="4039999"/>
            <a:ext cx="5165948" cy="1015663"/>
            <a:chOff x="6421895" y="3160795"/>
            <a:chExt cx="5165948" cy="1015663"/>
          </a:xfrm>
        </p:grpSpPr>
        <p:sp>
          <p:nvSpPr>
            <p:cNvPr id="7" name="TextBox 6">
              <a:extLst>
                <a:ext uri="{FF2B5EF4-FFF2-40B4-BE49-F238E27FC236}">
                  <a16:creationId xmlns:a16="http://schemas.microsoft.com/office/drawing/2014/main" id="{8222AB66-53CB-46D9-9383-F5C94E53AA5F}"/>
                </a:ext>
              </a:extLst>
            </p:cNvPr>
            <p:cNvSpPr txBox="1"/>
            <p:nvPr/>
          </p:nvSpPr>
          <p:spPr>
            <a:xfrm>
              <a:off x="6421895" y="3160795"/>
              <a:ext cx="743457" cy="414555"/>
            </a:xfrm>
            <a:custGeom>
              <a:avLst/>
              <a:gdLst>
                <a:gd name="connsiteX0" fmla="*/ 880019 w 1178792"/>
                <a:gd name="connsiteY0" fmla="*/ 167805 h 657300"/>
                <a:gd name="connsiteX1" fmla="*/ 880019 w 1178792"/>
                <a:gd name="connsiteY1" fmla="*/ 174353 h 657300"/>
                <a:gd name="connsiteX2" fmla="*/ 819856 w 1178792"/>
                <a:gd name="connsiteY2" fmla="*/ 273808 h 657300"/>
                <a:gd name="connsiteX3" fmla="*/ 758055 w 1178792"/>
                <a:gd name="connsiteY3" fmla="*/ 377355 h 657300"/>
                <a:gd name="connsiteX4" fmla="*/ 758055 w 1178792"/>
                <a:gd name="connsiteY4" fmla="*/ 387996 h 657300"/>
                <a:gd name="connsiteX5" fmla="*/ 762761 w 1178792"/>
                <a:gd name="connsiteY5" fmla="*/ 394135 h 657300"/>
                <a:gd name="connsiteX6" fmla="*/ 767877 w 1178792"/>
                <a:gd name="connsiteY6" fmla="*/ 398637 h 657300"/>
                <a:gd name="connsiteX7" fmla="*/ 826199 w 1178792"/>
                <a:gd name="connsiteY7" fmla="*/ 397410 h 657300"/>
                <a:gd name="connsiteX8" fmla="*/ 884112 w 1178792"/>
                <a:gd name="connsiteY8" fmla="*/ 396182 h 657300"/>
                <a:gd name="connsiteX9" fmla="*/ 896391 w 1178792"/>
                <a:gd name="connsiteY9" fmla="*/ 381448 h 657300"/>
                <a:gd name="connsiteX10" fmla="*/ 896391 w 1178792"/>
                <a:gd name="connsiteY10" fmla="*/ 365895 h 657300"/>
                <a:gd name="connsiteX11" fmla="*/ 895572 w 1178792"/>
                <a:gd name="connsiteY11" fmla="*/ 351161 h 657300"/>
                <a:gd name="connsiteX12" fmla="*/ 895572 w 1178792"/>
                <a:gd name="connsiteY12" fmla="*/ 341339 h 657300"/>
                <a:gd name="connsiteX13" fmla="*/ 896186 w 1178792"/>
                <a:gd name="connsiteY13" fmla="*/ 315963 h 657300"/>
                <a:gd name="connsiteX14" fmla="*/ 896391 w 1178792"/>
                <a:gd name="connsiteY14" fmla="*/ 284858 h 657300"/>
                <a:gd name="connsiteX15" fmla="*/ 880019 w 1178792"/>
                <a:gd name="connsiteY15" fmla="*/ 167805 h 657300"/>
                <a:gd name="connsiteX16" fmla="*/ 291405 w 1178792"/>
                <a:gd name="connsiteY16" fmla="*/ 148159 h 657300"/>
                <a:gd name="connsiteX17" fmla="*/ 271760 w 1178792"/>
                <a:gd name="connsiteY17" fmla="*/ 151024 h 657300"/>
                <a:gd name="connsiteX18" fmla="*/ 256003 w 1178792"/>
                <a:gd name="connsiteY18" fmla="*/ 160642 h 657300"/>
                <a:gd name="connsiteX19" fmla="*/ 243929 w 1178792"/>
                <a:gd name="connsiteY19" fmla="*/ 174352 h 657300"/>
                <a:gd name="connsiteX20" fmla="*/ 234925 w 1178792"/>
                <a:gd name="connsiteY20" fmla="*/ 193179 h 657300"/>
                <a:gd name="connsiteX21" fmla="*/ 228377 w 1178792"/>
                <a:gd name="connsiteY21" fmla="*/ 214257 h 657300"/>
                <a:gd name="connsiteX22" fmla="*/ 223875 w 1178792"/>
                <a:gd name="connsiteY22" fmla="*/ 238814 h 657300"/>
                <a:gd name="connsiteX23" fmla="*/ 221214 w 1178792"/>
                <a:gd name="connsiteY23" fmla="*/ 263779 h 657300"/>
                <a:gd name="connsiteX24" fmla="*/ 219782 w 1178792"/>
                <a:gd name="connsiteY24" fmla="*/ 290792 h 657300"/>
                <a:gd name="connsiteX25" fmla="*/ 219372 w 1178792"/>
                <a:gd name="connsiteY25" fmla="*/ 316372 h 657300"/>
                <a:gd name="connsiteX26" fmla="*/ 219372 w 1178792"/>
                <a:gd name="connsiteY26" fmla="*/ 341747 h 657300"/>
                <a:gd name="connsiteX27" fmla="*/ 219372 w 1178792"/>
                <a:gd name="connsiteY27" fmla="*/ 349523 h 657300"/>
                <a:gd name="connsiteX28" fmla="*/ 219782 w 1178792"/>
                <a:gd name="connsiteY28" fmla="*/ 377763 h 657300"/>
                <a:gd name="connsiteX29" fmla="*/ 221623 w 1178792"/>
                <a:gd name="connsiteY29" fmla="*/ 407845 h 657300"/>
                <a:gd name="connsiteX30" fmla="*/ 225512 w 1178792"/>
                <a:gd name="connsiteY30" fmla="*/ 438950 h 657300"/>
                <a:gd name="connsiteX31" fmla="*/ 232674 w 1178792"/>
                <a:gd name="connsiteY31" fmla="*/ 466576 h 657300"/>
                <a:gd name="connsiteX32" fmla="*/ 243929 w 1178792"/>
                <a:gd name="connsiteY32" fmla="*/ 490315 h 657300"/>
                <a:gd name="connsiteX33" fmla="*/ 260505 w 1178792"/>
                <a:gd name="connsiteY33" fmla="*/ 505662 h 657300"/>
                <a:gd name="connsiteX34" fmla="*/ 283220 w 1178792"/>
                <a:gd name="connsiteY34" fmla="*/ 511597 h 657300"/>
                <a:gd name="connsiteX35" fmla="*/ 308800 w 1178792"/>
                <a:gd name="connsiteY35" fmla="*/ 505458 h 657300"/>
                <a:gd name="connsiteX36" fmla="*/ 327217 w 1178792"/>
                <a:gd name="connsiteY36" fmla="*/ 490724 h 657300"/>
                <a:gd name="connsiteX37" fmla="*/ 339291 w 1178792"/>
                <a:gd name="connsiteY37" fmla="*/ 466986 h 657300"/>
                <a:gd name="connsiteX38" fmla="*/ 346658 w 1178792"/>
                <a:gd name="connsiteY38" fmla="*/ 440178 h 657300"/>
                <a:gd name="connsiteX39" fmla="*/ 350341 w 1178792"/>
                <a:gd name="connsiteY39" fmla="*/ 409482 h 657300"/>
                <a:gd name="connsiteX40" fmla="*/ 351774 w 1178792"/>
                <a:gd name="connsiteY40" fmla="*/ 380628 h 657300"/>
                <a:gd name="connsiteX41" fmla="*/ 351978 w 1178792"/>
                <a:gd name="connsiteY41" fmla="*/ 353207 h 657300"/>
                <a:gd name="connsiteX42" fmla="*/ 351978 w 1178792"/>
                <a:gd name="connsiteY42" fmla="*/ 347886 h 657300"/>
                <a:gd name="connsiteX43" fmla="*/ 353615 w 1178792"/>
                <a:gd name="connsiteY43" fmla="*/ 304503 h 657300"/>
                <a:gd name="connsiteX44" fmla="*/ 353820 w 1178792"/>
                <a:gd name="connsiteY44" fmla="*/ 288132 h 657300"/>
                <a:gd name="connsiteX45" fmla="*/ 354025 w 1178792"/>
                <a:gd name="connsiteY45" fmla="*/ 265007 h 657300"/>
                <a:gd name="connsiteX46" fmla="*/ 352797 w 1178792"/>
                <a:gd name="connsiteY46" fmla="*/ 239837 h 657300"/>
                <a:gd name="connsiteX47" fmla="*/ 349523 w 1178792"/>
                <a:gd name="connsiteY47" fmla="*/ 212824 h 657300"/>
                <a:gd name="connsiteX48" fmla="*/ 342770 w 1178792"/>
                <a:gd name="connsiteY48" fmla="*/ 188677 h 657300"/>
                <a:gd name="connsiteX49" fmla="*/ 331514 w 1178792"/>
                <a:gd name="connsiteY49" fmla="*/ 167190 h 657300"/>
                <a:gd name="connsiteX50" fmla="*/ 314734 w 1178792"/>
                <a:gd name="connsiteY50" fmla="*/ 153684 h 657300"/>
                <a:gd name="connsiteX51" fmla="*/ 291405 w 1178792"/>
                <a:gd name="connsiteY51" fmla="*/ 148159 h 657300"/>
                <a:gd name="connsiteX52" fmla="*/ 799801 w 1178792"/>
                <a:gd name="connsiteY52" fmla="*/ 22102 h 657300"/>
                <a:gd name="connsiteX53" fmla="*/ 1107578 w 1178792"/>
                <a:gd name="connsiteY53" fmla="*/ 22102 h 657300"/>
                <a:gd name="connsiteX54" fmla="*/ 1107578 w 1178792"/>
                <a:gd name="connsiteY54" fmla="*/ 48296 h 657300"/>
                <a:gd name="connsiteX55" fmla="*/ 1105941 w 1178792"/>
                <a:gd name="connsiteY55" fmla="*/ 161666 h 657300"/>
                <a:gd name="connsiteX56" fmla="*/ 1104303 w 1178792"/>
                <a:gd name="connsiteY56" fmla="*/ 275036 h 657300"/>
                <a:gd name="connsiteX57" fmla="*/ 1104303 w 1178792"/>
                <a:gd name="connsiteY57" fmla="*/ 293862 h 657300"/>
                <a:gd name="connsiteX58" fmla="*/ 1105122 w 1178792"/>
                <a:gd name="connsiteY58" fmla="*/ 313508 h 657300"/>
                <a:gd name="connsiteX59" fmla="*/ 1105122 w 1178792"/>
                <a:gd name="connsiteY59" fmla="*/ 316782 h 657300"/>
                <a:gd name="connsiteX60" fmla="*/ 1104303 w 1178792"/>
                <a:gd name="connsiteY60" fmla="*/ 329879 h 657300"/>
                <a:gd name="connsiteX61" fmla="*/ 1104303 w 1178792"/>
                <a:gd name="connsiteY61" fmla="*/ 344613 h 657300"/>
                <a:gd name="connsiteX62" fmla="*/ 1122312 w 1178792"/>
                <a:gd name="connsiteY62" fmla="*/ 374899 h 657300"/>
                <a:gd name="connsiteX63" fmla="*/ 1139501 w 1178792"/>
                <a:gd name="connsiteY63" fmla="*/ 374490 h 657300"/>
                <a:gd name="connsiteX64" fmla="*/ 1156691 w 1178792"/>
                <a:gd name="connsiteY64" fmla="*/ 374081 h 657300"/>
                <a:gd name="connsiteX65" fmla="*/ 1174085 w 1178792"/>
                <a:gd name="connsiteY65" fmla="*/ 378378 h 657300"/>
                <a:gd name="connsiteX66" fmla="*/ 1177973 w 1178792"/>
                <a:gd name="connsiteY66" fmla="*/ 398637 h 657300"/>
                <a:gd name="connsiteX67" fmla="*/ 1176336 w 1178792"/>
                <a:gd name="connsiteY67" fmla="*/ 400275 h 657300"/>
                <a:gd name="connsiteX68" fmla="*/ 1176950 w 1178792"/>
                <a:gd name="connsiteY68" fmla="*/ 417669 h 657300"/>
                <a:gd name="connsiteX69" fmla="*/ 1178178 w 1178792"/>
                <a:gd name="connsiteY69" fmla="*/ 455322 h 657300"/>
                <a:gd name="connsiteX70" fmla="*/ 1178792 w 1178792"/>
                <a:gd name="connsiteY70" fmla="*/ 496864 h 657300"/>
                <a:gd name="connsiteX71" fmla="*/ 1176132 w 1178792"/>
                <a:gd name="connsiteY71" fmla="*/ 536769 h 657300"/>
                <a:gd name="connsiteX72" fmla="*/ 1164877 w 1178792"/>
                <a:gd name="connsiteY72" fmla="*/ 547614 h 657300"/>
                <a:gd name="connsiteX73" fmla="*/ 1107578 w 1178792"/>
                <a:gd name="connsiteY73" fmla="*/ 547614 h 657300"/>
                <a:gd name="connsiteX74" fmla="*/ 1109215 w 1178792"/>
                <a:gd name="connsiteY74" fmla="*/ 621284 h 657300"/>
                <a:gd name="connsiteX75" fmla="*/ 1108601 w 1178792"/>
                <a:gd name="connsiteY75" fmla="*/ 634177 h 657300"/>
                <a:gd name="connsiteX76" fmla="*/ 1104303 w 1178792"/>
                <a:gd name="connsiteY76" fmla="*/ 641544 h 657300"/>
                <a:gd name="connsiteX77" fmla="*/ 1092844 w 1178792"/>
                <a:gd name="connsiteY77" fmla="*/ 645841 h 657300"/>
                <a:gd name="connsiteX78" fmla="*/ 1013444 w 1178792"/>
                <a:gd name="connsiteY78" fmla="*/ 645841 h 657300"/>
                <a:gd name="connsiteX79" fmla="*/ 880838 w 1178792"/>
                <a:gd name="connsiteY79" fmla="*/ 648297 h 657300"/>
                <a:gd name="connsiteX80" fmla="*/ 866923 w 1178792"/>
                <a:gd name="connsiteY80" fmla="*/ 631107 h 657300"/>
                <a:gd name="connsiteX81" fmla="*/ 866923 w 1178792"/>
                <a:gd name="connsiteY81" fmla="*/ 541885 h 657300"/>
                <a:gd name="connsiteX82" fmla="*/ 614808 w 1178792"/>
                <a:gd name="connsiteY82" fmla="*/ 541885 h 657300"/>
                <a:gd name="connsiteX83" fmla="*/ 608464 w 1178792"/>
                <a:gd name="connsiteY83" fmla="*/ 542294 h 657300"/>
                <a:gd name="connsiteX84" fmla="*/ 602529 w 1178792"/>
                <a:gd name="connsiteY84" fmla="*/ 542498 h 657300"/>
                <a:gd name="connsiteX85" fmla="*/ 597618 w 1178792"/>
                <a:gd name="connsiteY85" fmla="*/ 541680 h 657300"/>
                <a:gd name="connsiteX86" fmla="*/ 592707 w 1178792"/>
                <a:gd name="connsiteY86" fmla="*/ 538815 h 657300"/>
                <a:gd name="connsiteX87" fmla="*/ 588614 w 1178792"/>
                <a:gd name="connsiteY87" fmla="*/ 532880 h 657300"/>
                <a:gd name="connsiteX88" fmla="*/ 588614 w 1178792"/>
                <a:gd name="connsiteY88" fmla="*/ 410097 h 657300"/>
                <a:gd name="connsiteX89" fmla="*/ 591684 w 1178792"/>
                <a:gd name="connsiteY89" fmla="*/ 386359 h 657300"/>
                <a:gd name="connsiteX90" fmla="*/ 598027 w 1178792"/>
                <a:gd name="connsiteY90" fmla="*/ 363849 h 657300"/>
                <a:gd name="connsiteX91" fmla="*/ 609078 w 1178792"/>
                <a:gd name="connsiteY91" fmla="*/ 339088 h 657300"/>
                <a:gd name="connsiteX92" fmla="*/ 620333 w 1178792"/>
                <a:gd name="connsiteY92" fmla="*/ 317600 h 657300"/>
                <a:gd name="connsiteX93" fmla="*/ 633634 w 1178792"/>
                <a:gd name="connsiteY93" fmla="*/ 294886 h 657300"/>
                <a:gd name="connsiteX94" fmla="*/ 644276 w 1178792"/>
                <a:gd name="connsiteY94" fmla="*/ 276673 h 657300"/>
                <a:gd name="connsiteX95" fmla="*/ 719787 w 1178792"/>
                <a:gd name="connsiteY95" fmla="*/ 152662 h 657300"/>
                <a:gd name="connsiteX96" fmla="*/ 799801 w 1178792"/>
                <a:gd name="connsiteY96" fmla="*/ 22102 h 657300"/>
                <a:gd name="connsiteX97" fmla="*/ 286494 w 1178792"/>
                <a:gd name="connsiteY97" fmla="*/ 0 h 657300"/>
                <a:gd name="connsiteX98" fmla="*/ 377149 w 1178792"/>
                <a:gd name="connsiteY98" fmla="*/ 11255 h 657300"/>
                <a:gd name="connsiteX99" fmla="*/ 447340 w 1178792"/>
                <a:gd name="connsiteY99" fmla="*/ 41337 h 657300"/>
                <a:gd name="connsiteX100" fmla="*/ 498909 w 1178792"/>
                <a:gd name="connsiteY100" fmla="*/ 87381 h 657300"/>
                <a:gd name="connsiteX101" fmla="*/ 534925 w 1178792"/>
                <a:gd name="connsiteY101" fmla="*/ 144066 h 657300"/>
                <a:gd name="connsiteX102" fmla="*/ 557026 w 1178792"/>
                <a:gd name="connsiteY102" fmla="*/ 208118 h 657300"/>
                <a:gd name="connsiteX103" fmla="*/ 568895 w 1178792"/>
                <a:gd name="connsiteY103" fmla="*/ 274216 h 657300"/>
                <a:gd name="connsiteX104" fmla="*/ 572169 w 1178792"/>
                <a:gd name="connsiteY104" fmla="*/ 339700 h 657300"/>
                <a:gd name="connsiteX105" fmla="*/ 549864 w 1178792"/>
                <a:gd name="connsiteY105" fmla="*/ 478446 h 657300"/>
                <a:gd name="connsiteX106" fmla="*/ 488063 w 1178792"/>
                <a:gd name="connsiteY106" fmla="*/ 578309 h 657300"/>
                <a:gd name="connsiteX107" fmla="*/ 396180 w 1178792"/>
                <a:gd name="connsiteY107" fmla="*/ 637245 h 657300"/>
                <a:gd name="connsiteX108" fmla="*/ 281583 w 1178792"/>
                <a:gd name="connsiteY108" fmla="*/ 657300 h 657300"/>
                <a:gd name="connsiteX109" fmla="*/ 197476 w 1178792"/>
                <a:gd name="connsiteY109" fmla="*/ 648500 h 657300"/>
                <a:gd name="connsiteX110" fmla="*/ 131787 w 1178792"/>
                <a:gd name="connsiteY110" fmla="*/ 624558 h 657300"/>
                <a:gd name="connsiteX111" fmla="*/ 82469 w 1178792"/>
                <a:gd name="connsiteY111" fmla="*/ 586085 h 657300"/>
                <a:gd name="connsiteX112" fmla="*/ 46862 w 1178792"/>
                <a:gd name="connsiteY112" fmla="*/ 536358 h 657300"/>
                <a:gd name="connsiteX113" fmla="*/ 22919 w 1178792"/>
                <a:gd name="connsiteY113" fmla="*/ 475785 h 657300"/>
                <a:gd name="connsiteX114" fmla="*/ 7981 w 1178792"/>
                <a:gd name="connsiteY114" fmla="*/ 408050 h 657300"/>
                <a:gd name="connsiteX115" fmla="*/ 0 w 1178792"/>
                <a:gd name="connsiteY115" fmla="*/ 333152 h 657300"/>
                <a:gd name="connsiteX116" fmla="*/ 286494 w 1178792"/>
                <a:gd name="connsiteY116" fmla="*/ 0 h 65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1178792" h="657300">
                  <a:moveTo>
                    <a:pt x="880019" y="167805"/>
                  </a:moveTo>
                  <a:lnTo>
                    <a:pt x="880019" y="174353"/>
                  </a:lnTo>
                  <a:cubicBezTo>
                    <a:pt x="868014" y="195363"/>
                    <a:pt x="847959" y="228514"/>
                    <a:pt x="819856" y="273808"/>
                  </a:cubicBezTo>
                  <a:cubicBezTo>
                    <a:pt x="791752" y="319101"/>
                    <a:pt x="771152" y="353617"/>
                    <a:pt x="758055" y="377355"/>
                  </a:cubicBezTo>
                  <a:lnTo>
                    <a:pt x="758055" y="387996"/>
                  </a:lnTo>
                  <a:cubicBezTo>
                    <a:pt x="758328" y="389633"/>
                    <a:pt x="759897" y="391680"/>
                    <a:pt x="762761" y="394135"/>
                  </a:cubicBezTo>
                  <a:cubicBezTo>
                    <a:pt x="765626" y="396591"/>
                    <a:pt x="767332" y="398092"/>
                    <a:pt x="767877" y="398637"/>
                  </a:cubicBezTo>
                  <a:cubicBezTo>
                    <a:pt x="780156" y="398637"/>
                    <a:pt x="799596" y="398228"/>
                    <a:pt x="826199" y="397410"/>
                  </a:cubicBezTo>
                  <a:cubicBezTo>
                    <a:pt x="852803" y="396591"/>
                    <a:pt x="872107" y="396182"/>
                    <a:pt x="884112" y="396182"/>
                  </a:cubicBezTo>
                  <a:cubicBezTo>
                    <a:pt x="889842" y="393726"/>
                    <a:pt x="893935" y="388815"/>
                    <a:pt x="896391" y="381448"/>
                  </a:cubicBezTo>
                  <a:lnTo>
                    <a:pt x="896391" y="365895"/>
                  </a:lnTo>
                  <a:cubicBezTo>
                    <a:pt x="895845" y="363167"/>
                    <a:pt x="895572" y="358255"/>
                    <a:pt x="895572" y="351161"/>
                  </a:cubicBezTo>
                  <a:lnTo>
                    <a:pt x="895572" y="341339"/>
                  </a:lnTo>
                  <a:cubicBezTo>
                    <a:pt x="895845" y="335063"/>
                    <a:pt x="896049" y="326605"/>
                    <a:pt x="896186" y="315963"/>
                  </a:cubicBezTo>
                  <a:cubicBezTo>
                    <a:pt x="896322" y="305322"/>
                    <a:pt x="896391" y="294954"/>
                    <a:pt x="896391" y="284858"/>
                  </a:cubicBezTo>
                  <a:cubicBezTo>
                    <a:pt x="896391" y="206823"/>
                    <a:pt x="890933" y="167805"/>
                    <a:pt x="880019" y="167805"/>
                  </a:cubicBezTo>
                  <a:close/>
                  <a:moveTo>
                    <a:pt x="291405" y="148159"/>
                  </a:moveTo>
                  <a:cubicBezTo>
                    <a:pt x="284311" y="148159"/>
                    <a:pt x="277763" y="149114"/>
                    <a:pt x="271760" y="151024"/>
                  </a:cubicBezTo>
                  <a:cubicBezTo>
                    <a:pt x="265757" y="152934"/>
                    <a:pt x="260505" y="156140"/>
                    <a:pt x="256003" y="160642"/>
                  </a:cubicBezTo>
                  <a:cubicBezTo>
                    <a:pt x="251501" y="165144"/>
                    <a:pt x="247476" y="169714"/>
                    <a:pt x="243929" y="174352"/>
                  </a:cubicBezTo>
                  <a:cubicBezTo>
                    <a:pt x="240382" y="178991"/>
                    <a:pt x="237381" y="185266"/>
                    <a:pt x="234925" y="193179"/>
                  </a:cubicBezTo>
                  <a:cubicBezTo>
                    <a:pt x="232469" y="201092"/>
                    <a:pt x="230287" y="208118"/>
                    <a:pt x="228377" y="214257"/>
                  </a:cubicBezTo>
                  <a:cubicBezTo>
                    <a:pt x="226467" y="220396"/>
                    <a:pt x="224966" y="228582"/>
                    <a:pt x="223875" y="238814"/>
                  </a:cubicBezTo>
                  <a:cubicBezTo>
                    <a:pt x="222783" y="249046"/>
                    <a:pt x="221896" y="257367"/>
                    <a:pt x="221214" y="263779"/>
                  </a:cubicBezTo>
                  <a:cubicBezTo>
                    <a:pt x="220532" y="270192"/>
                    <a:pt x="220055" y="279196"/>
                    <a:pt x="219782" y="290792"/>
                  </a:cubicBezTo>
                  <a:cubicBezTo>
                    <a:pt x="219509" y="302388"/>
                    <a:pt x="219372" y="310915"/>
                    <a:pt x="219372" y="316372"/>
                  </a:cubicBezTo>
                  <a:cubicBezTo>
                    <a:pt x="219372" y="321829"/>
                    <a:pt x="219372" y="330287"/>
                    <a:pt x="219372" y="341747"/>
                  </a:cubicBezTo>
                  <a:cubicBezTo>
                    <a:pt x="219372" y="345294"/>
                    <a:pt x="219372" y="347886"/>
                    <a:pt x="219372" y="349523"/>
                  </a:cubicBezTo>
                  <a:cubicBezTo>
                    <a:pt x="219372" y="360164"/>
                    <a:pt x="219509" y="369578"/>
                    <a:pt x="219782" y="377763"/>
                  </a:cubicBezTo>
                  <a:cubicBezTo>
                    <a:pt x="220055" y="385949"/>
                    <a:pt x="220668" y="395976"/>
                    <a:pt x="221623" y="407845"/>
                  </a:cubicBezTo>
                  <a:cubicBezTo>
                    <a:pt x="222578" y="419714"/>
                    <a:pt x="223875" y="430083"/>
                    <a:pt x="225512" y="438950"/>
                  </a:cubicBezTo>
                  <a:cubicBezTo>
                    <a:pt x="227149" y="447818"/>
                    <a:pt x="229536" y="457027"/>
                    <a:pt x="232674" y="466576"/>
                  </a:cubicBezTo>
                  <a:cubicBezTo>
                    <a:pt x="235812" y="476126"/>
                    <a:pt x="239563" y="484039"/>
                    <a:pt x="243929" y="490315"/>
                  </a:cubicBezTo>
                  <a:cubicBezTo>
                    <a:pt x="248295" y="496590"/>
                    <a:pt x="253820" y="501706"/>
                    <a:pt x="260505" y="505662"/>
                  </a:cubicBezTo>
                  <a:cubicBezTo>
                    <a:pt x="267190" y="509619"/>
                    <a:pt x="274761" y="511597"/>
                    <a:pt x="283220" y="511597"/>
                  </a:cubicBezTo>
                  <a:cubicBezTo>
                    <a:pt x="292770" y="511597"/>
                    <a:pt x="301296" y="509551"/>
                    <a:pt x="308800" y="505458"/>
                  </a:cubicBezTo>
                  <a:cubicBezTo>
                    <a:pt x="316303" y="501365"/>
                    <a:pt x="322442" y="496454"/>
                    <a:pt x="327217" y="490724"/>
                  </a:cubicBezTo>
                  <a:cubicBezTo>
                    <a:pt x="331992" y="484994"/>
                    <a:pt x="336016" y="477081"/>
                    <a:pt x="339291" y="466986"/>
                  </a:cubicBezTo>
                  <a:cubicBezTo>
                    <a:pt x="342565" y="456890"/>
                    <a:pt x="345021" y="447954"/>
                    <a:pt x="346658" y="440178"/>
                  </a:cubicBezTo>
                  <a:cubicBezTo>
                    <a:pt x="348295" y="432402"/>
                    <a:pt x="349523" y="422170"/>
                    <a:pt x="350341" y="409482"/>
                  </a:cubicBezTo>
                  <a:cubicBezTo>
                    <a:pt x="351160" y="396795"/>
                    <a:pt x="351637" y="387177"/>
                    <a:pt x="351774" y="380628"/>
                  </a:cubicBezTo>
                  <a:cubicBezTo>
                    <a:pt x="351910" y="374080"/>
                    <a:pt x="351978" y="364939"/>
                    <a:pt x="351978" y="353207"/>
                  </a:cubicBezTo>
                  <a:cubicBezTo>
                    <a:pt x="351978" y="350751"/>
                    <a:pt x="351978" y="348977"/>
                    <a:pt x="351978" y="347886"/>
                  </a:cubicBezTo>
                  <a:cubicBezTo>
                    <a:pt x="353070" y="338609"/>
                    <a:pt x="353615" y="324148"/>
                    <a:pt x="353615" y="304503"/>
                  </a:cubicBezTo>
                  <a:cubicBezTo>
                    <a:pt x="353615" y="303138"/>
                    <a:pt x="353684" y="297681"/>
                    <a:pt x="353820" y="288132"/>
                  </a:cubicBezTo>
                  <a:cubicBezTo>
                    <a:pt x="353956" y="278582"/>
                    <a:pt x="354025" y="270874"/>
                    <a:pt x="354025" y="265007"/>
                  </a:cubicBezTo>
                  <a:cubicBezTo>
                    <a:pt x="354025" y="259141"/>
                    <a:pt x="353615" y="250751"/>
                    <a:pt x="352797" y="239837"/>
                  </a:cubicBezTo>
                  <a:cubicBezTo>
                    <a:pt x="351978" y="228923"/>
                    <a:pt x="350887" y="219919"/>
                    <a:pt x="349523" y="212824"/>
                  </a:cubicBezTo>
                  <a:cubicBezTo>
                    <a:pt x="348158" y="205730"/>
                    <a:pt x="345907" y="197681"/>
                    <a:pt x="342770" y="188677"/>
                  </a:cubicBezTo>
                  <a:cubicBezTo>
                    <a:pt x="339632" y="179673"/>
                    <a:pt x="335880" y="172511"/>
                    <a:pt x="331514" y="167190"/>
                  </a:cubicBezTo>
                  <a:cubicBezTo>
                    <a:pt x="327149" y="161869"/>
                    <a:pt x="321555" y="157367"/>
                    <a:pt x="314734" y="153684"/>
                  </a:cubicBezTo>
                  <a:cubicBezTo>
                    <a:pt x="307913" y="150000"/>
                    <a:pt x="300136" y="148159"/>
                    <a:pt x="291405" y="148159"/>
                  </a:cubicBezTo>
                  <a:close/>
                  <a:moveTo>
                    <a:pt x="799801" y="22102"/>
                  </a:moveTo>
                  <a:lnTo>
                    <a:pt x="1107578" y="22102"/>
                  </a:lnTo>
                  <a:lnTo>
                    <a:pt x="1107578" y="48296"/>
                  </a:lnTo>
                  <a:cubicBezTo>
                    <a:pt x="1107578" y="73671"/>
                    <a:pt x="1107032" y="111461"/>
                    <a:pt x="1105941" y="161666"/>
                  </a:cubicBezTo>
                  <a:cubicBezTo>
                    <a:pt x="1104849" y="211870"/>
                    <a:pt x="1104303" y="249660"/>
                    <a:pt x="1104303" y="275036"/>
                  </a:cubicBezTo>
                  <a:lnTo>
                    <a:pt x="1104303" y="293862"/>
                  </a:lnTo>
                  <a:cubicBezTo>
                    <a:pt x="1104303" y="302594"/>
                    <a:pt x="1104576" y="309142"/>
                    <a:pt x="1105122" y="313508"/>
                  </a:cubicBezTo>
                  <a:lnTo>
                    <a:pt x="1105122" y="316782"/>
                  </a:lnTo>
                  <a:cubicBezTo>
                    <a:pt x="1105122" y="322785"/>
                    <a:pt x="1104849" y="327150"/>
                    <a:pt x="1104303" y="329879"/>
                  </a:cubicBezTo>
                  <a:lnTo>
                    <a:pt x="1104303" y="344613"/>
                  </a:lnTo>
                  <a:cubicBezTo>
                    <a:pt x="1104303" y="364804"/>
                    <a:pt x="1110306" y="374899"/>
                    <a:pt x="1122312" y="374899"/>
                  </a:cubicBezTo>
                  <a:cubicBezTo>
                    <a:pt x="1125859" y="374899"/>
                    <a:pt x="1131589" y="374763"/>
                    <a:pt x="1139501" y="374490"/>
                  </a:cubicBezTo>
                  <a:cubicBezTo>
                    <a:pt x="1147414" y="374217"/>
                    <a:pt x="1153144" y="374081"/>
                    <a:pt x="1156691" y="374081"/>
                  </a:cubicBezTo>
                  <a:cubicBezTo>
                    <a:pt x="1165695" y="374081"/>
                    <a:pt x="1171493" y="375513"/>
                    <a:pt x="1174085" y="378378"/>
                  </a:cubicBezTo>
                  <a:cubicBezTo>
                    <a:pt x="1176677" y="381243"/>
                    <a:pt x="1177973" y="387996"/>
                    <a:pt x="1177973" y="398637"/>
                  </a:cubicBezTo>
                  <a:cubicBezTo>
                    <a:pt x="1177973" y="399729"/>
                    <a:pt x="1177428" y="400275"/>
                    <a:pt x="1176336" y="400275"/>
                  </a:cubicBezTo>
                  <a:cubicBezTo>
                    <a:pt x="1176336" y="401639"/>
                    <a:pt x="1176541" y="407437"/>
                    <a:pt x="1176950" y="417669"/>
                  </a:cubicBezTo>
                  <a:cubicBezTo>
                    <a:pt x="1177359" y="427901"/>
                    <a:pt x="1177769" y="440452"/>
                    <a:pt x="1178178" y="455322"/>
                  </a:cubicBezTo>
                  <a:cubicBezTo>
                    <a:pt x="1178587" y="470193"/>
                    <a:pt x="1178792" y="484040"/>
                    <a:pt x="1178792" y="496864"/>
                  </a:cubicBezTo>
                  <a:cubicBezTo>
                    <a:pt x="1178792" y="516236"/>
                    <a:pt x="1177905" y="529538"/>
                    <a:pt x="1176132" y="536769"/>
                  </a:cubicBezTo>
                  <a:cubicBezTo>
                    <a:pt x="1174358" y="543999"/>
                    <a:pt x="1170606" y="547614"/>
                    <a:pt x="1164877" y="547614"/>
                  </a:cubicBezTo>
                  <a:lnTo>
                    <a:pt x="1107578" y="547614"/>
                  </a:lnTo>
                  <a:cubicBezTo>
                    <a:pt x="1108669" y="581448"/>
                    <a:pt x="1109215" y="606005"/>
                    <a:pt x="1109215" y="621284"/>
                  </a:cubicBezTo>
                  <a:cubicBezTo>
                    <a:pt x="1109215" y="627287"/>
                    <a:pt x="1109010" y="631584"/>
                    <a:pt x="1108601" y="634177"/>
                  </a:cubicBezTo>
                  <a:cubicBezTo>
                    <a:pt x="1108192" y="636769"/>
                    <a:pt x="1106759" y="639224"/>
                    <a:pt x="1104303" y="641544"/>
                  </a:cubicBezTo>
                  <a:cubicBezTo>
                    <a:pt x="1101848" y="643863"/>
                    <a:pt x="1098028" y="645295"/>
                    <a:pt x="1092844" y="645841"/>
                  </a:cubicBezTo>
                  <a:lnTo>
                    <a:pt x="1013444" y="645841"/>
                  </a:lnTo>
                  <a:cubicBezTo>
                    <a:pt x="947959" y="645841"/>
                    <a:pt x="903758" y="646660"/>
                    <a:pt x="880838" y="648297"/>
                  </a:cubicBezTo>
                  <a:lnTo>
                    <a:pt x="866923" y="631107"/>
                  </a:lnTo>
                  <a:lnTo>
                    <a:pt x="866923" y="541885"/>
                  </a:lnTo>
                  <a:lnTo>
                    <a:pt x="614808" y="541885"/>
                  </a:lnTo>
                  <a:cubicBezTo>
                    <a:pt x="613171" y="541885"/>
                    <a:pt x="611056" y="542021"/>
                    <a:pt x="608464" y="542294"/>
                  </a:cubicBezTo>
                  <a:cubicBezTo>
                    <a:pt x="605872" y="542567"/>
                    <a:pt x="603894" y="542635"/>
                    <a:pt x="602529" y="542498"/>
                  </a:cubicBezTo>
                  <a:cubicBezTo>
                    <a:pt x="601165" y="542362"/>
                    <a:pt x="599528" y="542089"/>
                    <a:pt x="597618" y="541680"/>
                  </a:cubicBezTo>
                  <a:cubicBezTo>
                    <a:pt x="595708" y="541271"/>
                    <a:pt x="594071" y="540316"/>
                    <a:pt x="592707" y="538815"/>
                  </a:cubicBezTo>
                  <a:cubicBezTo>
                    <a:pt x="591343" y="537314"/>
                    <a:pt x="589978" y="535336"/>
                    <a:pt x="588614" y="532880"/>
                  </a:cubicBezTo>
                  <a:lnTo>
                    <a:pt x="588614" y="410097"/>
                  </a:lnTo>
                  <a:cubicBezTo>
                    <a:pt x="588614" y="403003"/>
                    <a:pt x="589637" y="395090"/>
                    <a:pt x="591684" y="386359"/>
                  </a:cubicBezTo>
                  <a:cubicBezTo>
                    <a:pt x="593730" y="377628"/>
                    <a:pt x="595845" y="370124"/>
                    <a:pt x="598027" y="363849"/>
                  </a:cubicBezTo>
                  <a:cubicBezTo>
                    <a:pt x="600210" y="357573"/>
                    <a:pt x="603894" y="349319"/>
                    <a:pt x="609078" y="339088"/>
                  </a:cubicBezTo>
                  <a:cubicBezTo>
                    <a:pt x="614262" y="328856"/>
                    <a:pt x="618014" y="321693"/>
                    <a:pt x="620333" y="317600"/>
                  </a:cubicBezTo>
                  <a:cubicBezTo>
                    <a:pt x="622652" y="313508"/>
                    <a:pt x="627086" y="305936"/>
                    <a:pt x="633634" y="294886"/>
                  </a:cubicBezTo>
                  <a:cubicBezTo>
                    <a:pt x="640183" y="283835"/>
                    <a:pt x="643730" y="277764"/>
                    <a:pt x="644276" y="276673"/>
                  </a:cubicBezTo>
                  <a:cubicBezTo>
                    <a:pt x="659828" y="251843"/>
                    <a:pt x="684999" y="210506"/>
                    <a:pt x="719787" y="152662"/>
                  </a:cubicBezTo>
                  <a:cubicBezTo>
                    <a:pt x="754576" y="94817"/>
                    <a:pt x="781247" y="51297"/>
                    <a:pt x="799801" y="22102"/>
                  </a:cubicBezTo>
                  <a:close/>
                  <a:moveTo>
                    <a:pt x="286494" y="0"/>
                  </a:moveTo>
                  <a:cubicBezTo>
                    <a:pt x="319509" y="0"/>
                    <a:pt x="349727" y="3752"/>
                    <a:pt x="377149" y="11255"/>
                  </a:cubicBezTo>
                  <a:cubicBezTo>
                    <a:pt x="404570" y="18759"/>
                    <a:pt x="427967" y="28786"/>
                    <a:pt x="447340" y="41337"/>
                  </a:cubicBezTo>
                  <a:cubicBezTo>
                    <a:pt x="466712" y="53888"/>
                    <a:pt x="483902" y="69236"/>
                    <a:pt x="498909" y="87381"/>
                  </a:cubicBezTo>
                  <a:cubicBezTo>
                    <a:pt x="513916" y="105526"/>
                    <a:pt x="525921" y="124421"/>
                    <a:pt x="534925" y="144066"/>
                  </a:cubicBezTo>
                  <a:cubicBezTo>
                    <a:pt x="543929" y="163711"/>
                    <a:pt x="551296" y="185062"/>
                    <a:pt x="557026" y="208118"/>
                  </a:cubicBezTo>
                  <a:cubicBezTo>
                    <a:pt x="562756" y="231174"/>
                    <a:pt x="566712" y="253207"/>
                    <a:pt x="568895" y="274216"/>
                  </a:cubicBezTo>
                  <a:cubicBezTo>
                    <a:pt x="571078" y="295226"/>
                    <a:pt x="572169" y="317054"/>
                    <a:pt x="572169" y="339700"/>
                  </a:cubicBezTo>
                  <a:cubicBezTo>
                    <a:pt x="572169" y="391542"/>
                    <a:pt x="564734" y="437791"/>
                    <a:pt x="549864" y="478446"/>
                  </a:cubicBezTo>
                  <a:cubicBezTo>
                    <a:pt x="534993" y="519100"/>
                    <a:pt x="514393" y="552388"/>
                    <a:pt x="488063" y="578309"/>
                  </a:cubicBezTo>
                  <a:cubicBezTo>
                    <a:pt x="461733" y="604230"/>
                    <a:pt x="431105" y="623875"/>
                    <a:pt x="396180" y="637245"/>
                  </a:cubicBezTo>
                  <a:cubicBezTo>
                    <a:pt x="361255" y="650615"/>
                    <a:pt x="323056" y="657300"/>
                    <a:pt x="281583" y="657300"/>
                  </a:cubicBezTo>
                  <a:cubicBezTo>
                    <a:pt x="250750" y="657300"/>
                    <a:pt x="222715" y="654367"/>
                    <a:pt x="197476" y="648500"/>
                  </a:cubicBezTo>
                  <a:cubicBezTo>
                    <a:pt x="172237" y="642634"/>
                    <a:pt x="150341" y="634653"/>
                    <a:pt x="131787" y="624558"/>
                  </a:cubicBezTo>
                  <a:cubicBezTo>
                    <a:pt x="113233" y="614462"/>
                    <a:pt x="96794" y="601638"/>
                    <a:pt x="82469" y="586085"/>
                  </a:cubicBezTo>
                  <a:cubicBezTo>
                    <a:pt x="68144" y="570533"/>
                    <a:pt x="56275" y="553957"/>
                    <a:pt x="46862" y="536358"/>
                  </a:cubicBezTo>
                  <a:cubicBezTo>
                    <a:pt x="37449" y="518759"/>
                    <a:pt x="29468" y="498568"/>
                    <a:pt x="22919" y="475785"/>
                  </a:cubicBezTo>
                  <a:cubicBezTo>
                    <a:pt x="16371" y="453002"/>
                    <a:pt x="11391" y="430424"/>
                    <a:pt x="7981" y="408050"/>
                  </a:cubicBezTo>
                  <a:cubicBezTo>
                    <a:pt x="4570" y="385676"/>
                    <a:pt x="1910" y="360710"/>
                    <a:pt x="0" y="333152"/>
                  </a:cubicBezTo>
                  <a:cubicBezTo>
                    <a:pt x="0" y="126058"/>
                    <a:pt x="95498" y="15007"/>
                    <a:pt x="286494" y="0"/>
                  </a:cubicBezTo>
                  <a:close/>
                </a:path>
              </a:pathLst>
            </a:custGeom>
            <a:solidFill>
              <a:schemeClr val="accent4"/>
            </a:solidFill>
            <a:ln>
              <a:noFill/>
            </a:ln>
            <a:effectLst>
              <a:outerShdw blurRad="12700" dist="12700" dir="2700000" algn="tl" rotWithShape="0">
                <a:prstClr val="black">
                  <a:alpha val="52000"/>
                </a:prstClr>
              </a:outerShdw>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a:endParaRPr lang="en-US" sz="4950" dirty="0">
                <a:solidFill>
                  <a:prstClr val="black"/>
                </a:solidFill>
                <a:latin typeface="Calibri" panose="020F0502020204030204" pitchFamily="34" charset="0"/>
              </a:endParaRPr>
            </a:p>
          </p:txBody>
        </p:sp>
        <p:sp>
          <p:nvSpPr>
            <p:cNvPr id="13" name="TextBox 12">
              <a:extLst>
                <a:ext uri="{FF2B5EF4-FFF2-40B4-BE49-F238E27FC236}">
                  <a16:creationId xmlns:a16="http://schemas.microsoft.com/office/drawing/2014/main" id="{312B559C-F2ED-4405-A989-F30A3BDADD25}"/>
                </a:ext>
              </a:extLst>
            </p:cNvPr>
            <p:cNvSpPr txBox="1"/>
            <p:nvPr/>
          </p:nvSpPr>
          <p:spPr>
            <a:xfrm>
              <a:off x="7224912" y="3160795"/>
              <a:ext cx="4362931" cy="1015663"/>
            </a:xfrm>
            <a:prstGeom prst="rect">
              <a:avLst/>
            </a:prstGeom>
            <a:noFill/>
            <a:ln>
              <a:solidFill>
                <a:schemeClr val="tx1"/>
              </a:solidFill>
              <a:prstDash val="dashDot"/>
            </a:ln>
          </p:spPr>
          <p:txBody>
            <a:bodyPr wrap="square" rtlCol="0">
              <a:spAutoFit/>
            </a:bodyPr>
            <a:lstStyle/>
            <a:p>
              <a:r>
                <a:rPr lang="en-IN" b="1" dirty="0"/>
                <a:t>Company: </a:t>
              </a:r>
              <a:r>
                <a:rPr lang="en-US" sz="2000" b="1" dirty="0" err="1">
                  <a:solidFill>
                    <a:schemeClr val="accent1"/>
                  </a:solidFill>
                </a:rPr>
                <a:t>Syngene</a:t>
              </a:r>
              <a:r>
                <a:rPr lang="en-US" sz="2000" b="1" dirty="0">
                  <a:solidFill>
                    <a:schemeClr val="accent1"/>
                  </a:solidFill>
                </a:rPr>
                <a:t> International Ltd</a:t>
              </a:r>
            </a:p>
            <a:p>
              <a:r>
                <a:rPr lang="en-IN" b="1" dirty="0"/>
                <a:t>Revenue generated: </a:t>
              </a:r>
              <a:r>
                <a:rPr lang="en-IN" sz="2000" b="1" dirty="0">
                  <a:solidFill>
                    <a:schemeClr val="accent1"/>
                  </a:solidFill>
                </a:rPr>
                <a:t>USD 178 Million</a:t>
              </a:r>
            </a:p>
            <a:p>
              <a:r>
                <a:rPr lang="en-IN" b="1" dirty="0"/>
                <a:t>Focus: </a:t>
              </a:r>
              <a:r>
                <a:rPr lang="en-IN" sz="2000" b="1" dirty="0">
                  <a:solidFill>
                    <a:schemeClr val="accent1"/>
                  </a:solidFill>
                </a:rPr>
                <a:t>CRO</a:t>
              </a:r>
              <a:endParaRPr lang="en-IN" b="1" dirty="0">
                <a:solidFill>
                  <a:schemeClr val="accent1"/>
                </a:solidFill>
              </a:endParaRPr>
            </a:p>
          </p:txBody>
        </p:sp>
      </p:grpSp>
      <p:grpSp>
        <p:nvGrpSpPr>
          <p:cNvPr id="19" name="Group 18">
            <a:extLst>
              <a:ext uri="{FF2B5EF4-FFF2-40B4-BE49-F238E27FC236}">
                <a16:creationId xmlns:a16="http://schemas.microsoft.com/office/drawing/2014/main" id="{CFE54072-0462-49AD-A759-264325C91912}"/>
              </a:ext>
            </a:extLst>
          </p:cNvPr>
          <p:cNvGrpSpPr/>
          <p:nvPr/>
        </p:nvGrpSpPr>
        <p:grpSpPr>
          <a:xfrm>
            <a:off x="608787" y="5378088"/>
            <a:ext cx="5277533" cy="1015663"/>
            <a:chOff x="608787" y="4920888"/>
            <a:chExt cx="5277533" cy="1015663"/>
          </a:xfrm>
        </p:grpSpPr>
        <p:sp>
          <p:nvSpPr>
            <p:cNvPr id="10" name="TextBox 9">
              <a:extLst>
                <a:ext uri="{FF2B5EF4-FFF2-40B4-BE49-F238E27FC236}">
                  <a16:creationId xmlns:a16="http://schemas.microsoft.com/office/drawing/2014/main" id="{3FB08531-3CC0-4707-AC9C-042967A4DB16}"/>
                </a:ext>
              </a:extLst>
            </p:cNvPr>
            <p:cNvSpPr txBox="1"/>
            <p:nvPr/>
          </p:nvSpPr>
          <p:spPr>
            <a:xfrm>
              <a:off x="608787" y="4982243"/>
              <a:ext cx="732616" cy="415072"/>
            </a:xfrm>
            <a:custGeom>
              <a:avLst/>
              <a:gdLst>
                <a:gd name="connsiteX0" fmla="*/ 291405 w 1161603"/>
                <a:gd name="connsiteY0" fmla="*/ 148159 h 658119"/>
                <a:gd name="connsiteX1" fmla="*/ 271760 w 1161603"/>
                <a:gd name="connsiteY1" fmla="*/ 151024 h 658119"/>
                <a:gd name="connsiteX2" fmla="*/ 256003 w 1161603"/>
                <a:gd name="connsiteY2" fmla="*/ 160642 h 658119"/>
                <a:gd name="connsiteX3" fmla="*/ 243929 w 1161603"/>
                <a:gd name="connsiteY3" fmla="*/ 174352 h 658119"/>
                <a:gd name="connsiteX4" fmla="*/ 234925 w 1161603"/>
                <a:gd name="connsiteY4" fmla="*/ 193179 h 658119"/>
                <a:gd name="connsiteX5" fmla="*/ 228376 w 1161603"/>
                <a:gd name="connsiteY5" fmla="*/ 214257 h 658119"/>
                <a:gd name="connsiteX6" fmla="*/ 223874 w 1161603"/>
                <a:gd name="connsiteY6" fmla="*/ 238814 h 658119"/>
                <a:gd name="connsiteX7" fmla="*/ 221214 w 1161603"/>
                <a:gd name="connsiteY7" fmla="*/ 263780 h 658119"/>
                <a:gd name="connsiteX8" fmla="*/ 219782 w 1161603"/>
                <a:gd name="connsiteY8" fmla="*/ 290792 h 658119"/>
                <a:gd name="connsiteX9" fmla="*/ 219372 w 1161603"/>
                <a:gd name="connsiteY9" fmla="*/ 316372 h 658119"/>
                <a:gd name="connsiteX10" fmla="*/ 219372 w 1161603"/>
                <a:gd name="connsiteY10" fmla="*/ 341747 h 658119"/>
                <a:gd name="connsiteX11" fmla="*/ 219372 w 1161603"/>
                <a:gd name="connsiteY11" fmla="*/ 349523 h 658119"/>
                <a:gd name="connsiteX12" fmla="*/ 219782 w 1161603"/>
                <a:gd name="connsiteY12" fmla="*/ 377763 h 658119"/>
                <a:gd name="connsiteX13" fmla="*/ 221623 w 1161603"/>
                <a:gd name="connsiteY13" fmla="*/ 407845 h 658119"/>
                <a:gd name="connsiteX14" fmla="*/ 225512 w 1161603"/>
                <a:gd name="connsiteY14" fmla="*/ 438950 h 658119"/>
                <a:gd name="connsiteX15" fmla="*/ 232674 w 1161603"/>
                <a:gd name="connsiteY15" fmla="*/ 466577 h 658119"/>
                <a:gd name="connsiteX16" fmla="*/ 243929 w 1161603"/>
                <a:gd name="connsiteY16" fmla="*/ 490315 h 658119"/>
                <a:gd name="connsiteX17" fmla="*/ 260505 w 1161603"/>
                <a:gd name="connsiteY17" fmla="*/ 505663 h 658119"/>
                <a:gd name="connsiteX18" fmla="*/ 283220 w 1161603"/>
                <a:gd name="connsiteY18" fmla="*/ 511597 h 658119"/>
                <a:gd name="connsiteX19" fmla="*/ 308799 w 1161603"/>
                <a:gd name="connsiteY19" fmla="*/ 505458 h 658119"/>
                <a:gd name="connsiteX20" fmla="*/ 327217 w 1161603"/>
                <a:gd name="connsiteY20" fmla="*/ 490724 h 658119"/>
                <a:gd name="connsiteX21" fmla="*/ 339291 w 1161603"/>
                <a:gd name="connsiteY21" fmla="*/ 466986 h 658119"/>
                <a:gd name="connsiteX22" fmla="*/ 346658 w 1161603"/>
                <a:gd name="connsiteY22" fmla="*/ 440178 h 658119"/>
                <a:gd name="connsiteX23" fmla="*/ 350341 w 1161603"/>
                <a:gd name="connsiteY23" fmla="*/ 409482 h 658119"/>
                <a:gd name="connsiteX24" fmla="*/ 351774 w 1161603"/>
                <a:gd name="connsiteY24" fmla="*/ 380628 h 658119"/>
                <a:gd name="connsiteX25" fmla="*/ 351978 w 1161603"/>
                <a:gd name="connsiteY25" fmla="*/ 353207 h 658119"/>
                <a:gd name="connsiteX26" fmla="*/ 351978 w 1161603"/>
                <a:gd name="connsiteY26" fmla="*/ 347886 h 658119"/>
                <a:gd name="connsiteX27" fmla="*/ 353615 w 1161603"/>
                <a:gd name="connsiteY27" fmla="*/ 304503 h 658119"/>
                <a:gd name="connsiteX28" fmla="*/ 353820 w 1161603"/>
                <a:gd name="connsiteY28" fmla="*/ 288132 h 658119"/>
                <a:gd name="connsiteX29" fmla="*/ 354025 w 1161603"/>
                <a:gd name="connsiteY29" fmla="*/ 265007 h 658119"/>
                <a:gd name="connsiteX30" fmla="*/ 352797 w 1161603"/>
                <a:gd name="connsiteY30" fmla="*/ 239837 h 658119"/>
                <a:gd name="connsiteX31" fmla="*/ 349523 w 1161603"/>
                <a:gd name="connsiteY31" fmla="*/ 212825 h 658119"/>
                <a:gd name="connsiteX32" fmla="*/ 342769 w 1161603"/>
                <a:gd name="connsiteY32" fmla="*/ 188677 h 658119"/>
                <a:gd name="connsiteX33" fmla="*/ 331514 w 1161603"/>
                <a:gd name="connsiteY33" fmla="*/ 167190 h 658119"/>
                <a:gd name="connsiteX34" fmla="*/ 314734 w 1161603"/>
                <a:gd name="connsiteY34" fmla="*/ 153684 h 658119"/>
                <a:gd name="connsiteX35" fmla="*/ 291405 w 1161603"/>
                <a:gd name="connsiteY35" fmla="*/ 148159 h 658119"/>
                <a:gd name="connsiteX36" fmla="*/ 651644 w 1161603"/>
                <a:gd name="connsiteY36" fmla="*/ 13098 h 658119"/>
                <a:gd name="connsiteX37" fmla="*/ 1101849 w 1161603"/>
                <a:gd name="connsiteY37" fmla="*/ 13098 h 658119"/>
                <a:gd name="connsiteX38" fmla="*/ 1118015 w 1161603"/>
                <a:gd name="connsiteY38" fmla="*/ 16782 h 658119"/>
                <a:gd name="connsiteX39" fmla="*/ 1127224 w 1161603"/>
                <a:gd name="connsiteY39" fmla="*/ 27014 h 658119"/>
                <a:gd name="connsiteX40" fmla="*/ 1127224 w 1161603"/>
                <a:gd name="connsiteY40" fmla="*/ 106413 h 658119"/>
                <a:gd name="connsiteX41" fmla="*/ 1127224 w 1161603"/>
                <a:gd name="connsiteY41" fmla="*/ 114599 h 658119"/>
                <a:gd name="connsiteX42" fmla="*/ 1124973 w 1161603"/>
                <a:gd name="connsiteY42" fmla="*/ 168010 h 658119"/>
                <a:gd name="connsiteX43" fmla="*/ 1110034 w 1161603"/>
                <a:gd name="connsiteY43" fmla="*/ 176809 h 658119"/>
                <a:gd name="connsiteX44" fmla="*/ 851371 w 1161603"/>
                <a:gd name="connsiteY44" fmla="*/ 178446 h 658119"/>
                <a:gd name="connsiteX45" fmla="*/ 848506 w 1161603"/>
                <a:gd name="connsiteY45" fmla="*/ 215691 h 658119"/>
                <a:gd name="connsiteX46" fmla="*/ 845641 w 1161603"/>
                <a:gd name="connsiteY46" fmla="*/ 252935 h 658119"/>
                <a:gd name="connsiteX47" fmla="*/ 898029 w 1161603"/>
                <a:gd name="connsiteY47" fmla="*/ 230015 h 658119"/>
                <a:gd name="connsiteX48" fmla="*/ 961057 w 1161603"/>
                <a:gd name="connsiteY48" fmla="*/ 221830 h 658119"/>
                <a:gd name="connsiteX49" fmla="*/ 1106760 w 1161603"/>
                <a:gd name="connsiteY49" fmla="*/ 277287 h 658119"/>
                <a:gd name="connsiteX50" fmla="*/ 1161603 w 1161603"/>
                <a:gd name="connsiteY50" fmla="*/ 419920 h 658119"/>
                <a:gd name="connsiteX51" fmla="*/ 1145437 w 1161603"/>
                <a:gd name="connsiteY51" fmla="*/ 512826 h 658119"/>
                <a:gd name="connsiteX52" fmla="*/ 1102667 w 1161603"/>
                <a:gd name="connsiteY52" fmla="*/ 580766 h 658119"/>
                <a:gd name="connsiteX53" fmla="*/ 1039843 w 1161603"/>
                <a:gd name="connsiteY53" fmla="*/ 625173 h 658119"/>
                <a:gd name="connsiteX54" fmla="*/ 965559 w 1161603"/>
                <a:gd name="connsiteY54" fmla="*/ 650548 h 658119"/>
                <a:gd name="connsiteX55" fmla="*/ 886569 w 1161603"/>
                <a:gd name="connsiteY55" fmla="*/ 658119 h 658119"/>
                <a:gd name="connsiteX56" fmla="*/ 835205 w 1161603"/>
                <a:gd name="connsiteY56" fmla="*/ 656073 h 658119"/>
                <a:gd name="connsiteX57" fmla="*/ 785068 w 1161603"/>
                <a:gd name="connsiteY57" fmla="*/ 648706 h 658119"/>
                <a:gd name="connsiteX58" fmla="*/ 737183 w 1161603"/>
                <a:gd name="connsiteY58" fmla="*/ 634586 h 658119"/>
                <a:gd name="connsiteX59" fmla="*/ 694822 w 1161603"/>
                <a:gd name="connsiteY59" fmla="*/ 611257 h 658119"/>
                <a:gd name="connsiteX60" fmla="*/ 659215 w 1161603"/>
                <a:gd name="connsiteY60" fmla="*/ 577696 h 658119"/>
                <a:gd name="connsiteX61" fmla="*/ 633635 w 1161603"/>
                <a:gd name="connsiteY61" fmla="*/ 531243 h 658119"/>
                <a:gd name="connsiteX62" fmla="*/ 619720 w 1161603"/>
                <a:gd name="connsiteY62" fmla="*/ 470670 h 658119"/>
                <a:gd name="connsiteX63" fmla="*/ 632203 w 1161603"/>
                <a:gd name="connsiteY63" fmla="*/ 458801 h 658119"/>
                <a:gd name="connsiteX64" fmla="*/ 668833 w 1161603"/>
                <a:gd name="connsiteY64" fmla="*/ 455936 h 658119"/>
                <a:gd name="connsiteX65" fmla="*/ 735955 w 1161603"/>
                <a:gd name="connsiteY65" fmla="*/ 455936 h 658119"/>
                <a:gd name="connsiteX66" fmla="*/ 789161 w 1161603"/>
                <a:gd name="connsiteY66" fmla="*/ 457164 h 658119"/>
                <a:gd name="connsiteX67" fmla="*/ 844004 w 1161603"/>
                <a:gd name="connsiteY67" fmla="*/ 458392 h 658119"/>
                <a:gd name="connsiteX68" fmla="*/ 854441 w 1161603"/>
                <a:gd name="connsiteY68" fmla="*/ 466168 h 658119"/>
                <a:gd name="connsiteX69" fmla="*/ 859147 w 1161603"/>
                <a:gd name="connsiteY69" fmla="*/ 480902 h 658119"/>
                <a:gd name="connsiteX70" fmla="*/ 865696 w 1161603"/>
                <a:gd name="connsiteY70" fmla="*/ 495227 h 658119"/>
                <a:gd name="connsiteX71" fmla="*/ 881658 w 1161603"/>
                <a:gd name="connsiteY71" fmla="*/ 501775 h 658119"/>
                <a:gd name="connsiteX72" fmla="*/ 922585 w 1161603"/>
                <a:gd name="connsiteY72" fmla="*/ 433017 h 658119"/>
                <a:gd name="connsiteX73" fmla="*/ 921357 w 1161603"/>
                <a:gd name="connsiteY73" fmla="*/ 407437 h 658119"/>
                <a:gd name="connsiteX74" fmla="*/ 916446 w 1161603"/>
                <a:gd name="connsiteY74" fmla="*/ 384722 h 658119"/>
                <a:gd name="connsiteX75" fmla="*/ 904372 w 1161603"/>
                <a:gd name="connsiteY75" fmla="*/ 366509 h 658119"/>
                <a:gd name="connsiteX76" fmla="*/ 883295 w 1161603"/>
                <a:gd name="connsiteY76" fmla="*/ 360165 h 658119"/>
                <a:gd name="connsiteX77" fmla="*/ 861808 w 1161603"/>
                <a:gd name="connsiteY77" fmla="*/ 367532 h 658119"/>
                <a:gd name="connsiteX78" fmla="*/ 854645 w 1161603"/>
                <a:gd name="connsiteY78" fmla="*/ 383903 h 658119"/>
                <a:gd name="connsiteX79" fmla="*/ 850143 w 1161603"/>
                <a:gd name="connsiteY79" fmla="*/ 400275 h 658119"/>
                <a:gd name="connsiteX80" fmla="*/ 835818 w 1161603"/>
                <a:gd name="connsiteY80" fmla="*/ 407642 h 658119"/>
                <a:gd name="connsiteX81" fmla="*/ 654099 w 1161603"/>
                <a:gd name="connsiteY81" fmla="*/ 407642 h 658119"/>
                <a:gd name="connsiteX82" fmla="*/ 641821 w 1161603"/>
                <a:gd name="connsiteY82" fmla="*/ 357710 h 658119"/>
                <a:gd name="connsiteX83" fmla="*/ 641821 w 1161603"/>
                <a:gd name="connsiteY83" fmla="*/ 52389 h 658119"/>
                <a:gd name="connsiteX84" fmla="*/ 642230 w 1161603"/>
                <a:gd name="connsiteY84" fmla="*/ 37041 h 658119"/>
                <a:gd name="connsiteX85" fmla="*/ 644891 w 1161603"/>
                <a:gd name="connsiteY85" fmla="*/ 24967 h 658119"/>
                <a:gd name="connsiteX86" fmla="*/ 651644 w 1161603"/>
                <a:gd name="connsiteY86" fmla="*/ 13098 h 658119"/>
                <a:gd name="connsiteX87" fmla="*/ 286494 w 1161603"/>
                <a:gd name="connsiteY87" fmla="*/ 0 h 658119"/>
                <a:gd name="connsiteX88" fmla="*/ 377149 w 1161603"/>
                <a:gd name="connsiteY88" fmla="*/ 11255 h 658119"/>
                <a:gd name="connsiteX89" fmla="*/ 447340 w 1161603"/>
                <a:gd name="connsiteY89" fmla="*/ 41337 h 658119"/>
                <a:gd name="connsiteX90" fmla="*/ 498909 w 1161603"/>
                <a:gd name="connsiteY90" fmla="*/ 87381 h 658119"/>
                <a:gd name="connsiteX91" fmla="*/ 534925 w 1161603"/>
                <a:gd name="connsiteY91" fmla="*/ 144066 h 658119"/>
                <a:gd name="connsiteX92" fmla="*/ 557026 w 1161603"/>
                <a:gd name="connsiteY92" fmla="*/ 208118 h 658119"/>
                <a:gd name="connsiteX93" fmla="*/ 568895 w 1161603"/>
                <a:gd name="connsiteY93" fmla="*/ 274216 h 658119"/>
                <a:gd name="connsiteX94" fmla="*/ 572169 w 1161603"/>
                <a:gd name="connsiteY94" fmla="*/ 339701 h 658119"/>
                <a:gd name="connsiteX95" fmla="*/ 549864 w 1161603"/>
                <a:gd name="connsiteY95" fmla="*/ 478446 h 658119"/>
                <a:gd name="connsiteX96" fmla="*/ 488063 w 1161603"/>
                <a:gd name="connsiteY96" fmla="*/ 578309 h 658119"/>
                <a:gd name="connsiteX97" fmla="*/ 396180 w 1161603"/>
                <a:gd name="connsiteY97" fmla="*/ 637245 h 658119"/>
                <a:gd name="connsiteX98" fmla="*/ 281583 w 1161603"/>
                <a:gd name="connsiteY98" fmla="*/ 657300 h 658119"/>
                <a:gd name="connsiteX99" fmla="*/ 197476 w 1161603"/>
                <a:gd name="connsiteY99" fmla="*/ 648500 h 658119"/>
                <a:gd name="connsiteX100" fmla="*/ 131787 w 1161603"/>
                <a:gd name="connsiteY100" fmla="*/ 624558 h 658119"/>
                <a:gd name="connsiteX101" fmla="*/ 82469 w 1161603"/>
                <a:gd name="connsiteY101" fmla="*/ 586086 h 658119"/>
                <a:gd name="connsiteX102" fmla="*/ 46862 w 1161603"/>
                <a:gd name="connsiteY102" fmla="*/ 536358 h 658119"/>
                <a:gd name="connsiteX103" fmla="*/ 22919 w 1161603"/>
                <a:gd name="connsiteY103" fmla="*/ 475785 h 658119"/>
                <a:gd name="connsiteX104" fmla="*/ 7981 w 1161603"/>
                <a:gd name="connsiteY104" fmla="*/ 408050 h 658119"/>
                <a:gd name="connsiteX105" fmla="*/ 0 w 1161603"/>
                <a:gd name="connsiteY105" fmla="*/ 333152 h 658119"/>
                <a:gd name="connsiteX106" fmla="*/ 286494 w 1161603"/>
                <a:gd name="connsiteY106" fmla="*/ 0 h 658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1161603" h="658119">
                  <a:moveTo>
                    <a:pt x="291405" y="148159"/>
                  </a:moveTo>
                  <a:cubicBezTo>
                    <a:pt x="284311" y="148159"/>
                    <a:pt x="277763" y="149114"/>
                    <a:pt x="271760" y="151024"/>
                  </a:cubicBezTo>
                  <a:cubicBezTo>
                    <a:pt x="265757" y="152934"/>
                    <a:pt x="260505" y="156140"/>
                    <a:pt x="256003" y="160642"/>
                  </a:cubicBezTo>
                  <a:cubicBezTo>
                    <a:pt x="251501" y="165144"/>
                    <a:pt x="247476" y="169714"/>
                    <a:pt x="243929" y="174352"/>
                  </a:cubicBezTo>
                  <a:cubicBezTo>
                    <a:pt x="240382" y="178991"/>
                    <a:pt x="237381" y="185267"/>
                    <a:pt x="234925" y="193179"/>
                  </a:cubicBezTo>
                  <a:cubicBezTo>
                    <a:pt x="232469" y="201092"/>
                    <a:pt x="230286" y="208118"/>
                    <a:pt x="228376" y="214257"/>
                  </a:cubicBezTo>
                  <a:cubicBezTo>
                    <a:pt x="226466" y="220396"/>
                    <a:pt x="224966" y="228582"/>
                    <a:pt x="223874" y="238814"/>
                  </a:cubicBezTo>
                  <a:cubicBezTo>
                    <a:pt x="222783" y="249046"/>
                    <a:pt x="221896" y="257368"/>
                    <a:pt x="221214" y="263780"/>
                  </a:cubicBezTo>
                  <a:cubicBezTo>
                    <a:pt x="220532" y="270192"/>
                    <a:pt x="220054" y="279196"/>
                    <a:pt x="219782" y="290792"/>
                  </a:cubicBezTo>
                  <a:cubicBezTo>
                    <a:pt x="219509" y="302388"/>
                    <a:pt x="219372" y="310915"/>
                    <a:pt x="219372" y="316372"/>
                  </a:cubicBezTo>
                  <a:cubicBezTo>
                    <a:pt x="219372" y="321829"/>
                    <a:pt x="219372" y="330287"/>
                    <a:pt x="219372" y="341747"/>
                  </a:cubicBezTo>
                  <a:cubicBezTo>
                    <a:pt x="219372" y="345294"/>
                    <a:pt x="219372" y="347886"/>
                    <a:pt x="219372" y="349523"/>
                  </a:cubicBezTo>
                  <a:cubicBezTo>
                    <a:pt x="219372" y="360164"/>
                    <a:pt x="219509" y="369578"/>
                    <a:pt x="219782" y="377763"/>
                  </a:cubicBezTo>
                  <a:cubicBezTo>
                    <a:pt x="220054" y="385949"/>
                    <a:pt x="220668" y="395976"/>
                    <a:pt x="221623" y="407845"/>
                  </a:cubicBezTo>
                  <a:cubicBezTo>
                    <a:pt x="222578" y="419714"/>
                    <a:pt x="223874" y="430083"/>
                    <a:pt x="225512" y="438950"/>
                  </a:cubicBezTo>
                  <a:cubicBezTo>
                    <a:pt x="227149" y="447818"/>
                    <a:pt x="229536" y="457027"/>
                    <a:pt x="232674" y="466577"/>
                  </a:cubicBezTo>
                  <a:cubicBezTo>
                    <a:pt x="235812" y="476126"/>
                    <a:pt x="239563" y="484039"/>
                    <a:pt x="243929" y="490315"/>
                  </a:cubicBezTo>
                  <a:cubicBezTo>
                    <a:pt x="248295" y="496590"/>
                    <a:pt x="253820" y="501706"/>
                    <a:pt x="260505" y="505663"/>
                  </a:cubicBezTo>
                  <a:cubicBezTo>
                    <a:pt x="267190" y="509619"/>
                    <a:pt x="274761" y="511597"/>
                    <a:pt x="283220" y="511597"/>
                  </a:cubicBezTo>
                  <a:cubicBezTo>
                    <a:pt x="292769" y="511597"/>
                    <a:pt x="301296" y="509551"/>
                    <a:pt x="308799" y="505458"/>
                  </a:cubicBezTo>
                  <a:cubicBezTo>
                    <a:pt x="316303" y="501365"/>
                    <a:pt x="322442" y="496454"/>
                    <a:pt x="327217" y="490724"/>
                  </a:cubicBezTo>
                  <a:cubicBezTo>
                    <a:pt x="331992" y="484994"/>
                    <a:pt x="336016" y="477081"/>
                    <a:pt x="339291" y="466986"/>
                  </a:cubicBezTo>
                  <a:cubicBezTo>
                    <a:pt x="342565" y="456890"/>
                    <a:pt x="345021" y="447954"/>
                    <a:pt x="346658" y="440178"/>
                  </a:cubicBezTo>
                  <a:cubicBezTo>
                    <a:pt x="348295" y="432402"/>
                    <a:pt x="349523" y="422170"/>
                    <a:pt x="350341" y="409482"/>
                  </a:cubicBezTo>
                  <a:cubicBezTo>
                    <a:pt x="351160" y="396795"/>
                    <a:pt x="351637" y="387177"/>
                    <a:pt x="351774" y="380628"/>
                  </a:cubicBezTo>
                  <a:cubicBezTo>
                    <a:pt x="351910" y="374080"/>
                    <a:pt x="351978" y="364939"/>
                    <a:pt x="351978" y="353207"/>
                  </a:cubicBezTo>
                  <a:cubicBezTo>
                    <a:pt x="351978" y="350751"/>
                    <a:pt x="351978" y="348978"/>
                    <a:pt x="351978" y="347886"/>
                  </a:cubicBezTo>
                  <a:cubicBezTo>
                    <a:pt x="353070" y="338609"/>
                    <a:pt x="353615" y="324148"/>
                    <a:pt x="353615" y="304503"/>
                  </a:cubicBezTo>
                  <a:cubicBezTo>
                    <a:pt x="353615" y="303138"/>
                    <a:pt x="353684" y="297681"/>
                    <a:pt x="353820" y="288132"/>
                  </a:cubicBezTo>
                  <a:cubicBezTo>
                    <a:pt x="353956" y="278582"/>
                    <a:pt x="354025" y="270874"/>
                    <a:pt x="354025" y="265007"/>
                  </a:cubicBezTo>
                  <a:cubicBezTo>
                    <a:pt x="354025" y="259141"/>
                    <a:pt x="353615" y="250751"/>
                    <a:pt x="352797" y="239837"/>
                  </a:cubicBezTo>
                  <a:cubicBezTo>
                    <a:pt x="351978" y="228923"/>
                    <a:pt x="350887" y="219919"/>
                    <a:pt x="349523" y="212825"/>
                  </a:cubicBezTo>
                  <a:cubicBezTo>
                    <a:pt x="348158" y="205730"/>
                    <a:pt x="345907" y="197681"/>
                    <a:pt x="342769" y="188677"/>
                  </a:cubicBezTo>
                  <a:cubicBezTo>
                    <a:pt x="339632" y="179673"/>
                    <a:pt x="335880" y="172511"/>
                    <a:pt x="331514" y="167190"/>
                  </a:cubicBezTo>
                  <a:cubicBezTo>
                    <a:pt x="327149" y="161870"/>
                    <a:pt x="321555" y="157367"/>
                    <a:pt x="314734" y="153684"/>
                  </a:cubicBezTo>
                  <a:cubicBezTo>
                    <a:pt x="307913" y="150000"/>
                    <a:pt x="300136" y="148159"/>
                    <a:pt x="291405" y="148159"/>
                  </a:cubicBezTo>
                  <a:close/>
                  <a:moveTo>
                    <a:pt x="651644" y="13098"/>
                  </a:moveTo>
                  <a:lnTo>
                    <a:pt x="1101849" y="13098"/>
                  </a:lnTo>
                  <a:cubicBezTo>
                    <a:pt x="1107579" y="13098"/>
                    <a:pt x="1112967" y="14326"/>
                    <a:pt x="1118015" y="16782"/>
                  </a:cubicBezTo>
                  <a:cubicBezTo>
                    <a:pt x="1123063" y="19237"/>
                    <a:pt x="1126133" y="22648"/>
                    <a:pt x="1127224" y="27014"/>
                  </a:cubicBezTo>
                  <a:lnTo>
                    <a:pt x="1127224" y="106413"/>
                  </a:lnTo>
                  <a:cubicBezTo>
                    <a:pt x="1127224" y="108323"/>
                    <a:pt x="1127224" y="111052"/>
                    <a:pt x="1127224" y="114599"/>
                  </a:cubicBezTo>
                  <a:cubicBezTo>
                    <a:pt x="1127224" y="144340"/>
                    <a:pt x="1126474" y="162143"/>
                    <a:pt x="1124973" y="168010"/>
                  </a:cubicBezTo>
                  <a:cubicBezTo>
                    <a:pt x="1123472" y="173876"/>
                    <a:pt x="1118493" y="176809"/>
                    <a:pt x="1110034" y="176809"/>
                  </a:cubicBezTo>
                  <a:cubicBezTo>
                    <a:pt x="1051098" y="176809"/>
                    <a:pt x="964877" y="177355"/>
                    <a:pt x="851371" y="178446"/>
                  </a:cubicBezTo>
                  <a:cubicBezTo>
                    <a:pt x="850552" y="186632"/>
                    <a:pt x="849597" y="199047"/>
                    <a:pt x="848506" y="215691"/>
                  </a:cubicBezTo>
                  <a:cubicBezTo>
                    <a:pt x="847415" y="232334"/>
                    <a:pt x="846460" y="244749"/>
                    <a:pt x="845641" y="252935"/>
                  </a:cubicBezTo>
                  <a:cubicBezTo>
                    <a:pt x="859284" y="243112"/>
                    <a:pt x="876746" y="235472"/>
                    <a:pt x="898029" y="230015"/>
                  </a:cubicBezTo>
                  <a:cubicBezTo>
                    <a:pt x="919311" y="224558"/>
                    <a:pt x="940321" y="221830"/>
                    <a:pt x="961057" y="221830"/>
                  </a:cubicBezTo>
                  <a:cubicBezTo>
                    <a:pt x="1021630" y="221830"/>
                    <a:pt x="1070198" y="240315"/>
                    <a:pt x="1106760" y="277287"/>
                  </a:cubicBezTo>
                  <a:cubicBezTo>
                    <a:pt x="1143322" y="314258"/>
                    <a:pt x="1161603" y="361803"/>
                    <a:pt x="1161603" y="419920"/>
                  </a:cubicBezTo>
                  <a:cubicBezTo>
                    <a:pt x="1161603" y="454299"/>
                    <a:pt x="1156214" y="485268"/>
                    <a:pt x="1145437" y="512826"/>
                  </a:cubicBezTo>
                  <a:cubicBezTo>
                    <a:pt x="1134659" y="540384"/>
                    <a:pt x="1120403" y="563031"/>
                    <a:pt x="1102667" y="580766"/>
                  </a:cubicBezTo>
                  <a:cubicBezTo>
                    <a:pt x="1084932" y="598501"/>
                    <a:pt x="1063991" y="613303"/>
                    <a:pt x="1039843" y="625173"/>
                  </a:cubicBezTo>
                  <a:cubicBezTo>
                    <a:pt x="1015696" y="637042"/>
                    <a:pt x="990935" y="645500"/>
                    <a:pt x="965559" y="650548"/>
                  </a:cubicBezTo>
                  <a:cubicBezTo>
                    <a:pt x="940184" y="655595"/>
                    <a:pt x="913854" y="658119"/>
                    <a:pt x="886569" y="658119"/>
                  </a:cubicBezTo>
                  <a:cubicBezTo>
                    <a:pt x="868288" y="658119"/>
                    <a:pt x="851166" y="657437"/>
                    <a:pt x="835205" y="656073"/>
                  </a:cubicBezTo>
                  <a:cubicBezTo>
                    <a:pt x="819243" y="654709"/>
                    <a:pt x="802531" y="652253"/>
                    <a:pt x="785068" y="648706"/>
                  </a:cubicBezTo>
                  <a:cubicBezTo>
                    <a:pt x="767606" y="645159"/>
                    <a:pt x="751644" y="640452"/>
                    <a:pt x="737183" y="634586"/>
                  </a:cubicBezTo>
                  <a:cubicBezTo>
                    <a:pt x="722721" y="628720"/>
                    <a:pt x="708601" y="620943"/>
                    <a:pt x="694822" y="611257"/>
                  </a:cubicBezTo>
                  <a:cubicBezTo>
                    <a:pt x="681043" y="601571"/>
                    <a:pt x="669174" y="590384"/>
                    <a:pt x="659215" y="577696"/>
                  </a:cubicBezTo>
                  <a:cubicBezTo>
                    <a:pt x="649256" y="565009"/>
                    <a:pt x="640730" y="549524"/>
                    <a:pt x="633635" y="531243"/>
                  </a:cubicBezTo>
                  <a:cubicBezTo>
                    <a:pt x="626541" y="512962"/>
                    <a:pt x="621903" y="492771"/>
                    <a:pt x="619720" y="470670"/>
                  </a:cubicBezTo>
                  <a:cubicBezTo>
                    <a:pt x="619720" y="464668"/>
                    <a:pt x="623881" y="460711"/>
                    <a:pt x="632203" y="458801"/>
                  </a:cubicBezTo>
                  <a:cubicBezTo>
                    <a:pt x="640525" y="456891"/>
                    <a:pt x="652735" y="455936"/>
                    <a:pt x="668833" y="455936"/>
                  </a:cubicBezTo>
                  <a:lnTo>
                    <a:pt x="735955" y="455936"/>
                  </a:lnTo>
                  <a:cubicBezTo>
                    <a:pt x="747960" y="455936"/>
                    <a:pt x="765696" y="456346"/>
                    <a:pt x="789161" y="457164"/>
                  </a:cubicBezTo>
                  <a:cubicBezTo>
                    <a:pt x="812626" y="457983"/>
                    <a:pt x="830907" y="458392"/>
                    <a:pt x="844004" y="458392"/>
                  </a:cubicBezTo>
                  <a:cubicBezTo>
                    <a:pt x="848642" y="458938"/>
                    <a:pt x="852121" y="461530"/>
                    <a:pt x="854441" y="466168"/>
                  </a:cubicBezTo>
                  <a:cubicBezTo>
                    <a:pt x="856760" y="470807"/>
                    <a:pt x="858329" y="475718"/>
                    <a:pt x="859147" y="480902"/>
                  </a:cubicBezTo>
                  <a:cubicBezTo>
                    <a:pt x="859966" y="486086"/>
                    <a:pt x="862149" y="490861"/>
                    <a:pt x="865696" y="495227"/>
                  </a:cubicBezTo>
                  <a:cubicBezTo>
                    <a:pt x="869243" y="499593"/>
                    <a:pt x="874563" y="501775"/>
                    <a:pt x="881658" y="501775"/>
                  </a:cubicBezTo>
                  <a:cubicBezTo>
                    <a:pt x="908943" y="501775"/>
                    <a:pt x="922585" y="478856"/>
                    <a:pt x="922585" y="433017"/>
                  </a:cubicBezTo>
                  <a:cubicBezTo>
                    <a:pt x="922585" y="423194"/>
                    <a:pt x="922176" y="414668"/>
                    <a:pt x="921357" y="407437"/>
                  </a:cubicBezTo>
                  <a:cubicBezTo>
                    <a:pt x="920539" y="400206"/>
                    <a:pt x="918902" y="392635"/>
                    <a:pt x="916446" y="384722"/>
                  </a:cubicBezTo>
                  <a:cubicBezTo>
                    <a:pt x="913990" y="376809"/>
                    <a:pt x="909966" y="370738"/>
                    <a:pt x="904372" y="366509"/>
                  </a:cubicBezTo>
                  <a:cubicBezTo>
                    <a:pt x="898779" y="362280"/>
                    <a:pt x="891753" y="360165"/>
                    <a:pt x="883295" y="360165"/>
                  </a:cubicBezTo>
                  <a:cubicBezTo>
                    <a:pt x="873472" y="360165"/>
                    <a:pt x="866310" y="362621"/>
                    <a:pt x="861808" y="367532"/>
                  </a:cubicBezTo>
                  <a:cubicBezTo>
                    <a:pt x="857305" y="372444"/>
                    <a:pt x="854918" y="377901"/>
                    <a:pt x="854645" y="383903"/>
                  </a:cubicBezTo>
                  <a:cubicBezTo>
                    <a:pt x="854372" y="389906"/>
                    <a:pt x="852872" y="395363"/>
                    <a:pt x="850143" y="400275"/>
                  </a:cubicBezTo>
                  <a:cubicBezTo>
                    <a:pt x="847415" y="405186"/>
                    <a:pt x="842640" y="407642"/>
                    <a:pt x="835818" y="407642"/>
                  </a:cubicBezTo>
                  <a:lnTo>
                    <a:pt x="654099" y="407642"/>
                  </a:lnTo>
                  <a:cubicBezTo>
                    <a:pt x="645914" y="395909"/>
                    <a:pt x="641821" y="379265"/>
                    <a:pt x="641821" y="357710"/>
                  </a:cubicBezTo>
                  <a:lnTo>
                    <a:pt x="641821" y="52389"/>
                  </a:lnTo>
                  <a:cubicBezTo>
                    <a:pt x="641821" y="45568"/>
                    <a:pt x="641957" y="40452"/>
                    <a:pt x="642230" y="37041"/>
                  </a:cubicBezTo>
                  <a:cubicBezTo>
                    <a:pt x="642503" y="33630"/>
                    <a:pt x="643390" y="29606"/>
                    <a:pt x="644891" y="24967"/>
                  </a:cubicBezTo>
                  <a:cubicBezTo>
                    <a:pt x="646391" y="20329"/>
                    <a:pt x="648642" y="16372"/>
                    <a:pt x="651644" y="13098"/>
                  </a:cubicBezTo>
                  <a:close/>
                  <a:moveTo>
                    <a:pt x="286494" y="0"/>
                  </a:moveTo>
                  <a:cubicBezTo>
                    <a:pt x="319509" y="0"/>
                    <a:pt x="349727" y="3752"/>
                    <a:pt x="377149" y="11255"/>
                  </a:cubicBezTo>
                  <a:cubicBezTo>
                    <a:pt x="404570" y="18759"/>
                    <a:pt x="427967" y="28786"/>
                    <a:pt x="447340" y="41337"/>
                  </a:cubicBezTo>
                  <a:cubicBezTo>
                    <a:pt x="466712" y="53889"/>
                    <a:pt x="483902" y="69236"/>
                    <a:pt x="498909" y="87381"/>
                  </a:cubicBezTo>
                  <a:cubicBezTo>
                    <a:pt x="513916" y="105526"/>
                    <a:pt x="525921" y="124421"/>
                    <a:pt x="534925" y="144066"/>
                  </a:cubicBezTo>
                  <a:cubicBezTo>
                    <a:pt x="543929" y="163711"/>
                    <a:pt x="551296" y="185062"/>
                    <a:pt x="557026" y="208118"/>
                  </a:cubicBezTo>
                  <a:cubicBezTo>
                    <a:pt x="562756" y="231174"/>
                    <a:pt x="566712" y="253207"/>
                    <a:pt x="568895" y="274216"/>
                  </a:cubicBezTo>
                  <a:cubicBezTo>
                    <a:pt x="571078" y="295226"/>
                    <a:pt x="572169" y="317054"/>
                    <a:pt x="572169" y="339701"/>
                  </a:cubicBezTo>
                  <a:cubicBezTo>
                    <a:pt x="572169" y="391542"/>
                    <a:pt x="564734" y="437791"/>
                    <a:pt x="549864" y="478446"/>
                  </a:cubicBezTo>
                  <a:cubicBezTo>
                    <a:pt x="534993" y="519100"/>
                    <a:pt x="514393" y="552388"/>
                    <a:pt x="488063" y="578309"/>
                  </a:cubicBezTo>
                  <a:cubicBezTo>
                    <a:pt x="461733" y="604230"/>
                    <a:pt x="431105" y="623875"/>
                    <a:pt x="396180" y="637245"/>
                  </a:cubicBezTo>
                  <a:cubicBezTo>
                    <a:pt x="361255" y="650615"/>
                    <a:pt x="323056" y="657300"/>
                    <a:pt x="281583" y="657300"/>
                  </a:cubicBezTo>
                  <a:cubicBezTo>
                    <a:pt x="250750" y="657300"/>
                    <a:pt x="222715" y="654367"/>
                    <a:pt x="197476" y="648500"/>
                  </a:cubicBezTo>
                  <a:cubicBezTo>
                    <a:pt x="172237" y="642634"/>
                    <a:pt x="150341" y="634653"/>
                    <a:pt x="131787" y="624558"/>
                  </a:cubicBezTo>
                  <a:cubicBezTo>
                    <a:pt x="113233" y="614462"/>
                    <a:pt x="96794" y="601638"/>
                    <a:pt x="82469" y="586086"/>
                  </a:cubicBezTo>
                  <a:cubicBezTo>
                    <a:pt x="68144" y="570533"/>
                    <a:pt x="56275" y="553957"/>
                    <a:pt x="46862" y="536358"/>
                  </a:cubicBezTo>
                  <a:cubicBezTo>
                    <a:pt x="37449" y="518759"/>
                    <a:pt x="29468" y="498568"/>
                    <a:pt x="22919" y="475785"/>
                  </a:cubicBezTo>
                  <a:cubicBezTo>
                    <a:pt x="16371" y="453002"/>
                    <a:pt x="11391" y="430424"/>
                    <a:pt x="7981" y="408050"/>
                  </a:cubicBezTo>
                  <a:cubicBezTo>
                    <a:pt x="4570" y="385676"/>
                    <a:pt x="1910" y="360710"/>
                    <a:pt x="0" y="333152"/>
                  </a:cubicBezTo>
                  <a:cubicBezTo>
                    <a:pt x="0" y="126058"/>
                    <a:pt x="95498" y="15007"/>
                    <a:pt x="286494" y="0"/>
                  </a:cubicBezTo>
                  <a:close/>
                </a:path>
              </a:pathLst>
            </a:custGeom>
            <a:solidFill>
              <a:schemeClr val="accent6"/>
            </a:solidFill>
            <a:ln>
              <a:noFill/>
            </a:ln>
            <a:effectLst>
              <a:outerShdw blurRad="12700" dist="12700" dir="2700000" algn="tl" rotWithShape="0">
                <a:prstClr val="black">
                  <a:alpha val="52000"/>
                </a:prstClr>
              </a:outerShdw>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a:endParaRPr lang="en-US" sz="4950" dirty="0">
                <a:solidFill>
                  <a:prstClr val="black"/>
                </a:solidFill>
                <a:latin typeface="Calibri" panose="020F0502020204030204" pitchFamily="34" charset="0"/>
              </a:endParaRPr>
            </a:p>
          </p:txBody>
        </p:sp>
        <p:sp>
          <p:nvSpPr>
            <p:cNvPr id="14" name="TextBox 13">
              <a:extLst>
                <a:ext uri="{FF2B5EF4-FFF2-40B4-BE49-F238E27FC236}">
                  <a16:creationId xmlns:a16="http://schemas.microsoft.com/office/drawing/2014/main" id="{24452944-1632-45E7-A7AB-21571AED959B}"/>
                </a:ext>
              </a:extLst>
            </p:cNvPr>
            <p:cNvSpPr txBox="1"/>
            <p:nvPr/>
          </p:nvSpPr>
          <p:spPr>
            <a:xfrm>
              <a:off x="1523389" y="4920888"/>
              <a:ext cx="4362931" cy="1015663"/>
            </a:xfrm>
            <a:prstGeom prst="rect">
              <a:avLst/>
            </a:prstGeom>
            <a:noFill/>
            <a:ln>
              <a:solidFill>
                <a:schemeClr val="tx1"/>
              </a:solidFill>
              <a:prstDash val="dashDot"/>
            </a:ln>
          </p:spPr>
          <p:txBody>
            <a:bodyPr wrap="square" rtlCol="0">
              <a:spAutoFit/>
            </a:bodyPr>
            <a:lstStyle/>
            <a:p>
              <a:r>
                <a:rPr lang="en-IN" b="1" dirty="0"/>
                <a:t>Company: </a:t>
              </a:r>
              <a:r>
                <a:rPr lang="en-US" sz="2000" b="1" dirty="0">
                  <a:solidFill>
                    <a:schemeClr val="accent1"/>
                  </a:solidFill>
                </a:rPr>
                <a:t>Biological E.</a:t>
              </a:r>
            </a:p>
            <a:p>
              <a:r>
                <a:rPr lang="en-IN" b="1" dirty="0"/>
                <a:t>Revenue generated: </a:t>
              </a:r>
              <a:r>
                <a:rPr lang="en-IN" sz="2000" b="1" dirty="0">
                  <a:solidFill>
                    <a:schemeClr val="accent1"/>
                  </a:solidFill>
                </a:rPr>
                <a:t>USD 154 Million</a:t>
              </a:r>
            </a:p>
            <a:p>
              <a:r>
                <a:rPr lang="en-IN" b="1" dirty="0"/>
                <a:t>Focus: </a:t>
              </a:r>
              <a:r>
                <a:rPr lang="en-IN" sz="2000" b="1" dirty="0">
                  <a:solidFill>
                    <a:schemeClr val="accent1"/>
                  </a:solidFill>
                </a:rPr>
                <a:t>Biopharmaceuticals (Biologics)</a:t>
              </a:r>
              <a:endParaRPr lang="en-IN" b="1" dirty="0">
                <a:solidFill>
                  <a:schemeClr val="accent1"/>
                </a:solidFill>
              </a:endParaRPr>
            </a:p>
          </p:txBody>
        </p:sp>
      </p:grpSp>
      <p:grpSp>
        <p:nvGrpSpPr>
          <p:cNvPr id="22" name="Group 21">
            <a:extLst>
              <a:ext uri="{FF2B5EF4-FFF2-40B4-BE49-F238E27FC236}">
                <a16:creationId xmlns:a16="http://schemas.microsoft.com/office/drawing/2014/main" id="{46B6EA3E-6069-4608-9A43-6C2EA50A1C3E}"/>
              </a:ext>
            </a:extLst>
          </p:cNvPr>
          <p:cNvGrpSpPr/>
          <p:nvPr/>
        </p:nvGrpSpPr>
        <p:grpSpPr>
          <a:xfrm>
            <a:off x="6427574" y="5346683"/>
            <a:ext cx="5160269" cy="1015663"/>
            <a:chOff x="6427574" y="4889483"/>
            <a:chExt cx="5160269" cy="1015663"/>
          </a:xfrm>
        </p:grpSpPr>
        <p:sp>
          <p:nvSpPr>
            <p:cNvPr id="9" name="TextBox 8">
              <a:extLst>
                <a:ext uri="{FF2B5EF4-FFF2-40B4-BE49-F238E27FC236}">
                  <a16:creationId xmlns:a16="http://schemas.microsoft.com/office/drawing/2014/main" id="{1D8A37AD-7BED-4D70-B32A-A91B838CBC70}"/>
                </a:ext>
              </a:extLst>
            </p:cNvPr>
            <p:cNvSpPr txBox="1"/>
            <p:nvPr/>
          </p:nvSpPr>
          <p:spPr>
            <a:xfrm>
              <a:off x="6427574" y="4920888"/>
              <a:ext cx="737778" cy="416103"/>
            </a:xfrm>
            <a:custGeom>
              <a:avLst/>
              <a:gdLst>
                <a:gd name="connsiteX0" fmla="*/ 904576 w 1169788"/>
                <a:gd name="connsiteY0" fmla="*/ 353615 h 659755"/>
                <a:gd name="connsiteX1" fmla="*/ 869788 w 1169788"/>
                <a:gd name="connsiteY1" fmla="*/ 360982 h 659755"/>
                <a:gd name="connsiteX2" fmla="*/ 848505 w 1169788"/>
                <a:gd name="connsiteY2" fmla="*/ 382060 h 659755"/>
                <a:gd name="connsiteX3" fmla="*/ 838682 w 1169788"/>
                <a:gd name="connsiteY3" fmla="*/ 410914 h 659755"/>
                <a:gd name="connsiteX4" fmla="*/ 835818 w 1169788"/>
                <a:gd name="connsiteY4" fmla="*/ 446112 h 659755"/>
                <a:gd name="connsiteX5" fmla="*/ 852803 w 1169788"/>
                <a:gd name="connsiteY5" fmla="*/ 504229 h 659755"/>
                <a:gd name="connsiteX6" fmla="*/ 901302 w 1169788"/>
                <a:gd name="connsiteY6" fmla="*/ 528786 h 659755"/>
                <a:gd name="connsiteX7" fmla="*/ 936295 w 1169788"/>
                <a:gd name="connsiteY7" fmla="*/ 520396 h 659755"/>
                <a:gd name="connsiteX8" fmla="*/ 958191 w 1169788"/>
                <a:gd name="connsiteY8" fmla="*/ 497681 h 659755"/>
                <a:gd name="connsiteX9" fmla="*/ 968628 w 1169788"/>
                <a:gd name="connsiteY9" fmla="*/ 468418 h 659755"/>
                <a:gd name="connsiteX10" fmla="*/ 971698 w 1169788"/>
                <a:gd name="connsiteY10" fmla="*/ 436289 h 659755"/>
                <a:gd name="connsiteX11" fmla="*/ 954713 w 1169788"/>
                <a:gd name="connsiteY11" fmla="*/ 374898 h 659755"/>
                <a:gd name="connsiteX12" fmla="*/ 904576 w 1169788"/>
                <a:gd name="connsiteY12" fmla="*/ 353615 h 659755"/>
                <a:gd name="connsiteX13" fmla="*/ 291405 w 1169788"/>
                <a:gd name="connsiteY13" fmla="*/ 150614 h 659755"/>
                <a:gd name="connsiteX14" fmla="*/ 271760 w 1169788"/>
                <a:gd name="connsiteY14" fmla="*/ 153479 h 659755"/>
                <a:gd name="connsiteX15" fmla="*/ 256003 w 1169788"/>
                <a:gd name="connsiteY15" fmla="*/ 163097 h 659755"/>
                <a:gd name="connsiteX16" fmla="*/ 243929 w 1169788"/>
                <a:gd name="connsiteY16" fmla="*/ 176807 h 659755"/>
                <a:gd name="connsiteX17" fmla="*/ 234925 w 1169788"/>
                <a:gd name="connsiteY17" fmla="*/ 195634 h 659755"/>
                <a:gd name="connsiteX18" fmla="*/ 228377 w 1169788"/>
                <a:gd name="connsiteY18" fmla="*/ 216712 h 659755"/>
                <a:gd name="connsiteX19" fmla="*/ 223875 w 1169788"/>
                <a:gd name="connsiteY19" fmla="*/ 241269 h 659755"/>
                <a:gd name="connsiteX20" fmla="*/ 221214 w 1169788"/>
                <a:gd name="connsiteY20" fmla="*/ 266235 h 659755"/>
                <a:gd name="connsiteX21" fmla="*/ 219782 w 1169788"/>
                <a:gd name="connsiteY21" fmla="*/ 293247 h 659755"/>
                <a:gd name="connsiteX22" fmla="*/ 219372 w 1169788"/>
                <a:gd name="connsiteY22" fmla="*/ 318827 h 659755"/>
                <a:gd name="connsiteX23" fmla="*/ 219372 w 1169788"/>
                <a:gd name="connsiteY23" fmla="*/ 344202 h 659755"/>
                <a:gd name="connsiteX24" fmla="*/ 219372 w 1169788"/>
                <a:gd name="connsiteY24" fmla="*/ 351978 h 659755"/>
                <a:gd name="connsiteX25" fmla="*/ 219782 w 1169788"/>
                <a:gd name="connsiteY25" fmla="*/ 380218 h 659755"/>
                <a:gd name="connsiteX26" fmla="*/ 221623 w 1169788"/>
                <a:gd name="connsiteY26" fmla="*/ 410300 h 659755"/>
                <a:gd name="connsiteX27" fmla="*/ 225512 w 1169788"/>
                <a:gd name="connsiteY27" fmla="*/ 441405 h 659755"/>
                <a:gd name="connsiteX28" fmla="*/ 232674 w 1169788"/>
                <a:gd name="connsiteY28" fmla="*/ 469032 h 659755"/>
                <a:gd name="connsiteX29" fmla="*/ 243929 w 1169788"/>
                <a:gd name="connsiteY29" fmla="*/ 492770 h 659755"/>
                <a:gd name="connsiteX30" fmla="*/ 260505 w 1169788"/>
                <a:gd name="connsiteY30" fmla="*/ 508118 h 659755"/>
                <a:gd name="connsiteX31" fmla="*/ 283220 w 1169788"/>
                <a:gd name="connsiteY31" fmla="*/ 514052 h 659755"/>
                <a:gd name="connsiteX32" fmla="*/ 308800 w 1169788"/>
                <a:gd name="connsiteY32" fmla="*/ 507913 h 659755"/>
                <a:gd name="connsiteX33" fmla="*/ 327217 w 1169788"/>
                <a:gd name="connsiteY33" fmla="*/ 493179 h 659755"/>
                <a:gd name="connsiteX34" fmla="*/ 339291 w 1169788"/>
                <a:gd name="connsiteY34" fmla="*/ 469441 h 659755"/>
                <a:gd name="connsiteX35" fmla="*/ 346658 w 1169788"/>
                <a:gd name="connsiteY35" fmla="*/ 442633 h 659755"/>
                <a:gd name="connsiteX36" fmla="*/ 350341 w 1169788"/>
                <a:gd name="connsiteY36" fmla="*/ 411937 h 659755"/>
                <a:gd name="connsiteX37" fmla="*/ 351774 w 1169788"/>
                <a:gd name="connsiteY37" fmla="*/ 383083 h 659755"/>
                <a:gd name="connsiteX38" fmla="*/ 351978 w 1169788"/>
                <a:gd name="connsiteY38" fmla="*/ 355662 h 659755"/>
                <a:gd name="connsiteX39" fmla="*/ 351978 w 1169788"/>
                <a:gd name="connsiteY39" fmla="*/ 350341 h 659755"/>
                <a:gd name="connsiteX40" fmla="*/ 353615 w 1169788"/>
                <a:gd name="connsiteY40" fmla="*/ 306958 h 659755"/>
                <a:gd name="connsiteX41" fmla="*/ 353820 w 1169788"/>
                <a:gd name="connsiteY41" fmla="*/ 290587 h 659755"/>
                <a:gd name="connsiteX42" fmla="*/ 354025 w 1169788"/>
                <a:gd name="connsiteY42" fmla="*/ 267462 h 659755"/>
                <a:gd name="connsiteX43" fmla="*/ 352797 w 1169788"/>
                <a:gd name="connsiteY43" fmla="*/ 242292 h 659755"/>
                <a:gd name="connsiteX44" fmla="*/ 349523 w 1169788"/>
                <a:gd name="connsiteY44" fmla="*/ 215280 h 659755"/>
                <a:gd name="connsiteX45" fmla="*/ 342770 w 1169788"/>
                <a:gd name="connsiteY45" fmla="*/ 191132 h 659755"/>
                <a:gd name="connsiteX46" fmla="*/ 331514 w 1169788"/>
                <a:gd name="connsiteY46" fmla="*/ 169645 h 659755"/>
                <a:gd name="connsiteX47" fmla="*/ 314734 w 1169788"/>
                <a:gd name="connsiteY47" fmla="*/ 156139 h 659755"/>
                <a:gd name="connsiteX48" fmla="*/ 291405 w 1169788"/>
                <a:gd name="connsiteY48" fmla="*/ 150614 h 659755"/>
                <a:gd name="connsiteX49" fmla="*/ 286494 w 1169788"/>
                <a:gd name="connsiteY49" fmla="*/ 2455 h 659755"/>
                <a:gd name="connsiteX50" fmla="*/ 377149 w 1169788"/>
                <a:gd name="connsiteY50" fmla="*/ 13710 h 659755"/>
                <a:gd name="connsiteX51" fmla="*/ 447340 w 1169788"/>
                <a:gd name="connsiteY51" fmla="*/ 43792 h 659755"/>
                <a:gd name="connsiteX52" fmla="*/ 498909 w 1169788"/>
                <a:gd name="connsiteY52" fmla="*/ 89836 h 659755"/>
                <a:gd name="connsiteX53" fmla="*/ 534925 w 1169788"/>
                <a:gd name="connsiteY53" fmla="*/ 146521 h 659755"/>
                <a:gd name="connsiteX54" fmla="*/ 557026 w 1169788"/>
                <a:gd name="connsiteY54" fmla="*/ 210573 h 659755"/>
                <a:gd name="connsiteX55" fmla="*/ 568895 w 1169788"/>
                <a:gd name="connsiteY55" fmla="*/ 276671 h 659755"/>
                <a:gd name="connsiteX56" fmla="*/ 572169 w 1169788"/>
                <a:gd name="connsiteY56" fmla="*/ 342156 h 659755"/>
                <a:gd name="connsiteX57" fmla="*/ 549864 w 1169788"/>
                <a:gd name="connsiteY57" fmla="*/ 480901 h 659755"/>
                <a:gd name="connsiteX58" fmla="*/ 488063 w 1169788"/>
                <a:gd name="connsiteY58" fmla="*/ 580764 h 659755"/>
                <a:gd name="connsiteX59" fmla="*/ 396180 w 1169788"/>
                <a:gd name="connsiteY59" fmla="*/ 639700 h 659755"/>
                <a:gd name="connsiteX60" fmla="*/ 281583 w 1169788"/>
                <a:gd name="connsiteY60" fmla="*/ 659755 h 659755"/>
                <a:gd name="connsiteX61" fmla="*/ 197476 w 1169788"/>
                <a:gd name="connsiteY61" fmla="*/ 650955 h 659755"/>
                <a:gd name="connsiteX62" fmla="*/ 131787 w 1169788"/>
                <a:gd name="connsiteY62" fmla="*/ 627013 h 659755"/>
                <a:gd name="connsiteX63" fmla="*/ 82469 w 1169788"/>
                <a:gd name="connsiteY63" fmla="*/ 588541 h 659755"/>
                <a:gd name="connsiteX64" fmla="*/ 46862 w 1169788"/>
                <a:gd name="connsiteY64" fmla="*/ 538813 h 659755"/>
                <a:gd name="connsiteX65" fmla="*/ 22919 w 1169788"/>
                <a:gd name="connsiteY65" fmla="*/ 478240 h 659755"/>
                <a:gd name="connsiteX66" fmla="*/ 7981 w 1169788"/>
                <a:gd name="connsiteY66" fmla="*/ 410505 h 659755"/>
                <a:gd name="connsiteX67" fmla="*/ 0 w 1169788"/>
                <a:gd name="connsiteY67" fmla="*/ 335607 h 659755"/>
                <a:gd name="connsiteX68" fmla="*/ 286494 w 1169788"/>
                <a:gd name="connsiteY68" fmla="*/ 2455 h 659755"/>
                <a:gd name="connsiteX69" fmla="*/ 907850 w 1169788"/>
                <a:gd name="connsiteY69" fmla="*/ 0 h 659755"/>
                <a:gd name="connsiteX70" fmla="*/ 1005258 w 1169788"/>
                <a:gd name="connsiteY70" fmla="*/ 10436 h 659755"/>
                <a:gd name="connsiteX71" fmla="*/ 1071970 w 1169788"/>
                <a:gd name="connsiteY71" fmla="*/ 37039 h 659755"/>
                <a:gd name="connsiteX72" fmla="*/ 1112898 w 1169788"/>
                <a:gd name="connsiteY72" fmla="*/ 77762 h 659755"/>
                <a:gd name="connsiteX73" fmla="*/ 1135204 w 1169788"/>
                <a:gd name="connsiteY73" fmla="*/ 126057 h 659755"/>
                <a:gd name="connsiteX74" fmla="*/ 1143594 w 1169788"/>
                <a:gd name="connsiteY74" fmla="*/ 179263 h 659755"/>
                <a:gd name="connsiteX75" fmla="*/ 1115354 w 1169788"/>
                <a:gd name="connsiteY75" fmla="*/ 190928 h 659755"/>
                <a:gd name="connsiteX76" fmla="*/ 1043935 w 1169788"/>
                <a:gd name="connsiteY76" fmla="*/ 196044 h 659755"/>
                <a:gd name="connsiteX77" fmla="*/ 979883 w 1169788"/>
                <a:gd name="connsiteY77" fmla="*/ 196862 h 659755"/>
                <a:gd name="connsiteX78" fmla="*/ 944685 w 1169788"/>
                <a:gd name="connsiteY78" fmla="*/ 196453 h 659755"/>
                <a:gd name="connsiteX79" fmla="*/ 928314 w 1169788"/>
                <a:gd name="connsiteY79" fmla="*/ 189904 h 659755"/>
                <a:gd name="connsiteX80" fmla="*/ 928314 w 1169788"/>
                <a:gd name="connsiteY80" fmla="*/ 168622 h 659755"/>
                <a:gd name="connsiteX81" fmla="*/ 908669 w 1169788"/>
                <a:gd name="connsiteY81" fmla="*/ 161255 h 659755"/>
                <a:gd name="connsiteX82" fmla="*/ 842366 w 1169788"/>
                <a:gd name="connsiteY82" fmla="*/ 268486 h 659755"/>
                <a:gd name="connsiteX83" fmla="*/ 842366 w 1169788"/>
                <a:gd name="connsiteY83" fmla="*/ 275034 h 659755"/>
                <a:gd name="connsiteX84" fmla="*/ 960238 w 1169788"/>
                <a:gd name="connsiteY84" fmla="*/ 231651 h 659755"/>
                <a:gd name="connsiteX85" fmla="*/ 1110238 w 1169788"/>
                <a:gd name="connsiteY85" fmla="*/ 286903 h 659755"/>
                <a:gd name="connsiteX86" fmla="*/ 1169788 w 1169788"/>
                <a:gd name="connsiteY86" fmla="*/ 427285 h 659755"/>
                <a:gd name="connsiteX87" fmla="*/ 1154440 w 1169788"/>
                <a:gd name="connsiteY87" fmla="*/ 514666 h 659755"/>
                <a:gd name="connsiteX88" fmla="*/ 1114126 w 1169788"/>
                <a:gd name="connsiteY88" fmla="*/ 579332 h 659755"/>
                <a:gd name="connsiteX89" fmla="*/ 1055395 w 1169788"/>
                <a:gd name="connsiteY89" fmla="*/ 622715 h 659755"/>
                <a:gd name="connsiteX90" fmla="*/ 986636 w 1169788"/>
                <a:gd name="connsiteY90" fmla="*/ 648500 h 659755"/>
                <a:gd name="connsiteX91" fmla="*/ 914399 w 1169788"/>
                <a:gd name="connsiteY91" fmla="*/ 658118 h 659755"/>
                <a:gd name="connsiteX92" fmla="*/ 685817 w 1169788"/>
                <a:gd name="connsiteY92" fmla="*/ 573193 h 659755"/>
                <a:gd name="connsiteX93" fmla="*/ 609896 w 1169788"/>
                <a:gd name="connsiteY93" fmla="*/ 329059 h 659755"/>
                <a:gd name="connsiteX94" fmla="*/ 645299 w 1169788"/>
                <a:gd name="connsiteY94" fmla="*/ 158390 h 659755"/>
                <a:gd name="connsiteX95" fmla="*/ 748437 w 1169788"/>
                <a:gd name="connsiteY95" fmla="*/ 42974 h 659755"/>
                <a:gd name="connsiteX96" fmla="*/ 907850 w 1169788"/>
                <a:gd name="connsiteY96" fmla="*/ 0 h 659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169788" h="659755">
                  <a:moveTo>
                    <a:pt x="904576" y="353615"/>
                  </a:moveTo>
                  <a:cubicBezTo>
                    <a:pt x="890933" y="353615"/>
                    <a:pt x="879337" y="356071"/>
                    <a:pt x="869788" y="360982"/>
                  </a:cubicBezTo>
                  <a:cubicBezTo>
                    <a:pt x="860238" y="365894"/>
                    <a:pt x="853144" y="372920"/>
                    <a:pt x="848505" y="382060"/>
                  </a:cubicBezTo>
                  <a:cubicBezTo>
                    <a:pt x="843867" y="391201"/>
                    <a:pt x="840592" y="400819"/>
                    <a:pt x="838682" y="410914"/>
                  </a:cubicBezTo>
                  <a:cubicBezTo>
                    <a:pt x="836772" y="421010"/>
                    <a:pt x="835818" y="432742"/>
                    <a:pt x="835818" y="446112"/>
                  </a:cubicBezTo>
                  <a:cubicBezTo>
                    <a:pt x="835818" y="468486"/>
                    <a:pt x="841479" y="487858"/>
                    <a:pt x="852803" y="504229"/>
                  </a:cubicBezTo>
                  <a:cubicBezTo>
                    <a:pt x="864126" y="520600"/>
                    <a:pt x="880292" y="528786"/>
                    <a:pt x="901302" y="528786"/>
                  </a:cubicBezTo>
                  <a:cubicBezTo>
                    <a:pt x="914944" y="528786"/>
                    <a:pt x="926609" y="525989"/>
                    <a:pt x="936295" y="520396"/>
                  </a:cubicBezTo>
                  <a:cubicBezTo>
                    <a:pt x="945981" y="514802"/>
                    <a:pt x="953280" y="507231"/>
                    <a:pt x="958191" y="497681"/>
                  </a:cubicBezTo>
                  <a:cubicBezTo>
                    <a:pt x="963103" y="488131"/>
                    <a:pt x="966582" y="478377"/>
                    <a:pt x="968628" y="468418"/>
                  </a:cubicBezTo>
                  <a:cubicBezTo>
                    <a:pt x="970674" y="458458"/>
                    <a:pt x="971698" y="447749"/>
                    <a:pt x="971698" y="436289"/>
                  </a:cubicBezTo>
                  <a:cubicBezTo>
                    <a:pt x="970333" y="409550"/>
                    <a:pt x="964672" y="389086"/>
                    <a:pt x="954713" y="374898"/>
                  </a:cubicBezTo>
                  <a:cubicBezTo>
                    <a:pt x="944753" y="360709"/>
                    <a:pt x="928041" y="353615"/>
                    <a:pt x="904576" y="353615"/>
                  </a:cubicBezTo>
                  <a:close/>
                  <a:moveTo>
                    <a:pt x="291405" y="150614"/>
                  </a:moveTo>
                  <a:cubicBezTo>
                    <a:pt x="284311" y="150614"/>
                    <a:pt x="277763" y="151569"/>
                    <a:pt x="271760" y="153479"/>
                  </a:cubicBezTo>
                  <a:cubicBezTo>
                    <a:pt x="265757" y="155389"/>
                    <a:pt x="260505" y="158595"/>
                    <a:pt x="256003" y="163097"/>
                  </a:cubicBezTo>
                  <a:cubicBezTo>
                    <a:pt x="251501" y="167599"/>
                    <a:pt x="247476" y="172169"/>
                    <a:pt x="243929" y="176807"/>
                  </a:cubicBezTo>
                  <a:cubicBezTo>
                    <a:pt x="240382" y="181446"/>
                    <a:pt x="237381" y="187722"/>
                    <a:pt x="234925" y="195634"/>
                  </a:cubicBezTo>
                  <a:cubicBezTo>
                    <a:pt x="232469" y="203547"/>
                    <a:pt x="230287" y="210573"/>
                    <a:pt x="228377" y="216712"/>
                  </a:cubicBezTo>
                  <a:cubicBezTo>
                    <a:pt x="226467" y="222851"/>
                    <a:pt x="224966" y="231037"/>
                    <a:pt x="223875" y="241269"/>
                  </a:cubicBezTo>
                  <a:cubicBezTo>
                    <a:pt x="222783" y="251501"/>
                    <a:pt x="221896" y="259823"/>
                    <a:pt x="221214" y="266235"/>
                  </a:cubicBezTo>
                  <a:cubicBezTo>
                    <a:pt x="220532" y="272647"/>
                    <a:pt x="220055" y="281651"/>
                    <a:pt x="219782" y="293247"/>
                  </a:cubicBezTo>
                  <a:cubicBezTo>
                    <a:pt x="219509" y="304843"/>
                    <a:pt x="219372" y="313370"/>
                    <a:pt x="219372" y="318827"/>
                  </a:cubicBezTo>
                  <a:cubicBezTo>
                    <a:pt x="219372" y="324284"/>
                    <a:pt x="219372" y="332742"/>
                    <a:pt x="219372" y="344202"/>
                  </a:cubicBezTo>
                  <a:cubicBezTo>
                    <a:pt x="219372" y="347749"/>
                    <a:pt x="219372" y="350341"/>
                    <a:pt x="219372" y="351978"/>
                  </a:cubicBezTo>
                  <a:cubicBezTo>
                    <a:pt x="219372" y="362619"/>
                    <a:pt x="219509" y="372033"/>
                    <a:pt x="219782" y="380218"/>
                  </a:cubicBezTo>
                  <a:cubicBezTo>
                    <a:pt x="220055" y="388404"/>
                    <a:pt x="220668" y="398431"/>
                    <a:pt x="221623" y="410300"/>
                  </a:cubicBezTo>
                  <a:cubicBezTo>
                    <a:pt x="222578" y="422169"/>
                    <a:pt x="223875" y="432538"/>
                    <a:pt x="225512" y="441405"/>
                  </a:cubicBezTo>
                  <a:cubicBezTo>
                    <a:pt x="227149" y="450273"/>
                    <a:pt x="229536" y="459482"/>
                    <a:pt x="232674" y="469032"/>
                  </a:cubicBezTo>
                  <a:cubicBezTo>
                    <a:pt x="235812" y="478581"/>
                    <a:pt x="239563" y="486494"/>
                    <a:pt x="243929" y="492770"/>
                  </a:cubicBezTo>
                  <a:cubicBezTo>
                    <a:pt x="248295" y="499045"/>
                    <a:pt x="253820" y="504161"/>
                    <a:pt x="260505" y="508118"/>
                  </a:cubicBezTo>
                  <a:cubicBezTo>
                    <a:pt x="267190" y="512074"/>
                    <a:pt x="274761" y="514052"/>
                    <a:pt x="283220" y="514052"/>
                  </a:cubicBezTo>
                  <a:cubicBezTo>
                    <a:pt x="292770" y="514052"/>
                    <a:pt x="301296" y="512006"/>
                    <a:pt x="308800" y="507913"/>
                  </a:cubicBezTo>
                  <a:cubicBezTo>
                    <a:pt x="316303" y="503820"/>
                    <a:pt x="322442" y="498909"/>
                    <a:pt x="327217" y="493179"/>
                  </a:cubicBezTo>
                  <a:cubicBezTo>
                    <a:pt x="331992" y="487449"/>
                    <a:pt x="336017" y="479536"/>
                    <a:pt x="339291" y="469441"/>
                  </a:cubicBezTo>
                  <a:cubicBezTo>
                    <a:pt x="342565" y="459345"/>
                    <a:pt x="345021" y="450409"/>
                    <a:pt x="346658" y="442633"/>
                  </a:cubicBezTo>
                  <a:cubicBezTo>
                    <a:pt x="348295" y="434857"/>
                    <a:pt x="349523" y="424625"/>
                    <a:pt x="350341" y="411937"/>
                  </a:cubicBezTo>
                  <a:cubicBezTo>
                    <a:pt x="351160" y="399250"/>
                    <a:pt x="351637" y="389632"/>
                    <a:pt x="351774" y="383083"/>
                  </a:cubicBezTo>
                  <a:cubicBezTo>
                    <a:pt x="351910" y="376535"/>
                    <a:pt x="351978" y="367394"/>
                    <a:pt x="351978" y="355662"/>
                  </a:cubicBezTo>
                  <a:cubicBezTo>
                    <a:pt x="351978" y="353206"/>
                    <a:pt x="351978" y="351433"/>
                    <a:pt x="351978" y="350341"/>
                  </a:cubicBezTo>
                  <a:cubicBezTo>
                    <a:pt x="353070" y="341064"/>
                    <a:pt x="353615" y="326603"/>
                    <a:pt x="353615" y="306958"/>
                  </a:cubicBezTo>
                  <a:cubicBezTo>
                    <a:pt x="353615" y="305593"/>
                    <a:pt x="353684" y="300136"/>
                    <a:pt x="353820" y="290587"/>
                  </a:cubicBezTo>
                  <a:cubicBezTo>
                    <a:pt x="353956" y="281037"/>
                    <a:pt x="354025" y="273329"/>
                    <a:pt x="354025" y="267462"/>
                  </a:cubicBezTo>
                  <a:cubicBezTo>
                    <a:pt x="354025" y="261596"/>
                    <a:pt x="353615" y="253206"/>
                    <a:pt x="352797" y="242292"/>
                  </a:cubicBezTo>
                  <a:cubicBezTo>
                    <a:pt x="351978" y="231378"/>
                    <a:pt x="350887" y="222374"/>
                    <a:pt x="349523" y="215280"/>
                  </a:cubicBezTo>
                  <a:cubicBezTo>
                    <a:pt x="348158" y="208185"/>
                    <a:pt x="345907" y="200136"/>
                    <a:pt x="342770" y="191132"/>
                  </a:cubicBezTo>
                  <a:cubicBezTo>
                    <a:pt x="339632" y="182128"/>
                    <a:pt x="335880" y="174966"/>
                    <a:pt x="331514" y="169645"/>
                  </a:cubicBezTo>
                  <a:cubicBezTo>
                    <a:pt x="327149" y="164325"/>
                    <a:pt x="321555" y="159822"/>
                    <a:pt x="314734" y="156139"/>
                  </a:cubicBezTo>
                  <a:cubicBezTo>
                    <a:pt x="307913" y="152455"/>
                    <a:pt x="300136" y="150614"/>
                    <a:pt x="291405" y="150614"/>
                  </a:cubicBezTo>
                  <a:close/>
                  <a:moveTo>
                    <a:pt x="286494" y="2455"/>
                  </a:moveTo>
                  <a:cubicBezTo>
                    <a:pt x="319509" y="2455"/>
                    <a:pt x="349727" y="6207"/>
                    <a:pt x="377149" y="13710"/>
                  </a:cubicBezTo>
                  <a:cubicBezTo>
                    <a:pt x="404570" y="21214"/>
                    <a:pt x="427967" y="31241"/>
                    <a:pt x="447340" y="43792"/>
                  </a:cubicBezTo>
                  <a:cubicBezTo>
                    <a:pt x="466712" y="56344"/>
                    <a:pt x="483902" y="71691"/>
                    <a:pt x="498909" y="89836"/>
                  </a:cubicBezTo>
                  <a:cubicBezTo>
                    <a:pt x="513916" y="107981"/>
                    <a:pt x="525921" y="126876"/>
                    <a:pt x="534925" y="146521"/>
                  </a:cubicBezTo>
                  <a:cubicBezTo>
                    <a:pt x="543929" y="166166"/>
                    <a:pt x="551296" y="187517"/>
                    <a:pt x="557026" y="210573"/>
                  </a:cubicBezTo>
                  <a:cubicBezTo>
                    <a:pt x="562756" y="233629"/>
                    <a:pt x="566712" y="255662"/>
                    <a:pt x="568895" y="276671"/>
                  </a:cubicBezTo>
                  <a:cubicBezTo>
                    <a:pt x="571078" y="297681"/>
                    <a:pt x="572169" y="319509"/>
                    <a:pt x="572169" y="342156"/>
                  </a:cubicBezTo>
                  <a:cubicBezTo>
                    <a:pt x="572169" y="393997"/>
                    <a:pt x="564734" y="440246"/>
                    <a:pt x="549864" y="480901"/>
                  </a:cubicBezTo>
                  <a:cubicBezTo>
                    <a:pt x="534993" y="521555"/>
                    <a:pt x="514393" y="554843"/>
                    <a:pt x="488063" y="580764"/>
                  </a:cubicBezTo>
                  <a:cubicBezTo>
                    <a:pt x="461733" y="606685"/>
                    <a:pt x="431105" y="626330"/>
                    <a:pt x="396180" y="639700"/>
                  </a:cubicBezTo>
                  <a:cubicBezTo>
                    <a:pt x="361255" y="653070"/>
                    <a:pt x="323056" y="659755"/>
                    <a:pt x="281583" y="659755"/>
                  </a:cubicBezTo>
                  <a:cubicBezTo>
                    <a:pt x="250750" y="659755"/>
                    <a:pt x="222715" y="656822"/>
                    <a:pt x="197476" y="650955"/>
                  </a:cubicBezTo>
                  <a:cubicBezTo>
                    <a:pt x="172237" y="645089"/>
                    <a:pt x="150341" y="637108"/>
                    <a:pt x="131787" y="627013"/>
                  </a:cubicBezTo>
                  <a:cubicBezTo>
                    <a:pt x="113233" y="616917"/>
                    <a:pt x="96794" y="604093"/>
                    <a:pt x="82469" y="588541"/>
                  </a:cubicBezTo>
                  <a:cubicBezTo>
                    <a:pt x="68144" y="572988"/>
                    <a:pt x="56275" y="556412"/>
                    <a:pt x="46862" y="538813"/>
                  </a:cubicBezTo>
                  <a:cubicBezTo>
                    <a:pt x="37449" y="521214"/>
                    <a:pt x="29468" y="501023"/>
                    <a:pt x="22919" y="478240"/>
                  </a:cubicBezTo>
                  <a:cubicBezTo>
                    <a:pt x="16371" y="455457"/>
                    <a:pt x="11391" y="432879"/>
                    <a:pt x="7981" y="410505"/>
                  </a:cubicBezTo>
                  <a:cubicBezTo>
                    <a:pt x="4570" y="388131"/>
                    <a:pt x="1910" y="363165"/>
                    <a:pt x="0" y="335607"/>
                  </a:cubicBezTo>
                  <a:cubicBezTo>
                    <a:pt x="0" y="128513"/>
                    <a:pt x="95498" y="17462"/>
                    <a:pt x="286494" y="2455"/>
                  </a:cubicBezTo>
                  <a:close/>
                  <a:moveTo>
                    <a:pt x="907850" y="0"/>
                  </a:moveTo>
                  <a:cubicBezTo>
                    <a:pt x="944958" y="0"/>
                    <a:pt x="977427" y="3479"/>
                    <a:pt x="1005258" y="10436"/>
                  </a:cubicBezTo>
                  <a:cubicBezTo>
                    <a:pt x="1033089" y="17394"/>
                    <a:pt x="1055327" y="26262"/>
                    <a:pt x="1071970" y="37039"/>
                  </a:cubicBezTo>
                  <a:cubicBezTo>
                    <a:pt x="1088614" y="47817"/>
                    <a:pt x="1102257" y="61391"/>
                    <a:pt x="1112898" y="77762"/>
                  </a:cubicBezTo>
                  <a:cubicBezTo>
                    <a:pt x="1123540" y="94133"/>
                    <a:pt x="1130975" y="110232"/>
                    <a:pt x="1135204" y="126057"/>
                  </a:cubicBezTo>
                  <a:cubicBezTo>
                    <a:pt x="1139433" y="141882"/>
                    <a:pt x="1142230" y="159618"/>
                    <a:pt x="1143594" y="179263"/>
                  </a:cubicBezTo>
                  <a:cubicBezTo>
                    <a:pt x="1143594" y="184174"/>
                    <a:pt x="1134181" y="188063"/>
                    <a:pt x="1115354" y="190928"/>
                  </a:cubicBezTo>
                  <a:cubicBezTo>
                    <a:pt x="1096527" y="193793"/>
                    <a:pt x="1072721" y="195498"/>
                    <a:pt x="1043935" y="196044"/>
                  </a:cubicBezTo>
                  <a:cubicBezTo>
                    <a:pt x="1015149" y="196589"/>
                    <a:pt x="993799" y="196862"/>
                    <a:pt x="979883" y="196862"/>
                  </a:cubicBezTo>
                  <a:cubicBezTo>
                    <a:pt x="965968" y="196862"/>
                    <a:pt x="954235" y="196726"/>
                    <a:pt x="944685" y="196453"/>
                  </a:cubicBezTo>
                  <a:cubicBezTo>
                    <a:pt x="933771" y="196453"/>
                    <a:pt x="928314" y="194270"/>
                    <a:pt x="928314" y="189904"/>
                  </a:cubicBezTo>
                  <a:lnTo>
                    <a:pt x="928314" y="168622"/>
                  </a:lnTo>
                  <a:cubicBezTo>
                    <a:pt x="925859" y="163711"/>
                    <a:pt x="919310" y="161255"/>
                    <a:pt x="908669" y="161255"/>
                  </a:cubicBezTo>
                  <a:cubicBezTo>
                    <a:pt x="864467" y="161255"/>
                    <a:pt x="842366" y="196999"/>
                    <a:pt x="842366" y="268486"/>
                  </a:cubicBezTo>
                  <a:lnTo>
                    <a:pt x="842366" y="275034"/>
                  </a:lnTo>
                  <a:cubicBezTo>
                    <a:pt x="866923" y="246112"/>
                    <a:pt x="906213" y="231651"/>
                    <a:pt x="960238" y="231651"/>
                  </a:cubicBezTo>
                  <a:cubicBezTo>
                    <a:pt x="1020538" y="231651"/>
                    <a:pt x="1070538" y="250068"/>
                    <a:pt x="1110238" y="286903"/>
                  </a:cubicBezTo>
                  <a:cubicBezTo>
                    <a:pt x="1149938" y="323738"/>
                    <a:pt x="1169788" y="370532"/>
                    <a:pt x="1169788" y="427285"/>
                  </a:cubicBezTo>
                  <a:cubicBezTo>
                    <a:pt x="1169788" y="459482"/>
                    <a:pt x="1164672" y="488609"/>
                    <a:pt x="1154440" y="514666"/>
                  </a:cubicBezTo>
                  <a:cubicBezTo>
                    <a:pt x="1144208" y="540723"/>
                    <a:pt x="1130770" y="562279"/>
                    <a:pt x="1114126" y="579332"/>
                  </a:cubicBezTo>
                  <a:cubicBezTo>
                    <a:pt x="1097482" y="596385"/>
                    <a:pt x="1077905" y="610846"/>
                    <a:pt x="1055395" y="622715"/>
                  </a:cubicBezTo>
                  <a:cubicBezTo>
                    <a:pt x="1032885" y="634584"/>
                    <a:pt x="1009965" y="643179"/>
                    <a:pt x="986636" y="648500"/>
                  </a:cubicBezTo>
                  <a:cubicBezTo>
                    <a:pt x="963307" y="653820"/>
                    <a:pt x="939228" y="657026"/>
                    <a:pt x="914399" y="658118"/>
                  </a:cubicBezTo>
                  <a:cubicBezTo>
                    <a:pt x="812625" y="658118"/>
                    <a:pt x="736431" y="629809"/>
                    <a:pt x="685817" y="573193"/>
                  </a:cubicBezTo>
                  <a:cubicBezTo>
                    <a:pt x="635203" y="516576"/>
                    <a:pt x="609896" y="435198"/>
                    <a:pt x="609896" y="329059"/>
                  </a:cubicBezTo>
                  <a:cubicBezTo>
                    <a:pt x="609896" y="264393"/>
                    <a:pt x="621697" y="207503"/>
                    <a:pt x="645299" y="158390"/>
                  </a:cubicBezTo>
                  <a:cubicBezTo>
                    <a:pt x="668901" y="109277"/>
                    <a:pt x="703280" y="70805"/>
                    <a:pt x="748437" y="42974"/>
                  </a:cubicBezTo>
                  <a:cubicBezTo>
                    <a:pt x="793594" y="15143"/>
                    <a:pt x="846732" y="818"/>
                    <a:pt x="907850" y="0"/>
                  </a:cubicBezTo>
                  <a:close/>
                </a:path>
              </a:pathLst>
            </a:custGeom>
            <a:solidFill>
              <a:schemeClr val="accent3"/>
            </a:solidFill>
            <a:ln>
              <a:noFill/>
            </a:ln>
            <a:effectLst>
              <a:outerShdw blurRad="12700" dist="12700" dir="2700000" algn="tl" rotWithShape="0">
                <a:prstClr val="black">
                  <a:alpha val="52000"/>
                </a:prstClr>
              </a:outerShdw>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defTabSz="685800"/>
              <a:endParaRPr lang="en-US" sz="4950" dirty="0">
                <a:solidFill>
                  <a:prstClr val="black"/>
                </a:solidFill>
                <a:latin typeface="Calibri" panose="020F0502020204030204" pitchFamily="34" charset="0"/>
              </a:endParaRPr>
            </a:p>
          </p:txBody>
        </p:sp>
        <p:sp>
          <p:nvSpPr>
            <p:cNvPr id="16" name="TextBox 15">
              <a:extLst>
                <a:ext uri="{FF2B5EF4-FFF2-40B4-BE49-F238E27FC236}">
                  <a16:creationId xmlns:a16="http://schemas.microsoft.com/office/drawing/2014/main" id="{670862B4-0CD9-4CE8-8A5E-1F7DAC6D2C54}"/>
                </a:ext>
              </a:extLst>
            </p:cNvPr>
            <p:cNvSpPr txBox="1"/>
            <p:nvPr/>
          </p:nvSpPr>
          <p:spPr>
            <a:xfrm>
              <a:off x="7224912" y="4889483"/>
              <a:ext cx="4362931" cy="1015663"/>
            </a:xfrm>
            <a:prstGeom prst="rect">
              <a:avLst/>
            </a:prstGeom>
            <a:noFill/>
            <a:ln>
              <a:solidFill>
                <a:schemeClr val="tx1"/>
              </a:solidFill>
              <a:prstDash val="dashDot"/>
            </a:ln>
          </p:spPr>
          <p:txBody>
            <a:bodyPr wrap="square" rtlCol="0">
              <a:spAutoFit/>
            </a:bodyPr>
            <a:lstStyle/>
            <a:p>
              <a:r>
                <a:rPr lang="en-IN" b="1" dirty="0"/>
                <a:t>Company: </a:t>
              </a:r>
              <a:r>
                <a:rPr lang="en-US" sz="2000" b="1" dirty="0" err="1">
                  <a:solidFill>
                    <a:schemeClr val="accent1"/>
                  </a:solidFill>
                </a:rPr>
                <a:t>Nuziveedu</a:t>
              </a:r>
              <a:r>
                <a:rPr lang="en-US" sz="2000" b="1" dirty="0">
                  <a:solidFill>
                    <a:schemeClr val="accent1"/>
                  </a:solidFill>
                </a:rPr>
                <a:t> Seeds</a:t>
              </a:r>
            </a:p>
            <a:p>
              <a:r>
                <a:rPr lang="en-IN" b="1" dirty="0"/>
                <a:t>Revenue generated: </a:t>
              </a:r>
              <a:r>
                <a:rPr lang="en-IN" sz="2000" b="1" dirty="0">
                  <a:solidFill>
                    <a:schemeClr val="accent1"/>
                  </a:solidFill>
                </a:rPr>
                <a:t>USD 130 Million</a:t>
              </a:r>
            </a:p>
            <a:p>
              <a:r>
                <a:rPr lang="en-IN" b="1" dirty="0"/>
                <a:t>Focus: </a:t>
              </a:r>
              <a:r>
                <a:rPr lang="en-IN" sz="2000" b="1" dirty="0" err="1">
                  <a:solidFill>
                    <a:schemeClr val="accent1"/>
                  </a:solidFill>
                </a:rPr>
                <a:t>Bioagriculture</a:t>
              </a:r>
              <a:endParaRPr lang="en-IN" b="1" dirty="0">
                <a:solidFill>
                  <a:schemeClr val="accent1"/>
                </a:solidFill>
              </a:endParaRPr>
            </a:p>
          </p:txBody>
        </p:sp>
      </p:grpSp>
      <p:sp>
        <p:nvSpPr>
          <p:cNvPr id="23" name="Rectangle 22">
            <a:extLst>
              <a:ext uri="{FF2B5EF4-FFF2-40B4-BE49-F238E27FC236}">
                <a16:creationId xmlns:a16="http://schemas.microsoft.com/office/drawing/2014/main" id="{F94F9497-9610-4063-9B46-44CB4C315F9D}"/>
              </a:ext>
            </a:extLst>
          </p:cNvPr>
          <p:cNvSpPr/>
          <p:nvPr/>
        </p:nvSpPr>
        <p:spPr>
          <a:xfrm>
            <a:off x="608787" y="2044564"/>
            <a:ext cx="10887582" cy="500014"/>
          </a:xfrm>
          <a:prstGeom prst="rect">
            <a:avLst/>
          </a:prstGeom>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t>11/20 top companies generating revenue in the Biotech industry in India deal in Biopharmaceuticals</a:t>
            </a:r>
          </a:p>
        </p:txBody>
      </p:sp>
      <p:sp>
        <p:nvSpPr>
          <p:cNvPr id="24" name="TextBox 23">
            <a:extLst>
              <a:ext uri="{FF2B5EF4-FFF2-40B4-BE49-F238E27FC236}">
                <a16:creationId xmlns:a16="http://schemas.microsoft.com/office/drawing/2014/main" id="{7A5409AD-A482-4A16-ACFE-0F3F56AFE838}"/>
              </a:ext>
            </a:extLst>
          </p:cNvPr>
          <p:cNvSpPr txBox="1"/>
          <p:nvPr/>
        </p:nvSpPr>
        <p:spPr>
          <a:xfrm>
            <a:off x="217719" y="6497518"/>
            <a:ext cx="4057078" cy="307777"/>
          </a:xfrm>
          <a:prstGeom prst="rect">
            <a:avLst/>
          </a:prstGeom>
          <a:noFill/>
        </p:spPr>
        <p:txBody>
          <a:bodyPr wrap="square" rtlCol="0">
            <a:spAutoFit/>
          </a:bodyPr>
          <a:lstStyle/>
          <a:p>
            <a:r>
              <a:rPr lang="en-IN" sz="1400" b="1" i="1" dirty="0"/>
              <a:t>Source: Invest India</a:t>
            </a:r>
          </a:p>
        </p:txBody>
      </p:sp>
      <p:pic>
        <p:nvPicPr>
          <p:cNvPr id="25" name="Image1">
            <a:extLst>
              <a:ext uri="{FF2B5EF4-FFF2-40B4-BE49-F238E27FC236}">
                <a16:creationId xmlns:a16="http://schemas.microsoft.com/office/drawing/2014/main" id="{264D7206-A28B-40D6-B191-E315F66AAC2F}"/>
              </a:ext>
            </a:extLst>
          </p:cNvPr>
          <p:cNvPicPr/>
          <p:nvPr/>
        </p:nvPicPr>
        <p:blipFill>
          <a:blip r:embed="rId3">
            <a:lum/>
            <a:alphaModFix/>
          </a:blip>
          <a:srcRect/>
          <a:stretch>
            <a:fillRect/>
          </a:stretch>
        </p:blipFill>
        <p:spPr>
          <a:xfrm>
            <a:off x="9422461" y="177682"/>
            <a:ext cx="2467255" cy="842963"/>
          </a:xfrm>
          <a:prstGeom prst="rect">
            <a:avLst/>
          </a:prstGeom>
        </p:spPr>
      </p:pic>
      <p:pic>
        <p:nvPicPr>
          <p:cNvPr id="26" name="Picture 25" descr="A close up of a logo&#10;&#10;Description automatically generated">
            <a:extLst>
              <a:ext uri="{FF2B5EF4-FFF2-40B4-BE49-F238E27FC236}">
                <a16:creationId xmlns:a16="http://schemas.microsoft.com/office/drawing/2014/main" id="{D6AD8F25-035D-4910-AD08-D95F2F9DE4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46926" y="99205"/>
            <a:ext cx="939627" cy="921440"/>
          </a:xfrm>
          <a:prstGeom prst="rect">
            <a:avLst/>
          </a:prstGeom>
        </p:spPr>
      </p:pic>
    </p:spTree>
    <p:extLst>
      <p:ext uri="{BB962C8B-B14F-4D97-AF65-F5344CB8AC3E}">
        <p14:creationId xmlns:p14="http://schemas.microsoft.com/office/powerpoint/2010/main" val="1987416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49B0E70-C4AD-465A-83B3-1CA3C4723A06}"/>
              </a:ext>
            </a:extLst>
          </p:cNvPr>
          <p:cNvSpPr>
            <a:spLocks noGrp="1"/>
          </p:cNvSpPr>
          <p:nvPr>
            <p:ph type="sldNum" sz="quarter" idx="12"/>
          </p:nvPr>
        </p:nvSpPr>
        <p:spPr/>
        <p:txBody>
          <a:bodyPr/>
          <a:lstStyle/>
          <a:p>
            <a:fld id="{01E6AEA6-D9A5-4D96-B6D8-2754BB1C298A}" type="slidenum">
              <a:rPr lang="en-US" smtClean="0"/>
              <a:t>12</a:t>
            </a:fld>
            <a:endParaRPr lang="en-US"/>
          </a:p>
        </p:txBody>
      </p:sp>
      <p:sp>
        <p:nvSpPr>
          <p:cNvPr id="5" name="Title 1">
            <a:extLst>
              <a:ext uri="{FF2B5EF4-FFF2-40B4-BE49-F238E27FC236}">
                <a16:creationId xmlns:a16="http://schemas.microsoft.com/office/drawing/2014/main" id="{BFB4559E-CC8A-4594-8ECC-3F4611B81B7C}"/>
              </a:ext>
            </a:extLst>
          </p:cNvPr>
          <p:cNvSpPr>
            <a:spLocks noGrp="1"/>
          </p:cNvSpPr>
          <p:nvPr>
            <p:ph type="title"/>
          </p:nvPr>
        </p:nvSpPr>
        <p:spPr>
          <a:xfrm>
            <a:off x="837297" y="1177655"/>
            <a:ext cx="10621962" cy="842962"/>
          </a:xfrm>
        </p:spPr>
        <p:txBody>
          <a:bodyPr>
            <a:normAutofit/>
          </a:bodyPr>
          <a:lstStyle/>
          <a:p>
            <a:pPr algn="ctr"/>
            <a:r>
              <a:rPr lang="en-IN" sz="2900" dirty="0"/>
              <a:t>Indian Biotechnology Sector: </a:t>
            </a:r>
            <a:r>
              <a:rPr lang="en-IN" sz="2400" i="1" dirty="0">
                <a:solidFill>
                  <a:schemeClr val="tx2"/>
                </a:solidFill>
              </a:rPr>
              <a:t>Major Players</a:t>
            </a:r>
            <a:endParaRPr lang="en-IN" sz="2400" dirty="0"/>
          </a:p>
        </p:txBody>
      </p:sp>
      <p:pic>
        <p:nvPicPr>
          <p:cNvPr id="7" name="Picture 6" descr="A picture containing drawing&#10;&#10;Description automatically generated">
            <a:extLst>
              <a:ext uri="{FF2B5EF4-FFF2-40B4-BE49-F238E27FC236}">
                <a16:creationId xmlns:a16="http://schemas.microsoft.com/office/drawing/2014/main" id="{C24E95CF-575F-4669-8A44-8FA68261AE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297" y="2539563"/>
            <a:ext cx="1894287" cy="776737"/>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EDFC3570-8D74-4CA9-ACA7-22F217B82C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9016" y="3256628"/>
            <a:ext cx="1608955" cy="578590"/>
          </a:xfrm>
          <a:prstGeom prst="rect">
            <a:avLst/>
          </a:prstGeom>
        </p:spPr>
      </p:pic>
      <p:pic>
        <p:nvPicPr>
          <p:cNvPr id="11" name="Picture 10" descr="A picture containing knife&#10;&#10;Description automatically generated">
            <a:extLst>
              <a:ext uri="{FF2B5EF4-FFF2-40B4-BE49-F238E27FC236}">
                <a16:creationId xmlns:a16="http://schemas.microsoft.com/office/drawing/2014/main" id="{18850715-B2B5-4A14-B1E2-51DC41487AC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7069" y="3762169"/>
            <a:ext cx="1664436" cy="911477"/>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BB2E779C-1D93-40E2-8C19-CB5C27F8C0E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1316" y="4673646"/>
            <a:ext cx="1672362" cy="681626"/>
          </a:xfrm>
          <a:prstGeom prst="rect">
            <a:avLst/>
          </a:prstGeom>
        </p:spPr>
      </p:pic>
      <p:pic>
        <p:nvPicPr>
          <p:cNvPr id="15" name="Picture 14" descr="A picture containing drawing, food&#10;&#10;Description automatically generated">
            <a:extLst>
              <a:ext uri="{FF2B5EF4-FFF2-40B4-BE49-F238E27FC236}">
                <a16:creationId xmlns:a16="http://schemas.microsoft.com/office/drawing/2014/main" id="{93ED0983-F8C8-40E7-80C8-0F5BC0601A9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96426" y="5391685"/>
            <a:ext cx="1482141" cy="570664"/>
          </a:xfrm>
          <a:prstGeom prst="rect">
            <a:avLst/>
          </a:prstGeom>
        </p:spPr>
      </p:pic>
      <p:sp>
        <p:nvSpPr>
          <p:cNvPr id="16" name="Rectangle 15">
            <a:extLst>
              <a:ext uri="{FF2B5EF4-FFF2-40B4-BE49-F238E27FC236}">
                <a16:creationId xmlns:a16="http://schemas.microsoft.com/office/drawing/2014/main" id="{8FB30121-3CFF-455F-A9AF-E8A3B1E96868}"/>
              </a:ext>
            </a:extLst>
          </p:cNvPr>
          <p:cNvSpPr/>
          <p:nvPr/>
        </p:nvSpPr>
        <p:spPr>
          <a:xfrm>
            <a:off x="930626" y="2038823"/>
            <a:ext cx="1769440" cy="406993"/>
          </a:xfrm>
          <a:prstGeom prst="rect">
            <a:avLst/>
          </a:prstGeom>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t>Top Investors</a:t>
            </a:r>
          </a:p>
        </p:txBody>
      </p:sp>
      <p:sp>
        <p:nvSpPr>
          <p:cNvPr id="17" name="Rectangle 16">
            <a:extLst>
              <a:ext uri="{FF2B5EF4-FFF2-40B4-BE49-F238E27FC236}">
                <a16:creationId xmlns:a16="http://schemas.microsoft.com/office/drawing/2014/main" id="{6515C5EE-60A1-445E-9E4C-17234B0B2A28}"/>
              </a:ext>
            </a:extLst>
          </p:cNvPr>
          <p:cNvSpPr/>
          <p:nvPr/>
        </p:nvSpPr>
        <p:spPr>
          <a:xfrm>
            <a:off x="4337930" y="2036024"/>
            <a:ext cx="2637420" cy="503539"/>
          </a:xfrm>
          <a:prstGeom prst="rect">
            <a:avLst/>
          </a:prstGeom>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t>Top International Companies</a:t>
            </a:r>
          </a:p>
        </p:txBody>
      </p:sp>
      <p:sp>
        <p:nvSpPr>
          <p:cNvPr id="18" name="Rectangle 17">
            <a:extLst>
              <a:ext uri="{FF2B5EF4-FFF2-40B4-BE49-F238E27FC236}">
                <a16:creationId xmlns:a16="http://schemas.microsoft.com/office/drawing/2014/main" id="{2B40289A-E2E4-4719-B453-4B70409F5F5F}"/>
              </a:ext>
            </a:extLst>
          </p:cNvPr>
          <p:cNvSpPr/>
          <p:nvPr/>
        </p:nvSpPr>
        <p:spPr>
          <a:xfrm>
            <a:off x="8274239" y="2016029"/>
            <a:ext cx="2637420" cy="428640"/>
          </a:xfrm>
          <a:prstGeom prst="rect">
            <a:avLst/>
          </a:prstGeom>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t>Top Domestic Companies</a:t>
            </a:r>
          </a:p>
        </p:txBody>
      </p:sp>
      <p:pic>
        <p:nvPicPr>
          <p:cNvPr id="20" name="Picture 19" descr="A picture containing drawing, food&#10;&#10;Description automatically generated">
            <a:extLst>
              <a:ext uri="{FF2B5EF4-FFF2-40B4-BE49-F238E27FC236}">
                <a16:creationId xmlns:a16="http://schemas.microsoft.com/office/drawing/2014/main" id="{976260A2-BA08-43BB-9D6B-FE69FBE9C80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74814" y="6030631"/>
            <a:ext cx="863922" cy="578590"/>
          </a:xfrm>
          <a:prstGeom prst="rect">
            <a:avLst/>
          </a:prstGeom>
        </p:spPr>
      </p:pic>
      <p:pic>
        <p:nvPicPr>
          <p:cNvPr id="22" name="Picture 21" descr="A picture containing drawing&#10;&#10;Description automatically generated">
            <a:extLst>
              <a:ext uri="{FF2B5EF4-FFF2-40B4-BE49-F238E27FC236}">
                <a16:creationId xmlns:a16="http://schemas.microsoft.com/office/drawing/2014/main" id="{EE1179C6-5B6E-4B17-91BE-83D7D574049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241086" y="5539091"/>
            <a:ext cx="1339475" cy="435924"/>
          </a:xfrm>
          <a:prstGeom prst="rect">
            <a:avLst/>
          </a:prstGeom>
        </p:spPr>
      </p:pic>
      <p:pic>
        <p:nvPicPr>
          <p:cNvPr id="24" name="Picture 23" descr="A close up of a logo&#10;&#10;Description automatically generated">
            <a:extLst>
              <a:ext uri="{FF2B5EF4-FFF2-40B4-BE49-F238E27FC236}">
                <a16:creationId xmlns:a16="http://schemas.microsoft.com/office/drawing/2014/main" id="{631B9E53-BF54-4522-972D-4F890E55907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305397" y="4855324"/>
            <a:ext cx="998662" cy="713330"/>
          </a:xfrm>
          <a:prstGeom prst="rect">
            <a:avLst/>
          </a:prstGeom>
        </p:spPr>
      </p:pic>
      <p:pic>
        <p:nvPicPr>
          <p:cNvPr id="26" name="Picture 25" descr="A picture containing drawing&#10;&#10;Description automatically generated">
            <a:extLst>
              <a:ext uri="{FF2B5EF4-FFF2-40B4-BE49-F238E27FC236}">
                <a16:creationId xmlns:a16="http://schemas.microsoft.com/office/drawing/2014/main" id="{C60DB58B-D230-4C95-B3E1-ABCB3FC380F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024589" y="4328118"/>
            <a:ext cx="1561400" cy="459701"/>
          </a:xfrm>
          <a:prstGeom prst="rect">
            <a:avLst/>
          </a:prstGeom>
        </p:spPr>
      </p:pic>
      <p:pic>
        <p:nvPicPr>
          <p:cNvPr id="28" name="Picture 27" descr="A close up of a logo&#10;&#10;Description automatically generated">
            <a:extLst>
              <a:ext uri="{FF2B5EF4-FFF2-40B4-BE49-F238E27FC236}">
                <a16:creationId xmlns:a16="http://schemas.microsoft.com/office/drawing/2014/main" id="{0EB78B68-8448-4383-9481-B9D4468AAAF2}"/>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058791" y="3795586"/>
            <a:ext cx="1521770" cy="459701"/>
          </a:xfrm>
          <a:prstGeom prst="rect">
            <a:avLst/>
          </a:prstGeom>
        </p:spPr>
      </p:pic>
      <p:pic>
        <p:nvPicPr>
          <p:cNvPr id="30" name="Picture 29" descr="A close up of a logo&#10;&#10;Description automatically generated">
            <a:extLst>
              <a:ext uri="{FF2B5EF4-FFF2-40B4-BE49-F238E27FC236}">
                <a16:creationId xmlns:a16="http://schemas.microsoft.com/office/drawing/2014/main" id="{793F3026-EDCD-4B37-B9F9-3720B45DF560}"/>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222737" y="3214734"/>
            <a:ext cx="1165105" cy="451776"/>
          </a:xfrm>
          <a:prstGeom prst="rect">
            <a:avLst/>
          </a:prstGeom>
        </p:spPr>
      </p:pic>
      <p:pic>
        <p:nvPicPr>
          <p:cNvPr id="32" name="Picture 31" descr="A close up of a logo&#10;&#10;Description automatically generated">
            <a:extLst>
              <a:ext uri="{FF2B5EF4-FFF2-40B4-BE49-F238E27FC236}">
                <a16:creationId xmlns:a16="http://schemas.microsoft.com/office/drawing/2014/main" id="{13FE6A72-5FE8-49A9-BD27-9F32353A9661}"/>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284658" y="2596711"/>
            <a:ext cx="1062069" cy="641997"/>
          </a:xfrm>
          <a:prstGeom prst="rect">
            <a:avLst/>
          </a:prstGeom>
        </p:spPr>
      </p:pic>
      <p:cxnSp>
        <p:nvCxnSpPr>
          <p:cNvPr id="34" name="Straight Connector 33">
            <a:extLst>
              <a:ext uri="{FF2B5EF4-FFF2-40B4-BE49-F238E27FC236}">
                <a16:creationId xmlns:a16="http://schemas.microsoft.com/office/drawing/2014/main" id="{5030CD5C-BA33-4B59-B75B-DC0DF49149D1}"/>
              </a:ext>
            </a:extLst>
          </p:cNvPr>
          <p:cNvCxnSpPr>
            <a:cxnSpLocks/>
          </p:cNvCxnSpPr>
          <p:nvPr/>
        </p:nvCxnSpPr>
        <p:spPr>
          <a:xfrm>
            <a:off x="3703358" y="2582565"/>
            <a:ext cx="0" cy="321369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CD765B-BEEF-4D53-A2E6-942373340E82}"/>
              </a:ext>
            </a:extLst>
          </p:cNvPr>
          <p:cNvCxnSpPr>
            <a:cxnSpLocks/>
          </p:cNvCxnSpPr>
          <p:nvPr/>
        </p:nvCxnSpPr>
        <p:spPr>
          <a:xfrm>
            <a:off x="7769172" y="2539563"/>
            <a:ext cx="0" cy="3213697"/>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37" name="Picture 36" descr="A close up of a logo&#10;&#10;Description automatically generated">
            <a:extLst>
              <a:ext uri="{FF2B5EF4-FFF2-40B4-BE49-F238E27FC236}">
                <a16:creationId xmlns:a16="http://schemas.microsoft.com/office/drawing/2014/main" id="{00981421-13FB-4C7C-B69C-E5C47037E7A4}"/>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977279" y="5355272"/>
            <a:ext cx="1482141" cy="800514"/>
          </a:xfrm>
          <a:prstGeom prst="rect">
            <a:avLst/>
          </a:prstGeom>
        </p:spPr>
      </p:pic>
      <p:pic>
        <p:nvPicPr>
          <p:cNvPr id="39" name="Picture 38" descr="A close up of a logo&#10;&#10;Description automatically generated">
            <a:extLst>
              <a:ext uri="{FF2B5EF4-FFF2-40B4-BE49-F238E27FC236}">
                <a16:creationId xmlns:a16="http://schemas.microsoft.com/office/drawing/2014/main" id="{2FF1979C-5697-456D-83C4-913E69D29B03}"/>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8828266" y="4462992"/>
            <a:ext cx="1482141" cy="784663"/>
          </a:xfrm>
          <a:prstGeom prst="rect">
            <a:avLst/>
          </a:prstGeom>
        </p:spPr>
      </p:pic>
      <p:pic>
        <p:nvPicPr>
          <p:cNvPr id="41" name="Picture 40" descr="A close up of a logo&#10;&#10;Description automatically generated">
            <a:extLst>
              <a:ext uri="{FF2B5EF4-FFF2-40B4-BE49-F238E27FC236}">
                <a16:creationId xmlns:a16="http://schemas.microsoft.com/office/drawing/2014/main" id="{26CCC2E0-FA9A-4CB0-AEBF-01A26A4573AD}"/>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8837779" y="3820860"/>
            <a:ext cx="1505919" cy="737108"/>
          </a:xfrm>
          <a:prstGeom prst="rect">
            <a:avLst/>
          </a:prstGeom>
        </p:spPr>
      </p:pic>
      <p:pic>
        <p:nvPicPr>
          <p:cNvPr id="43" name="Picture 42" descr="A picture containing drawing&#10;&#10;Description automatically generated">
            <a:extLst>
              <a:ext uri="{FF2B5EF4-FFF2-40B4-BE49-F238E27FC236}">
                <a16:creationId xmlns:a16="http://schemas.microsoft.com/office/drawing/2014/main" id="{B9B0399B-8DEB-47EB-BA79-7F6C13AA1AE3}"/>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9111874" y="3057197"/>
            <a:ext cx="1054143" cy="824292"/>
          </a:xfrm>
          <a:prstGeom prst="rect">
            <a:avLst/>
          </a:prstGeom>
        </p:spPr>
      </p:pic>
      <p:pic>
        <p:nvPicPr>
          <p:cNvPr id="45" name="Picture 44" descr="A close up of a logo&#10;&#10;Description automatically generated">
            <a:extLst>
              <a:ext uri="{FF2B5EF4-FFF2-40B4-BE49-F238E27FC236}">
                <a16:creationId xmlns:a16="http://schemas.microsoft.com/office/drawing/2014/main" id="{01F7B736-9C48-49A6-83D0-F4A404D21E62}"/>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8973282" y="2445816"/>
            <a:ext cx="1474215" cy="641997"/>
          </a:xfrm>
          <a:prstGeom prst="rect">
            <a:avLst/>
          </a:prstGeom>
        </p:spPr>
      </p:pic>
      <p:pic>
        <p:nvPicPr>
          <p:cNvPr id="29" name="Image1">
            <a:extLst>
              <a:ext uri="{FF2B5EF4-FFF2-40B4-BE49-F238E27FC236}">
                <a16:creationId xmlns:a16="http://schemas.microsoft.com/office/drawing/2014/main" id="{69A7F9AC-A0A4-45A7-9CDB-58FC2CF64306}"/>
              </a:ext>
            </a:extLst>
          </p:cNvPr>
          <p:cNvPicPr/>
          <p:nvPr/>
        </p:nvPicPr>
        <p:blipFill>
          <a:blip r:embed="rId20">
            <a:lum/>
            <a:alphaModFix/>
          </a:blip>
          <a:srcRect/>
          <a:stretch>
            <a:fillRect/>
          </a:stretch>
        </p:blipFill>
        <p:spPr>
          <a:xfrm>
            <a:off x="9422461" y="177682"/>
            <a:ext cx="2467255" cy="842963"/>
          </a:xfrm>
          <a:prstGeom prst="rect">
            <a:avLst/>
          </a:prstGeom>
        </p:spPr>
      </p:pic>
      <p:pic>
        <p:nvPicPr>
          <p:cNvPr id="31" name="Picture 30" descr="A close up of a logo&#10;&#10;Description automatically generated">
            <a:extLst>
              <a:ext uri="{FF2B5EF4-FFF2-40B4-BE49-F238E27FC236}">
                <a16:creationId xmlns:a16="http://schemas.microsoft.com/office/drawing/2014/main" id="{0133441E-B19D-4330-9B14-BD3469D1268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5446926" y="99205"/>
            <a:ext cx="939627" cy="921440"/>
          </a:xfrm>
          <a:prstGeom prst="rect">
            <a:avLst/>
          </a:prstGeom>
        </p:spPr>
      </p:pic>
    </p:spTree>
    <p:extLst>
      <p:ext uri="{BB962C8B-B14F-4D97-AF65-F5344CB8AC3E}">
        <p14:creationId xmlns:p14="http://schemas.microsoft.com/office/powerpoint/2010/main" val="1946819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B761509-3B9A-49A6-A84B-C3D868116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16">
            <a:extLst>
              <a:ext uri="{FF2B5EF4-FFF2-40B4-BE49-F238E27FC236}">
                <a16:creationId xmlns:a16="http://schemas.microsoft.com/office/drawing/2014/main" id="{91DE43FD-EB47-414A-B0AB-169B0FFF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9" name="Group 18">
            <a:extLst>
              <a:ext uri="{FF2B5EF4-FFF2-40B4-BE49-F238E27FC236}">
                <a16:creationId xmlns:a16="http://schemas.microsoft.com/office/drawing/2014/main" id="{58495BCC-CE77-4CC2-952E-846F41119F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75188"/>
            <a:chExt cx="1562267" cy="1172973"/>
          </a:xfrm>
        </p:grpSpPr>
        <p:sp>
          <p:nvSpPr>
            <p:cNvPr id="20" name="Freeform 5">
              <a:extLst>
                <a:ext uri="{FF2B5EF4-FFF2-40B4-BE49-F238E27FC236}">
                  <a16:creationId xmlns:a16="http://schemas.microsoft.com/office/drawing/2014/main" id="{1B42538B-E30F-4967-A6C1-8EBA775F4D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423846"/>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21" name="Freeform 5">
              <a:extLst>
                <a:ext uri="{FF2B5EF4-FFF2-40B4-BE49-F238E27FC236}">
                  <a16:creationId xmlns:a16="http://schemas.microsoft.com/office/drawing/2014/main" id="{9A6BD9AC-4DE7-4B20-8547-4E3B375C21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75188"/>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4" name="Slide Number Placeholder 3">
            <a:extLst>
              <a:ext uri="{FF2B5EF4-FFF2-40B4-BE49-F238E27FC236}">
                <a16:creationId xmlns:a16="http://schemas.microsoft.com/office/drawing/2014/main" id="{B40A8F08-DCA3-44F4-A44F-D99D7D38CD60}"/>
              </a:ext>
            </a:extLst>
          </p:cNvPr>
          <p:cNvSpPr>
            <a:spLocks noGrp="1"/>
          </p:cNvSpPr>
          <p:nvPr>
            <p:ph type="sldNum" sz="quarter" idx="12"/>
          </p:nvPr>
        </p:nvSpPr>
        <p:spPr>
          <a:xfrm>
            <a:off x="11146536" y="6035040"/>
            <a:ext cx="548640" cy="548640"/>
          </a:xfrm>
          <a:prstGeom prst="ellipse">
            <a:avLst/>
          </a:prstGeom>
          <a:solidFill>
            <a:schemeClr val="bg1">
              <a:alpha val="80000"/>
            </a:schemeClr>
          </a:solidFill>
        </p:spPr>
        <p:txBody>
          <a:bodyPr vert="horz" lIns="91440" tIns="45720" rIns="91440" bIns="45720" rtlCol="0" anchor="ctr">
            <a:normAutofit/>
          </a:bodyPr>
          <a:lstStyle/>
          <a:p>
            <a:pPr algn="ctr">
              <a:spcAft>
                <a:spcPts val="600"/>
              </a:spcAft>
            </a:pPr>
            <a:fld id="{01E6AEA6-D9A5-4D96-B6D8-2754BB1C298A}" type="slidenum">
              <a:rPr lang="en-US">
                <a:solidFill>
                  <a:schemeClr val="tx1"/>
                </a:solidFill>
              </a:rPr>
              <a:pPr algn="ctr">
                <a:spcAft>
                  <a:spcPts val="600"/>
                </a:spcAft>
              </a:pPr>
              <a:t>13</a:t>
            </a:fld>
            <a:endParaRPr lang="en-US">
              <a:solidFill>
                <a:schemeClr val="tx1"/>
              </a:solidFill>
            </a:endParaRPr>
          </a:p>
        </p:txBody>
      </p:sp>
      <p:sp>
        <p:nvSpPr>
          <p:cNvPr id="6" name="TextBox 5">
            <a:extLst>
              <a:ext uri="{FF2B5EF4-FFF2-40B4-BE49-F238E27FC236}">
                <a16:creationId xmlns:a16="http://schemas.microsoft.com/office/drawing/2014/main" id="{A2E71FC9-6772-4325-9D04-4475087FBE50}"/>
              </a:ext>
            </a:extLst>
          </p:cNvPr>
          <p:cNvSpPr txBox="1"/>
          <p:nvPr/>
        </p:nvSpPr>
        <p:spPr>
          <a:xfrm>
            <a:off x="449179" y="2423501"/>
            <a:ext cx="7856622" cy="1754326"/>
          </a:xfrm>
          <a:prstGeom prst="rect">
            <a:avLst/>
          </a:prstGeom>
          <a:noFill/>
        </p:spPr>
        <p:txBody>
          <a:bodyPr wrap="square" rtlCol="0">
            <a:spAutoFit/>
          </a:bodyPr>
          <a:lstStyle/>
          <a:p>
            <a:r>
              <a:rPr lang="en-IN" sz="5400" b="1" dirty="0">
                <a:solidFill>
                  <a:schemeClr val="tx2"/>
                </a:solidFill>
                <a:latin typeface="Aharoni" panose="020B0604020202020204" pitchFamily="2" charset="-79"/>
                <a:cs typeface="Aharoni" panose="020B0604020202020204" pitchFamily="2" charset="-79"/>
              </a:rPr>
              <a:t>Biotech Clusters in Indian Biotech</a:t>
            </a:r>
          </a:p>
        </p:txBody>
      </p:sp>
    </p:spTree>
    <p:extLst>
      <p:ext uri="{BB962C8B-B14F-4D97-AF65-F5344CB8AC3E}">
        <p14:creationId xmlns:p14="http://schemas.microsoft.com/office/powerpoint/2010/main" val="3329292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360023-5657-451C-845F-5564140D55E7}"/>
              </a:ext>
            </a:extLst>
          </p:cNvPr>
          <p:cNvSpPr>
            <a:spLocks noGrp="1"/>
          </p:cNvSpPr>
          <p:nvPr>
            <p:ph type="sldNum" sz="quarter" idx="12"/>
          </p:nvPr>
        </p:nvSpPr>
        <p:spPr>
          <a:xfrm>
            <a:off x="8545270" y="6797224"/>
            <a:ext cx="2743200" cy="365125"/>
          </a:xfrm>
        </p:spPr>
        <p:txBody>
          <a:bodyPr/>
          <a:lstStyle/>
          <a:p>
            <a:fld id="{01E6AEA6-D9A5-4D96-B6D8-2754BB1C298A}" type="slidenum">
              <a:rPr lang="en-US" smtClean="0"/>
              <a:t>14</a:t>
            </a:fld>
            <a:endParaRPr lang="en-US"/>
          </a:p>
        </p:txBody>
      </p:sp>
      <p:sp>
        <p:nvSpPr>
          <p:cNvPr id="5" name="Title 1">
            <a:extLst>
              <a:ext uri="{FF2B5EF4-FFF2-40B4-BE49-F238E27FC236}">
                <a16:creationId xmlns:a16="http://schemas.microsoft.com/office/drawing/2014/main" id="{A370CB80-D602-4C1F-9281-E3666DEAC6A5}"/>
              </a:ext>
            </a:extLst>
          </p:cNvPr>
          <p:cNvSpPr>
            <a:spLocks noGrp="1"/>
          </p:cNvSpPr>
          <p:nvPr>
            <p:ph type="title"/>
          </p:nvPr>
        </p:nvSpPr>
        <p:spPr>
          <a:xfrm>
            <a:off x="1330537" y="1065679"/>
            <a:ext cx="9957933" cy="842962"/>
          </a:xfrm>
        </p:spPr>
        <p:txBody>
          <a:bodyPr>
            <a:normAutofit/>
          </a:bodyPr>
          <a:lstStyle/>
          <a:p>
            <a:pPr algn="ctr"/>
            <a:r>
              <a:rPr lang="en-IN" sz="2900" dirty="0"/>
              <a:t>Indian Biotechnology Sector</a:t>
            </a:r>
            <a:r>
              <a:rPr lang="en-IN" dirty="0"/>
              <a:t>: </a:t>
            </a:r>
            <a:r>
              <a:rPr lang="en-IN" sz="2400" dirty="0">
                <a:solidFill>
                  <a:schemeClr val="tx2"/>
                </a:solidFill>
              </a:rPr>
              <a:t>Biotech Clusters</a:t>
            </a:r>
            <a:endParaRPr lang="en-IN" sz="2400" dirty="0"/>
          </a:p>
        </p:txBody>
      </p:sp>
      <p:grpSp>
        <p:nvGrpSpPr>
          <p:cNvPr id="144" name="Group 143">
            <a:extLst>
              <a:ext uri="{FF2B5EF4-FFF2-40B4-BE49-F238E27FC236}">
                <a16:creationId xmlns:a16="http://schemas.microsoft.com/office/drawing/2014/main" id="{3FF44328-9DAF-492C-A4C2-017CEE2E2F81}"/>
              </a:ext>
            </a:extLst>
          </p:cNvPr>
          <p:cNvGrpSpPr/>
          <p:nvPr/>
        </p:nvGrpSpPr>
        <p:grpSpPr>
          <a:xfrm>
            <a:off x="1590154" y="1710869"/>
            <a:ext cx="6343006" cy="4995406"/>
            <a:chOff x="4231820" y="1377608"/>
            <a:chExt cx="6343006" cy="4995406"/>
          </a:xfrm>
        </p:grpSpPr>
        <p:grpSp>
          <p:nvGrpSpPr>
            <p:cNvPr id="135" name="Group 134">
              <a:extLst>
                <a:ext uri="{FF2B5EF4-FFF2-40B4-BE49-F238E27FC236}">
                  <a16:creationId xmlns:a16="http://schemas.microsoft.com/office/drawing/2014/main" id="{DE70489C-223B-49CA-A732-7B1A6B23A9AC}"/>
                </a:ext>
              </a:extLst>
            </p:cNvPr>
            <p:cNvGrpSpPr/>
            <p:nvPr/>
          </p:nvGrpSpPr>
          <p:grpSpPr>
            <a:xfrm>
              <a:off x="4422501" y="1377608"/>
              <a:ext cx="4554100" cy="4995406"/>
              <a:chOff x="211274" y="1514062"/>
              <a:chExt cx="4554100" cy="4995406"/>
            </a:xfrm>
          </p:grpSpPr>
          <p:grpSp>
            <p:nvGrpSpPr>
              <p:cNvPr id="52" name="Group 51">
                <a:extLst>
                  <a:ext uri="{FF2B5EF4-FFF2-40B4-BE49-F238E27FC236}">
                    <a16:creationId xmlns:a16="http://schemas.microsoft.com/office/drawing/2014/main" id="{D9ECE525-AA4A-423D-BCFC-9A529DE0572E}"/>
                  </a:ext>
                </a:extLst>
              </p:cNvPr>
              <p:cNvGrpSpPr/>
              <p:nvPr/>
            </p:nvGrpSpPr>
            <p:grpSpPr>
              <a:xfrm>
                <a:off x="211274" y="1514062"/>
                <a:ext cx="4554100" cy="4995406"/>
                <a:chOff x="6973871" y="1360946"/>
                <a:chExt cx="4554100" cy="4995406"/>
              </a:xfrm>
            </p:grpSpPr>
            <p:sp>
              <p:nvSpPr>
                <p:cNvPr id="9" name="Shape 2587">
                  <a:extLst>
                    <a:ext uri="{FF2B5EF4-FFF2-40B4-BE49-F238E27FC236}">
                      <a16:creationId xmlns:a16="http://schemas.microsoft.com/office/drawing/2014/main" id="{AE6FA007-62D8-4A3B-8B04-E5F899D77B68}"/>
                    </a:ext>
                  </a:extLst>
                </p:cNvPr>
                <p:cNvSpPr/>
                <p:nvPr/>
              </p:nvSpPr>
              <p:spPr>
                <a:xfrm>
                  <a:off x="7875258" y="3141601"/>
                  <a:ext cx="1429500" cy="970472"/>
                </a:xfrm>
                <a:custGeom>
                  <a:avLst/>
                  <a:gdLst/>
                  <a:ahLst/>
                  <a:cxnLst/>
                  <a:rect l="0" t="0" r="0" b="0"/>
                  <a:pathLst>
                    <a:path w="120000" h="120000" extrusionOk="0">
                      <a:moveTo>
                        <a:pt x="90707" y="110340"/>
                      </a:moveTo>
                      <a:lnTo>
                        <a:pt x="90707" y="110340"/>
                      </a:lnTo>
                      <a:cubicBezTo>
                        <a:pt x="91878" y="110570"/>
                        <a:pt x="92463" y="109276"/>
                        <a:pt x="92307" y="107580"/>
                      </a:cubicBezTo>
                      <a:cubicBezTo>
                        <a:pt x="92171" y="106919"/>
                        <a:pt x="91878" y="106085"/>
                        <a:pt x="91878" y="105222"/>
                      </a:cubicBezTo>
                      <a:cubicBezTo>
                        <a:pt x="91878" y="104159"/>
                        <a:pt x="92463" y="104590"/>
                        <a:pt x="93029" y="104159"/>
                      </a:cubicBezTo>
                      <a:cubicBezTo>
                        <a:pt x="93029" y="103296"/>
                        <a:pt x="93029" y="102462"/>
                        <a:pt x="93029" y="101801"/>
                      </a:cubicBezTo>
                      <a:cubicBezTo>
                        <a:pt x="93751" y="101600"/>
                        <a:pt x="94200" y="102462"/>
                        <a:pt x="94766" y="102232"/>
                      </a:cubicBezTo>
                      <a:cubicBezTo>
                        <a:pt x="94766" y="101801"/>
                        <a:pt x="94766" y="101169"/>
                        <a:pt x="94766" y="100737"/>
                      </a:cubicBezTo>
                      <a:cubicBezTo>
                        <a:pt x="94044" y="100306"/>
                        <a:pt x="95059" y="98610"/>
                        <a:pt x="95215" y="98179"/>
                      </a:cubicBezTo>
                      <a:cubicBezTo>
                        <a:pt x="95488" y="98179"/>
                        <a:pt x="95781" y="98179"/>
                        <a:pt x="96230" y="98179"/>
                      </a:cubicBezTo>
                      <a:cubicBezTo>
                        <a:pt x="96230" y="96885"/>
                        <a:pt x="96230" y="95620"/>
                        <a:pt x="96230" y="94326"/>
                      </a:cubicBezTo>
                      <a:cubicBezTo>
                        <a:pt x="97088" y="94326"/>
                        <a:pt x="97811" y="94326"/>
                        <a:pt x="98689" y="94125"/>
                      </a:cubicBezTo>
                      <a:cubicBezTo>
                        <a:pt x="98981" y="93924"/>
                        <a:pt x="99118" y="93493"/>
                        <a:pt x="99547" y="93694"/>
                      </a:cubicBezTo>
                      <a:cubicBezTo>
                        <a:pt x="99996" y="93694"/>
                        <a:pt x="100289" y="94326"/>
                        <a:pt x="100718" y="94125"/>
                      </a:cubicBezTo>
                      <a:cubicBezTo>
                        <a:pt x="100718" y="92630"/>
                        <a:pt x="102319" y="93061"/>
                        <a:pt x="102748" y="92199"/>
                      </a:cubicBezTo>
                      <a:cubicBezTo>
                        <a:pt x="103177" y="91336"/>
                        <a:pt x="103041" y="91135"/>
                        <a:pt x="103607" y="90704"/>
                      </a:cubicBezTo>
                      <a:cubicBezTo>
                        <a:pt x="104055" y="90273"/>
                        <a:pt x="104778" y="90273"/>
                        <a:pt x="104778" y="89209"/>
                      </a:cubicBezTo>
                      <a:cubicBezTo>
                        <a:pt x="104914" y="88576"/>
                        <a:pt x="104778" y="87973"/>
                        <a:pt x="105207" y="87311"/>
                      </a:cubicBezTo>
                      <a:cubicBezTo>
                        <a:pt x="105636" y="86909"/>
                        <a:pt x="106085" y="86478"/>
                        <a:pt x="106222" y="85816"/>
                      </a:cubicBezTo>
                      <a:cubicBezTo>
                        <a:pt x="106222" y="84954"/>
                        <a:pt x="106222" y="84321"/>
                        <a:pt x="106651" y="83689"/>
                      </a:cubicBezTo>
                      <a:cubicBezTo>
                        <a:pt x="106944" y="83258"/>
                        <a:pt x="107393" y="83258"/>
                        <a:pt x="107236" y="82395"/>
                      </a:cubicBezTo>
                      <a:cubicBezTo>
                        <a:pt x="108973" y="82194"/>
                        <a:pt x="110281" y="82194"/>
                        <a:pt x="110144" y="79003"/>
                      </a:cubicBezTo>
                      <a:cubicBezTo>
                        <a:pt x="109988" y="77709"/>
                        <a:pt x="108837" y="74518"/>
                        <a:pt x="107666" y="74518"/>
                      </a:cubicBezTo>
                      <a:cubicBezTo>
                        <a:pt x="107666" y="73885"/>
                        <a:pt x="107236" y="73023"/>
                        <a:pt x="106807" y="72793"/>
                      </a:cubicBezTo>
                      <a:cubicBezTo>
                        <a:pt x="106358" y="74288"/>
                        <a:pt x="105929" y="72793"/>
                        <a:pt x="105343" y="72390"/>
                      </a:cubicBezTo>
                      <a:cubicBezTo>
                        <a:pt x="104621" y="71959"/>
                        <a:pt x="103899" y="73454"/>
                        <a:pt x="103333" y="72793"/>
                      </a:cubicBezTo>
                      <a:cubicBezTo>
                        <a:pt x="102026" y="71097"/>
                        <a:pt x="102885" y="70234"/>
                        <a:pt x="103899" y="68969"/>
                      </a:cubicBezTo>
                      <a:cubicBezTo>
                        <a:pt x="105070" y="67474"/>
                        <a:pt x="104055" y="67043"/>
                        <a:pt x="103177" y="66181"/>
                      </a:cubicBezTo>
                      <a:cubicBezTo>
                        <a:pt x="102162" y="65117"/>
                        <a:pt x="105207" y="63191"/>
                        <a:pt x="105070" y="65979"/>
                      </a:cubicBezTo>
                      <a:cubicBezTo>
                        <a:pt x="105792" y="66181"/>
                        <a:pt x="111140" y="65117"/>
                        <a:pt x="111003" y="67244"/>
                      </a:cubicBezTo>
                      <a:cubicBezTo>
                        <a:pt x="111588" y="67244"/>
                        <a:pt x="112896" y="66411"/>
                        <a:pt x="113033" y="67474"/>
                      </a:cubicBezTo>
                      <a:cubicBezTo>
                        <a:pt x="113462" y="67676"/>
                        <a:pt x="113911" y="67244"/>
                        <a:pt x="114340" y="67474"/>
                      </a:cubicBezTo>
                      <a:cubicBezTo>
                        <a:pt x="114769" y="67676"/>
                        <a:pt x="114633" y="68969"/>
                        <a:pt x="115062" y="68739"/>
                      </a:cubicBezTo>
                      <a:cubicBezTo>
                        <a:pt x="115472" y="68308"/>
                        <a:pt x="115199" y="67244"/>
                        <a:pt x="115628" y="66813"/>
                      </a:cubicBezTo>
                      <a:cubicBezTo>
                        <a:pt x="115921" y="66612"/>
                        <a:pt x="116350" y="67043"/>
                        <a:pt x="116643" y="66813"/>
                      </a:cubicBezTo>
                      <a:cubicBezTo>
                        <a:pt x="117072" y="66612"/>
                        <a:pt x="116936" y="65749"/>
                        <a:pt x="116936" y="65318"/>
                      </a:cubicBezTo>
                      <a:cubicBezTo>
                        <a:pt x="117072" y="64484"/>
                        <a:pt x="117794" y="64686"/>
                        <a:pt x="118243" y="64686"/>
                      </a:cubicBezTo>
                      <a:cubicBezTo>
                        <a:pt x="118516" y="64484"/>
                        <a:pt x="118809" y="64053"/>
                        <a:pt x="119102" y="63421"/>
                      </a:cubicBezTo>
                      <a:cubicBezTo>
                        <a:pt x="118965" y="63421"/>
                        <a:pt x="118965" y="63191"/>
                        <a:pt x="118965" y="62989"/>
                      </a:cubicBezTo>
                      <a:cubicBezTo>
                        <a:pt x="118380" y="62989"/>
                        <a:pt x="118672" y="62127"/>
                        <a:pt x="118516" y="61494"/>
                      </a:cubicBezTo>
                      <a:cubicBezTo>
                        <a:pt x="118380" y="61063"/>
                        <a:pt x="118087" y="60632"/>
                        <a:pt x="117658" y="60431"/>
                      </a:cubicBezTo>
                      <a:cubicBezTo>
                        <a:pt x="117502" y="60201"/>
                        <a:pt x="117502" y="59770"/>
                        <a:pt x="117658" y="59568"/>
                      </a:cubicBezTo>
                      <a:cubicBezTo>
                        <a:pt x="117794" y="59770"/>
                        <a:pt x="118087" y="59568"/>
                        <a:pt x="118243" y="59568"/>
                      </a:cubicBezTo>
                      <a:cubicBezTo>
                        <a:pt x="118243" y="58275"/>
                        <a:pt x="118672" y="57642"/>
                        <a:pt x="118965" y="56377"/>
                      </a:cubicBezTo>
                      <a:cubicBezTo>
                        <a:pt x="119238" y="55515"/>
                        <a:pt x="119238" y="54451"/>
                        <a:pt x="118380" y="54451"/>
                      </a:cubicBezTo>
                      <a:cubicBezTo>
                        <a:pt x="118380" y="54020"/>
                        <a:pt x="118380" y="53387"/>
                        <a:pt x="118380" y="52726"/>
                      </a:cubicBezTo>
                      <a:cubicBezTo>
                        <a:pt x="118243" y="52726"/>
                        <a:pt x="118087" y="52726"/>
                        <a:pt x="117950" y="52726"/>
                      </a:cubicBezTo>
                      <a:cubicBezTo>
                        <a:pt x="117950" y="52093"/>
                        <a:pt x="117950" y="51662"/>
                        <a:pt x="118087" y="51030"/>
                      </a:cubicBezTo>
                      <a:cubicBezTo>
                        <a:pt x="118809" y="51662"/>
                        <a:pt x="119980" y="50800"/>
                        <a:pt x="119238" y="49333"/>
                      </a:cubicBezTo>
                      <a:cubicBezTo>
                        <a:pt x="118965" y="49103"/>
                        <a:pt x="118672" y="49333"/>
                        <a:pt x="118516" y="49103"/>
                      </a:cubicBezTo>
                      <a:cubicBezTo>
                        <a:pt x="118516" y="48672"/>
                        <a:pt x="118516" y="48471"/>
                        <a:pt x="118380" y="48241"/>
                      </a:cubicBezTo>
                      <a:cubicBezTo>
                        <a:pt x="118087" y="47609"/>
                        <a:pt x="117658" y="47609"/>
                        <a:pt x="117209" y="47609"/>
                      </a:cubicBezTo>
                      <a:cubicBezTo>
                        <a:pt x="116643" y="48672"/>
                        <a:pt x="114633" y="48040"/>
                        <a:pt x="113755" y="48241"/>
                      </a:cubicBezTo>
                      <a:cubicBezTo>
                        <a:pt x="113618" y="48672"/>
                        <a:pt x="113911" y="49333"/>
                        <a:pt x="113755" y="49966"/>
                      </a:cubicBezTo>
                      <a:cubicBezTo>
                        <a:pt x="113189" y="50167"/>
                        <a:pt x="113325" y="49103"/>
                        <a:pt x="112740" y="49333"/>
                      </a:cubicBezTo>
                      <a:cubicBezTo>
                        <a:pt x="112740" y="48902"/>
                        <a:pt x="112740" y="48471"/>
                        <a:pt x="112740" y="48040"/>
                      </a:cubicBezTo>
                      <a:cubicBezTo>
                        <a:pt x="112447" y="48040"/>
                        <a:pt x="112174" y="48040"/>
                        <a:pt x="111881" y="47810"/>
                      </a:cubicBezTo>
                      <a:cubicBezTo>
                        <a:pt x="111881" y="47177"/>
                        <a:pt x="111881" y="46545"/>
                        <a:pt x="111881" y="45682"/>
                      </a:cubicBezTo>
                      <a:cubicBezTo>
                        <a:pt x="111296" y="45682"/>
                        <a:pt x="110866" y="45682"/>
                        <a:pt x="110281" y="45682"/>
                      </a:cubicBezTo>
                      <a:cubicBezTo>
                        <a:pt x="110281" y="45251"/>
                        <a:pt x="110281" y="44849"/>
                        <a:pt x="110281" y="44619"/>
                      </a:cubicBezTo>
                      <a:cubicBezTo>
                        <a:pt x="109695" y="44417"/>
                        <a:pt x="108407" y="45050"/>
                        <a:pt x="107822" y="44187"/>
                      </a:cubicBezTo>
                      <a:cubicBezTo>
                        <a:pt x="107529" y="43354"/>
                        <a:pt x="107822" y="42060"/>
                        <a:pt x="107822" y="41197"/>
                      </a:cubicBezTo>
                      <a:cubicBezTo>
                        <a:pt x="107100" y="40996"/>
                        <a:pt x="105636" y="41629"/>
                        <a:pt x="105343" y="40134"/>
                      </a:cubicBezTo>
                      <a:cubicBezTo>
                        <a:pt x="105207" y="39070"/>
                        <a:pt x="104348" y="39702"/>
                        <a:pt x="103763" y="39501"/>
                      </a:cubicBezTo>
                      <a:cubicBezTo>
                        <a:pt x="103607" y="38639"/>
                        <a:pt x="104348" y="37374"/>
                        <a:pt x="103763" y="36712"/>
                      </a:cubicBezTo>
                      <a:cubicBezTo>
                        <a:pt x="103470" y="36310"/>
                        <a:pt x="102748" y="36511"/>
                        <a:pt x="102319" y="36511"/>
                      </a:cubicBezTo>
                      <a:cubicBezTo>
                        <a:pt x="102455" y="37374"/>
                        <a:pt x="102026" y="37776"/>
                        <a:pt x="102026" y="38639"/>
                      </a:cubicBezTo>
                      <a:cubicBezTo>
                        <a:pt x="101577" y="38869"/>
                        <a:pt x="101284" y="38437"/>
                        <a:pt x="101011" y="38006"/>
                      </a:cubicBezTo>
                      <a:cubicBezTo>
                        <a:pt x="101148" y="37575"/>
                        <a:pt x="101011" y="37374"/>
                        <a:pt x="101011" y="37144"/>
                      </a:cubicBezTo>
                      <a:cubicBezTo>
                        <a:pt x="100289" y="36942"/>
                        <a:pt x="99996" y="37776"/>
                        <a:pt x="99704" y="38207"/>
                      </a:cubicBezTo>
                      <a:cubicBezTo>
                        <a:pt x="99704" y="38006"/>
                        <a:pt x="99547" y="37776"/>
                        <a:pt x="99704" y="37374"/>
                      </a:cubicBezTo>
                      <a:cubicBezTo>
                        <a:pt x="99411" y="37374"/>
                        <a:pt x="99118" y="37374"/>
                        <a:pt x="98825" y="37575"/>
                      </a:cubicBezTo>
                      <a:cubicBezTo>
                        <a:pt x="99704" y="39271"/>
                        <a:pt x="97967" y="39932"/>
                        <a:pt x="98396" y="41629"/>
                      </a:cubicBezTo>
                      <a:cubicBezTo>
                        <a:pt x="97811" y="41629"/>
                        <a:pt x="95059" y="42060"/>
                        <a:pt x="95059" y="41197"/>
                      </a:cubicBezTo>
                      <a:cubicBezTo>
                        <a:pt x="94337" y="40996"/>
                        <a:pt x="94044" y="42491"/>
                        <a:pt x="93322" y="42060"/>
                      </a:cubicBezTo>
                      <a:cubicBezTo>
                        <a:pt x="93615" y="41197"/>
                        <a:pt x="93751" y="40364"/>
                        <a:pt x="93751" y="39271"/>
                      </a:cubicBezTo>
                      <a:cubicBezTo>
                        <a:pt x="93907" y="38869"/>
                        <a:pt x="93751" y="38207"/>
                        <a:pt x="94044" y="37776"/>
                      </a:cubicBezTo>
                      <a:cubicBezTo>
                        <a:pt x="94337" y="37575"/>
                        <a:pt x="94337" y="37575"/>
                        <a:pt x="94493" y="37144"/>
                      </a:cubicBezTo>
                      <a:cubicBezTo>
                        <a:pt x="94200" y="37144"/>
                        <a:pt x="93751" y="37144"/>
                        <a:pt x="93478" y="37144"/>
                      </a:cubicBezTo>
                      <a:cubicBezTo>
                        <a:pt x="93478" y="37575"/>
                        <a:pt x="93478" y="38006"/>
                        <a:pt x="93478" y="38207"/>
                      </a:cubicBezTo>
                      <a:cubicBezTo>
                        <a:pt x="93322" y="38006"/>
                        <a:pt x="93322" y="37575"/>
                        <a:pt x="93322" y="37374"/>
                      </a:cubicBezTo>
                      <a:cubicBezTo>
                        <a:pt x="92893" y="37374"/>
                        <a:pt x="92463" y="37374"/>
                        <a:pt x="92014" y="37575"/>
                      </a:cubicBezTo>
                      <a:cubicBezTo>
                        <a:pt x="92014" y="37776"/>
                        <a:pt x="92171" y="38207"/>
                        <a:pt x="92463" y="38207"/>
                      </a:cubicBezTo>
                      <a:cubicBezTo>
                        <a:pt x="92463" y="38437"/>
                        <a:pt x="92463" y="38639"/>
                        <a:pt x="92463" y="38639"/>
                      </a:cubicBezTo>
                      <a:cubicBezTo>
                        <a:pt x="92014" y="38639"/>
                        <a:pt x="91292" y="38869"/>
                        <a:pt x="91000" y="38207"/>
                      </a:cubicBezTo>
                      <a:cubicBezTo>
                        <a:pt x="90863" y="37776"/>
                        <a:pt x="90863" y="37144"/>
                        <a:pt x="90278" y="37374"/>
                      </a:cubicBezTo>
                      <a:cubicBezTo>
                        <a:pt x="90278" y="37776"/>
                        <a:pt x="90141" y="38006"/>
                        <a:pt x="90141" y="38207"/>
                      </a:cubicBezTo>
                      <a:cubicBezTo>
                        <a:pt x="89985" y="37575"/>
                        <a:pt x="89419" y="37776"/>
                        <a:pt x="89126" y="38006"/>
                      </a:cubicBezTo>
                      <a:cubicBezTo>
                        <a:pt x="89419" y="38869"/>
                        <a:pt x="89556" y="40996"/>
                        <a:pt x="88541" y="40565"/>
                      </a:cubicBezTo>
                      <a:cubicBezTo>
                        <a:pt x="88541" y="39932"/>
                        <a:pt x="88833" y="38869"/>
                        <a:pt x="88248" y="38639"/>
                      </a:cubicBezTo>
                      <a:cubicBezTo>
                        <a:pt x="87819" y="38437"/>
                        <a:pt x="87233" y="38869"/>
                        <a:pt x="87389" y="39702"/>
                      </a:cubicBezTo>
                      <a:cubicBezTo>
                        <a:pt x="86940" y="39932"/>
                        <a:pt x="86667" y="39932"/>
                        <a:pt x="86218" y="39702"/>
                      </a:cubicBezTo>
                      <a:cubicBezTo>
                        <a:pt x="86375" y="39271"/>
                        <a:pt x="86511" y="39070"/>
                        <a:pt x="86804" y="39070"/>
                      </a:cubicBezTo>
                      <a:cubicBezTo>
                        <a:pt x="87097" y="38869"/>
                        <a:pt x="86940" y="38869"/>
                        <a:pt x="87233" y="38639"/>
                      </a:cubicBezTo>
                      <a:cubicBezTo>
                        <a:pt x="87233" y="38639"/>
                        <a:pt x="87389" y="38207"/>
                        <a:pt x="87389" y="38006"/>
                      </a:cubicBezTo>
                      <a:cubicBezTo>
                        <a:pt x="87389" y="38006"/>
                        <a:pt x="87233" y="38006"/>
                        <a:pt x="87097" y="38006"/>
                      </a:cubicBezTo>
                      <a:cubicBezTo>
                        <a:pt x="86940" y="36511"/>
                        <a:pt x="88541" y="36712"/>
                        <a:pt x="88248" y="35016"/>
                      </a:cubicBezTo>
                      <a:cubicBezTo>
                        <a:pt x="87819" y="34815"/>
                        <a:pt x="87389" y="33723"/>
                        <a:pt x="86940" y="33320"/>
                      </a:cubicBezTo>
                      <a:cubicBezTo>
                        <a:pt x="86511" y="32889"/>
                        <a:pt x="86511" y="32026"/>
                        <a:pt x="86511" y="31394"/>
                      </a:cubicBezTo>
                      <a:cubicBezTo>
                        <a:pt x="86082" y="31164"/>
                        <a:pt x="84774" y="31796"/>
                        <a:pt x="84774" y="32458"/>
                      </a:cubicBezTo>
                      <a:cubicBezTo>
                        <a:pt x="84345" y="32228"/>
                        <a:pt x="83759" y="32026"/>
                        <a:pt x="83330" y="32228"/>
                      </a:cubicBezTo>
                      <a:cubicBezTo>
                        <a:pt x="83759" y="33320"/>
                        <a:pt x="82159" y="34815"/>
                        <a:pt x="81593" y="34154"/>
                      </a:cubicBezTo>
                      <a:cubicBezTo>
                        <a:pt x="80715" y="33320"/>
                        <a:pt x="80852" y="36511"/>
                        <a:pt x="80852" y="36942"/>
                      </a:cubicBezTo>
                      <a:cubicBezTo>
                        <a:pt x="79837" y="36942"/>
                        <a:pt x="78549" y="37144"/>
                        <a:pt x="77671" y="36942"/>
                      </a:cubicBezTo>
                      <a:cubicBezTo>
                        <a:pt x="77378" y="35649"/>
                        <a:pt x="76519" y="35218"/>
                        <a:pt x="76656" y="36942"/>
                      </a:cubicBezTo>
                      <a:cubicBezTo>
                        <a:pt x="76227" y="36942"/>
                        <a:pt x="75641" y="36511"/>
                        <a:pt x="75212" y="36712"/>
                      </a:cubicBezTo>
                      <a:cubicBezTo>
                        <a:pt x="74626" y="37144"/>
                        <a:pt x="75056" y="37776"/>
                        <a:pt x="75056" y="38437"/>
                      </a:cubicBezTo>
                      <a:cubicBezTo>
                        <a:pt x="73046" y="38006"/>
                        <a:pt x="76070" y="34585"/>
                        <a:pt x="75934" y="33723"/>
                      </a:cubicBezTo>
                      <a:cubicBezTo>
                        <a:pt x="75056" y="33723"/>
                        <a:pt x="74490" y="34154"/>
                        <a:pt x="74490" y="32659"/>
                      </a:cubicBezTo>
                      <a:cubicBezTo>
                        <a:pt x="73904" y="32659"/>
                        <a:pt x="73768" y="32026"/>
                        <a:pt x="73182" y="31796"/>
                      </a:cubicBezTo>
                      <a:cubicBezTo>
                        <a:pt x="73319" y="32458"/>
                        <a:pt x="74197" y="35016"/>
                        <a:pt x="73475" y="35218"/>
                      </a:cubicBezTo>
                      <a:cubicBezTo>
                        <a:pt x="73475" y="35448"/>
                        <a:pt x="73475" y="35879"/>
                        <a:pt x="73475" y="36080"/>
                      </a:cubicBezTo>
                      <a:cubicBezTo>
                        <a:pt x="72753" y="36310"/>
                        <a:pt x="72460" y="36080"/>
                        <a:pt x="71875" y="35879"/>
                      </a:cubicBezTo>
                      <a:cubicBezTo>
                        <a:pt x="71289" y="35649"/>
                        <a:pt x="71016" y="36080"/>
                        <a:pt x="70567" y="36080"/>
                      </a:cubicBezTo>
                      <a:cubicBezTo>
                        <a:pt x="70567" y="35879"/>
                        <a:pt x="70430" y="35649"/>
                        <a:pt x="70430" y="35448"/>
                      </a:cubicBezTo>
                      <a:cubicBezTo>
                        <a:pt x="69845" y="35218"/>
                        <a:pt x="70430" y="34384"/>
                        <a:pt x="70138" y="33953"/>
                      </a:cubicBezTo>
                      <a:cubicBezTo>
                        <a:pt x="69845" y="33723"/>
                        <a:pt x="69260" y="34154"/>
                        <a:pt x="68986" y="34384"/>
                      </a:cubicBezTo>
                      <a:cubicBezTo>
                        <a:pt x="68986" y="34815"/>
                        <a:pt x="68694" y="35016"/>
                        <a:pt x="68401" y="35016"/>
                      </a:cubicBezTo>
                      <a:cubicBezTo>
                        <a:pt x="68245" y="34815"/>
                        <a:pt x="68245" y="34384"/>
                        <a:pt x="68401" y="34154"/>
                      </a:cubicBezTo>
                      <a:cubicBezTo>
                        <a:pt x="68986" y="33723"/>
                        <a:pt x="68986" y="33090"/>
                        <a:pt x="68986" y="32228"/>
                      </a:cubicBezTo>
                      <a:cubicBezTo>
                        <a:pt x="68694" y="32026"/>
                        <a:pt x="68401" y="32026"/>
                        <a:pt x="68245" y="32228"/>
                      </a:cubicBezTo>
                      <a:cubicBezTo>
                        <a:pt x="68245" y="32659"/>
                        <a:pt x="68108" y="33090"/>
                        <a:pt x="68108" y="33521"/>
                      </a:cubicBezTo>
                      <a:cubicBezTo>
                        <a:pt x="67972" y="33320"/>
                        <a:pt x="67679" y="33090"/>
                        <a:pt x="67523" y="32889"/>
                      </a:cubicBezTo>
                      <a:cubicBezTo>
                        <a:pt x="67386" y="31164"/>
                        <a:pt x="68245" y="31164"/>
                        <a:pt x="69123" y="31164"/>
                      </a:cubicBezTo>
                      <a:cubicBezTo>
                        <a:pt x="69123" y="30330"/>
                        <a:pt x="68401" y="29468"/>
                        <a:pt x="68694" y="28605"/>
                      </a:cubicBezTo>
                      <a:cubicBezTo>
                        <a:pt x="68830" y="27973"/>
                        <a:pt x="69260" y="27771"/>
                        <a:pt x="68986" y="27110"/>
                      </a:cubicBezTo>
                      <a:cubicBezTo>
                        <a:pt x="68245" y="27340"/>
                        <a:pt x="67972" y="28404"/>
                        <a:pt x="67386" y="28404"/>
                      </a:cubicBezTo>
                      <a:cubicBezTo>
                        <a:pt x="67249" y="28835"/>
                        <a:pt x="67386" y="29238"/>
                        <a:pt x="67249" y="29669"/>
                      </a:cubicBezTo>
                      <a:cubicBezTo>
                        <a:pt x="67093" y="29669"/>
                        <a:pt x="66801" y="29899"/>
                        <a:pt x="66664" y="29669"/>
                      </a:cubicBezTo>
                      <a:cubicBezTo>
                        <a:pt x="66508" y="31164"/>
                        <a:pt x="66371" y="31164"/>
                        <a:pt x="65356" y="31164"/>
                      </a:cubicBezTo>
                      <a:cubicBezTo>
                        <a:pt x="65356" y="29468"/>
                        <a:pt x="64927" y="29238"/>
                        <a:pt x="63912" y="29899"/>
                      </a:cubicBezTo>
                      <a:cubicBezTo>
                        <a:pt x="63620" y="30733"/>
                        <a:pt x="63327" y="31796"/>
                        <a:pt x="62449" y="31796"/>
                      </a:cubicBezTo>
                      <a:cubicBezTo>
                        <a:pt x="62312" y="32659"/>
                        <a:pt x="63463" y="32228"/>
                        <a:pt x="63756" y="32659"/>
                      </a:cubicBezTo>
                      <a:cubicBezTo>
                        <a:pt x="64634" y="33320"/>
                        <a:pt x="64049" y="35016"/>
                        <a:pt x="64478" y="36080"/>
                      </a:cubicBezTo>
                      <a:cubicBezTo>
                        <a:pt x="65649" y="35879"/>
                        <a:pt x="64927" y="39702"/>
                        <a:pt x="65200" y="40565"/>
                      </a:cubicBezTo>
                      <a:cubicBezTo>
                        <a:pt x="65493" y="41629"/>
                        <a:pt x="66235" y="40766"/>
                        <a:pt x="66508" y="42060"/>
                      </a:cubicBezTo>
                      <a:cubicBezTo>
                        <a:pt x="66801" y="43555"/>
                        <a:pt x="66079" y="45481"/>
                        <a:pt x="66079" y="46976"/>
                      </a:cubicBezTo>
                      <a:cubicBezTo>
                        <a:pt x="66801" y="47177"/>
                        <a:pt x="67523" y="46315"/>
                        <a:pt x="68108" y="46545"/>
                      </a:cubicBezTo>
                      <a:cubicBezTo>
                        <a:pt x="68108" y="47177"/>
                        <a:pt x="68537" y="47407"/>
                        <a:pt x="68694" y="47810"/>
                      </a:cubicBezTo>
                      <a:cubicBezTo>
                        <a:pt x="68694" y="48241"/>
                        <a:pt x="68694" y="48902"/>
                        <a:pt x="68537" y="49333"/>
                      </a:cubicBezTo>
                      <a:cubicBezTo>
                        <a:pt x="68245" y="49333"/>
                        <a:pt x="67972" y="49535"/>
                        <a:pt x="68108" y="50167"/>
                      </a:cubicBezTo>
                      <a:cubicBezTo>
                        <a:pt x="68694" y="50397"/>
                        <a:pt x="68986" y="51030"/>
                        <a:pt x="69260" y="51892"/>
                      </a:cubicBezTo>
                      <a:cubicBezTo>
                        <a:pt x="68830" y="52093"/>
                        <a:pt x="68694" y="53157"/>
                        <a:pt x="68694" y="54020"/>
                      </a:cubicBezTo>
                      <a:cubicBezTo>
                        <a:pt x="67815" y="54221"/>
                        <a:pt x="67386" y="55285"/>
                        <a:pt x="66664" y="55716"/>
                      </a:cubicBezTo>
                      <a:cubicBezTo>
                        <a:pt x="66664" y="54652"/>
                        <a:pt x="65786" y="54451"/>
                        <a:pt x="65356" y="54652"/>
                      </a:cubicBezTo>
                      <a:cubicBezTo>
                        <a:pt x="65356" y="54853"/>
                        <a:pt x="65200" y="55285"/>
                        <a:pt x="65200" y="55515"/>
                      </a:cubicBezTo>
                      <a:cubicBezTo>
                        <a:pt x="64186" y="55285"/>
                        <a:pt x="64634" y="53157"/>
                        <a:pt x="63912" y="52525"/>
                      </a:cubicBezTo>
                      <a:cubicBezTo>
                        <a:pt x="63463" y="51892"/>
                        <a:pt x="62605" y="52525"/>
                        <a:pt x="62449" y="51231"/>
                      </a:cubicBezTo>
                      <a:cubicBezTo>
                        <a:pt x="61883" y="51892"/>
                        <a:pt x="61727" y="52726"/>
                        <a:pt x="61590" y="53790"/>
                      </a:cubicBezTo>
                      <a:cubicBezTo>
                        <a:pt x="61297" y="53790"/>
                        <a:pt x="61005" y="53588"/>
                        <a:pt x="60575" y="53588"/>
                      </a:cubicBezTo>
                      <a:cubicBezTo>
                        <a:pt x="60575" y="52295"/>
                        <a:pt x="61297" y="49966"/>
                        <a:pt x="60146" y="49535"/>
                      </a:cubicBezTo>
                      <a:cubicBezTo>
                        <a:pt x="59404" y="49333"/>
                        <a:pt x="58975" y="49333"/>
                        <a:pt x="59131" y="48040"/>
                      </a:cubicBezTo>
                      <a:cubicBezTo>
                        <a:pt x="60868" y="47407"/>
                        <a:pt x="58389" y="42060"/>
                        <a:pt x="58389" y="40766"/>
                      </a:cubicBezTo>
                      <a:cubicBezTo>
                        <a:pt x="58975" y="40996"/>
                        <a:pt x="59560" y="40134"/>
                        <a:pt x="59990" y="39702"/>
                      </a:cubicBezTo>
                      <a:cubicBezTo>
                        <a:pt x="60712" y="38869"/>
                        <a:pt x="60575" y="37776"/>
                        <a:pt x="60712" y="36511"/>
                      </a:cubicBezTo>
                      <a:cubicBezTo>
                        <a:pt x="61453" y="36712"/>
                        <a:pt x="61161" y="35218"/>
                        <a:pt x="62019" y="35448"/>
                      </a:cubicBezTo>
                      <a:cubicBezTo>
                        <a:pt x="62019" y="34815"/>
                        <a:pt x="61727" y="34384"/>
                        <a:pt x="61590" y="33723"/>
                      </a:cubicBezTo>
                      <a:cubicBezTo>
                        <a:pt x="60712" y="33723"/>
                        <a:pt x="60868" y="31796"/>
                        <a:pt x="60868" y="30963"/>
                      </a:cubicBezTo>
                      <a:cubicBezTo>
                        <a:pt x="60868" y="30330"/>
                        <a:pt x="60712" y="29669"/>
                        <a:pt x="60868" y="29238"/>
                      </a:cubicBezTo>
                      <a:cubicBezTo>
                        <a:pt x="61161" y="28404"/>
                        <a:pt x="61727" y="29036"/>
                        <a:pt x="62175" y="28835"/>
                      </a:cubicBezTo>
                      <a:cubicBezTo>
                        <a:pt x="62175" y="27973"/>
                        <a:pt x="61883" y="26478"/>
                        <a:pt x="62898" y="26478"/>
                      </a:cubicBezTo>
                      <a:cubicBezTo>
                        <a:pt x="63620" y="26276"/>
                        <a:pt x="64634" y="26909"/>
                        <a:pt x="65356" y="26276"/>
                      </a:cubicBezTo>
                      <a:cubicBezTo>
                        <a:pt x="65786" y="26046"/>
                        <a:pt x="65942" y="25414"/>
                        <a:pt x="66371" y="25615"/>
                      </a:cubicBezTo>
                      <a:cubicBezTo>
                        <a:pt x="66801" y="25615"/>
                        <a:pt x="67093" y="25615"/>
                        <a:pt x="67386" y="25184"/>
                      </a:cubicBezTo>
                      <a:cubicBezTo>
                        <a:pt x="67815" y="24350"/>
                        <a:pt x="66957" y="23689"/>
                        <a:pt x="66957" y="22855"/>
                      </a:cubicBezTo>
                      <a:lnTo>
                        <a:pt x="67093" y="22855"/>
                      </a:lnTo>
                      <a:cubicBezTo>
                        <a:pt x="67093" y="22194"/>
                        <a:pt x="67093" y="20498"/>
                        <a:pt x="67815" y="21562"/>
                      </a:cubicBezTo>
                      <a:cubicBezTo>
                        <a:pt x="67815" y="20498"/>
                        <a:pt x="68401" y="19635"/>
                        <a:pt x="68537" y="18802"/>
                      </a:cubicBezTo>
                      <a:cubicBezTo>
                        <a:pt x="69260" y="18140"/>
                        <a:pt x="69123" y="16214"/>
                        <a:pt x="69845" y="15582"/>
                      </a:cubicBezTo>
                      <a:cubicBezTo>
                        <a:pt x="69845" y="15150"/>
                        <a:pt x="69845" y="14317"/>
                        <a:pt x="69982" y="13885"/>
                      </a:cubicBezTo>
                      <a:cubicBezTo>
                        <a:pt x="70723" y="13655"/>
                        <a:pt x="70138" y="12160"/>
                        <a:pt x="71289" y="12160"/>
                      </a:cubicBezTo>
                      <a:cubicBezTo>
                        <a:pt x="71153" y="10896"/>
                        <a:pt x="71582" y="9401"/>
                        <a:pt x="71289" y="8107"/>
                      </a:cubicBezTo>
                      <a:cubicBezTo>
                        <a:pt x="71016" y="6842"/>
                        <a:pt x="70274" y="6181"/>
                        <a:pt x="70430" y="4916"/>
                      </a:cubicBezTo>
                      <a:cubicBezTo>
                        <a:pt x="70430" y="3852"/>
                        <a:pt x="70430" y="3421"/>
                        <a:pt x="69708" y="2989"/>
                      </a:cubicBezTo>
                      <a:cubicBezTo>
                        <a:pt x="69260" y="2989"/>
                        <a:pt x="68694" y="2788"/>
                        <a:pt x="68694" y="1926"/>
                      </a:cubicBezTo>
                      <a:cubicBezTo>
                        <a:pt x="67972" y="1063"/>
                        <a:pt x="67679" y="431"/>
                        <a:pt x="66664" y="431"/>
                      </a:cubicBezTo>
                      <a:cubicBezTo>
                        <a:pt x="66664" y="632"/>
                        <a:pt x="66508" y="862"/>
                        <a:pt x="66508" y="1063"/>
                      </a:cubicBezTo>
                      <a:cubicBezTo>
                        <a:pt x="65942" y="1063"/>
                        <a:pt x="65200" y="1063"/>
                        <a:pt x="64478" y="1063"/>
                      </a:cubicBezTo>
                      <a:cubicBezTo>
                        <a:pt x="63912" y="862"/>
                        <a:pt x="63327" y="201"/>
                        <a:pt x="62605" y="201"/>
                      </a:cubicBezTo>
                      <a:cubicBezTo>
                        <a:pt x="62019" y="0"/>
                        <a:pt x="61453" y="431"/>
                        <a:pt x="60868" y="201"/>
                      </a:cubicBezTo>
                      <a:cubicBezTo>
                        <a:pt x="60712" y="201"/>
                        <a:pt x="60575" y="201"/>
                        <a:pt x="60419" y="0"/>
                      </a:cubicBezTo>
                      <a:cubicBezTo>
                        <a:pt x="60146" y="632"/>
                        <a:pt x="59697" y="1293"/>
                        <a:pt x="59560" y="1696"/>
                      </a:cubicBezTo>
                      <a:lnTo>
                        <a:pt x="59131" y="3421"/>
                      </a:lnTo>
                      <a:cubicBezTo>
                        <a:pt x="57667" y="3622"/>
                        <a:pt x="54916" y="2357"/>
                        <a:pt x="54623" y="5548"/>
                      </a:cubicBezTo>
                      <a:cubicBezTo>
                        <a:pt x="54057" y="5979"/>
                        <a:pt x="53335" y="5778"/>
                        <a:pt x="52886" y="6411"/>
                      </a:cubicBezTo>
                      <a:cubicBezTo>
                        <a:pt x="52593" y="6842"/>
                        <a:pt x="52457" y="7273"/>
                        <a:pt x="52164" y="7474"/>
                      </a:cubicBezTo>
                      <a:cubicBezTo>
                        <a:pt x="51442" y="8337"/>
                        <a:pt x="50427" y="8739"/>
                        <a:pt x="49549" y="8739"/>
                      </a:cubicBezTo>
                      <a:cubicBezTo>
                        <a:pt x="49120" y="10033"/>
                        <a:pt x="47676" y="10033"/>
                        <a:pt x="46797" y="10666"/>
                      </a:cubicBezTo>
                      <a:cubicBezTo>
                        <a:pt x="46368" y="11097"/>
                        <a:pt x="46075" y="11528"/>
                        <a:pt x="45802" y="12160"/>
                      </a:cubicBezTo>
                      <a:cubicBezTo>
                        <a:pt x="45353" y="13253"/>
                        <a:pt x="44631" y="13023"/>
                        <a:pt x="43909" y="13253"/>
                      </a:cubicBezTo>
                      <a:cubicBezTo>
                        <a:pt x="42602" y="13655"/>
                        <a:pt x="41587" y="15812"/>
                        <a:pt x="41001" y="17307"/>
                      </a:cubicBezTo>
                      <a:cubicBezTo>
                        <a:pt x="40435" y="18802"/>
                        <a:pt x="39264" y="19434"/>
                        <a:pt x="38113" y="19434"/>
                      </a:cubicBezTo>
                      <a:cubicBezTo>
                        <a:pt x="37391" y="20067"/>
                        <a:pt x="37957" y="22194"/>
                        <a:pt x="36805" y="21993"/>
                      </a:cubicBezTo>
                      <a:cubicBezTo>
                        <a:pt x="37235" y="23919"/>
                        <a:pt x="37684" y="25845"/>
                        <a:pt x="37957" y="27771"/>
                      </a:cubicBezTo>
                      <a:cubicBezTo>
                        <a:pt x="38113" y="29036"/>
                        <a:pt x="38679" y="29669"/>
                        <a:pt x="39421" y="30100"/>
                      </a:cubicBezTo>
                      <a:cubicBezTo>
                        <a:pt x="40728" y="30733"/>
                        <a:pt x="42602" y="31164"/>
                        <a:pt x="44046" y="30963"/>
                      </a:cubicBezTo>
                      <a:cubicBezTo>
                        <a:pt x="44475" y="30733"/>
                        <a:pt x="44768" y="30330"/>
                        <a:pt x="45217" y="30531"/>
                      </a:cubicBezTo>
                      <a:cubicBezTo>
                        <a:pt x="45646" y="30531"/>
                        <a:pt x="45939" y="30963"/>
                        <a:pt x="46368" y="31164"/>
                      </a:cubicBezTo>
                      <a:cubicBezTo>
                        <a:pt x="46661" y="29669"/>
                        <a:pt x="46797" y="28835"/>
                        <a:pt x="47968" y="29036"/>
                      </a:cubicBezTo>
                      <a:cubicBezTo>
                        <a:pt x="48105" y="29899"/>
                        <a:pt x="47676" y="31394"/>
                        <a:pt x="48690" y="31394"/>
                      </a:cubicBezTo>
                      <a:cubicBezTo>
                        <a:pt x="48690" y="32889"/>
                        <a:pt x="48690" y="34384"/>
                        <a:pt x="48534" y="35879"/>
                      </a:cubicBezTo>
                      <a:cubicBezTo>
                        <a:pt x="48105" y="35879"/>
                        <a:pt x="47676" y="36080"/>
                        <a:pt x="47246" y="36080"/>
                      </a:cubicBezTo>
                      <a:cubicBezTo>
                        <a:pt x="47246" y="35879"/>
                        <a:pt x="47090" y="35218"/>
                        <a:pt x="47246" y="35016"/>
                      </a:cubicBezTo>
                      <a:cubicBezTo>
                        <a:pt x="46368" y="35448"/>
                        <a:pt x="45802" y="36310"/>
                        <a:pt x="44924" y="36310"/>
                      </a:cubicBezTo>
                      <a:cubicBezTo>
                        <a:pt x="43753" y="36511"/>
                        <a:pt x="42738" y="36080"/>
                        <a:pt x="41743" y="36310"/>
                      </a:cubicBezTo>
                      <a:cubicBezTo>
                        <a:pt x="41587" y="36942"/>
                        <a:pt x="41450" y="37575"/>
                        <a:pt x="41587" y="38207"/>
                      </a:cubicBezTo>
                      <a:cubicBezTo>
                        <a:pt x="41743" y="39070"/>
                        <a:pt x="42309" y="39271"/>
                        <a:pt x="42309" y="40134"/>
                      </a:cubicBezTo>
                      <a:cubicBezTo>
                        <a:pt x="42465" y="41427"/>
                        <a:pt x="41294" y="41197"/>
                        <a:pt x="40728" y="41197"/>
                      </a:cubicBezTo>
                      <a:cubicBezTo>
                        <a:pt x="41001" y="42692"/>
                        <a:pt x="41587" y="43124"/>
                        <a:pt x="42738" y="43354"/>
                      </a:cubicBezTo>
                      <a:cubicBezTo>
                        <a:pt x="43616" y="43756"/>
                        <a:pt x="44046" y="44417"/>
                        <a:pt x="44046" y="45912"/>
                      </a:cubicBezTo>
                      <a:cubicBezTo>
                        <a:pt x="43909" y="46976"/>
                        <a:pt x="43616" y="48902"/>
                        <a:pt x="42602" y="48471"/>
                      </a:cubicBezTo>
                      <a:cubicBezTo>
                        <a:pt x="41879" y="48241"/>
                        <a:pt x="41743" y="46976"/>
                        <a:pt x="40865" y="47407"/>
                      </a:cubicBezTo>
                      <a:cubicBezTo>
                        <a:pt x="41157" y="48672"/>
                        <a:pt x="40572" y="53790"/>
                        <a:pt x="41743" y="54221"/>
                      </a:cubicBezTo>
                      <a:cubicBezTo>
                        <a:pt x="41743" y="55515"/>
                        <a:pt x="40279" y="55285"/>
                        <a:pt x="40279" y="56377"/>
                      </a:cubicBezTo>
                      <a:cubicBezTo>
                        <a:pt x="39694" y="56578"/>
                        <a:pt x="39421" y="55716"/>
                        <a:pt x="39557" y="54853"/>
                      </a:cubicBezTo>
                      <a:cubicBezTo>
                        <a:pt x="38835" y="55083"/>
                        <a:pt x="38542" y="54451"/>
                        <a:pt x="37957" y="54451"/>
                      </a:cubicBezTo>
                      <a:cubicBezTo>
                        <a:pt x="37957" y="53790"/>
                        <a:pt x="37957" y="53157"/>
                        <a:pt x="37957" y="52726"/>
                      </a:cubicBezTo>
                      <a:lnTo>
                        <a:pt x="37820" y="52956"/>
                      </a:lnTo>
                      <a:cubicBezTo>
                        <a:pt x="37528" y="53157"/>
                        <a:pt x="37098" y="53157"/>
                        <a:pt x="36669" y="53157"/>
                      </a:cubicBezTo>
                      <a:cubicBezTo>
                        <a:pt x="36805" y="53387"/>
                        <a:pt x="36669" y="53790"/>
                        <a:pt x="36669" y="54221"/>
                      </a:cubicBezTo>
                      <a:cubicBezTo>
                        <a:pt x="35791" y="53588"/>
                        <a:pt x="34776" y="53588"/>
                        <a:pt x="33761" y="53387"/>
                      </a:cubicBezTo>
                      <a:cubicBezTo>
                        <a:pt x="32883" y="52956"/>
                        <a:pt x="32024" y="52295"/>
                        <a:pt x="31009" y="52726"/>
                      </a:cubicBezTo>
                      <a:cubicBezTo>
                        <a:pt x="31009" y="53790"/>
                        <a:pt x="30580" y="55285"/>
                        <a:pt x="29995" y="56377"/>
                      </a:cubicBezTo>
                      <a:cubicBezTo>
                        <a:pt x="29565" y="57010"/>
                        <a:pt x="28980" y="56808"/>
                        <a:pt x="28394" y="57211"/>
                      </a:cubicBezTo>
                      <a:cubicBezTo>
                        <a:pt x="28394" y="57872"/>
                        <a:pt x="28824" y="58505"/>
                        <a:pt x="28687" y="59367"/>
                      </a:cubicBezTo>
                      <a:cubicBezTo>
                        <a:pt x="28258" y="59367"/>
                        <a:pt x="27965" y="59568"/>
                        <a:pt x="27828" y="60201"/>
                      </a:cubicBezTo>
                      <a:cubicBezTo>
                        <a:pt x="26950" y="60201"/>
                        <a:pt x="26092" y="59568"/>
                        <a:pt x="25213" y="60000"/>
                      </a:cubicBezTo>
                      <a:cubicBezTo>
                        <a:pt x="24921" y="60632"/>
                        <a:pt x="25213" y="61494"/>
                        <a:pt x="24921" y="62127"/>
                      </a:cubicBezTo>
                      <a:cubicBezTo>
                        <a:pt x="23906" y="61264"/>
                        <a:pt x="24042" y="60201"/>
                        <a:pt x="22598" y="60201"/>
                      </a:cubicBezTo>
                      <a:cubicBezTo>
                        <a:pt x="22462" y="59367"/>
                        <a:pt x="22462" y="55515"/>
                        <a:pt x="23613" y="56578"/>
                      </a:cubicBezTo>
                      <a:cubicBezTo>
                        <a:pt x="24335" y="57010"/>
                        <a:pt x="24628" y="57211"/>
                        <a:pt x="25506" y="57010"/>
                      </a:cubicBezTo>
                      <a:cubicBezTo>
                        <a:pt x="26365" y="56808"/>
                        <a:pt x="26814" y="56147"/>
                        <a:pt x="27672" y="55716"/>
                      </a:cubicBezTo>
                      <a:cubicBezTo>
                        <a:pt x="27536" y="54853"/>
                        <a:pt x="26657" y="55083"/>
                        <a:pt x="26521" y="54020"/>
                      </a:cubicBezTo>
                      <a:cubicBezTo>
                        <a:pt x="26365" y="53387"/>
                        <a:pt x="26814" y="52525"/>
                        <a:pt x="26814" y="51662"/>
                      </a:cubicBezTo>
                      <a:cubicBezTo>
                        <a:pt x="26950" y="50167"/>
                        <a:pt x="26228" y="50800"/>
                        <a:pt x="26228" y="50167"/>
                      </a:cubicBezTo>
                      <a:cubicBezTo>
                        <a:pt x="26092" y="49333"/>
                        <a:pt x="26365" y="48040"/>
                        <a:pt x="26950" y="47810"/>
                      </a:cubicBezTo>
                      <a:cubicBezTo>
                        <a:pt x="28394" y="49966"/>
                        <a:pt x="28550" y="46545"/>
                        <a:pt x="28394" y="45251"/>
                      </a:cubicBezTo>
                      <a:cubicBezTo>
                        <a:pt x="27965" y="45251"/>
                        <a:pt x="27536" y="45251"/>
                        <a:pt x="27243" y="45050"/>
                      </a:cubicBezTo>
                      <a:cubicBezTo>
                        <a:pt x="27087" y="43756"/>
                        <a:pt x="27243" y="42692"/>
                        <a:pt x="27243" y="41629"/>
                      </a:cubicBezTo>
                      <a:cubicBezTo>
                        <a:pt x="26092" y="41427"/>
                        <a:pt x="25799" y="41629"/>
                        <a:pt x="25077" y="42290"/>
                      </a:cubicBezTo>
                      <a:cubicBezTo>
                        <a:pt x="24628" y="42692"/>
                        <a:pt x="23320" y="44187"/>
                        <a:pt x="23613" y="42290"/>
                      </a:cubicBezTo>
                      <a:cubicBezTo>
                        <a:pt x="22462" y="42060"/>
                        <a:pt x="21018" y="41859"/>
                        <a:pt x="19847" y="41629"/>
                      </a:cubicBezTo>
                      <a:cubicBezTo>
                        <a:pt x="18832" y="41197"/>
                        <a:pt x="19125" y="39501"/>
                        <a:pt x="20139" y="39501"/>
                      </a:cubicBezTo>
                      <a:cubicBezTo>
                        <a:pt x="20139" y="38639"/>
                        <a:pt x="19847" y="37144"/>
                        <a:pt x="20861" y="37374"/>
                      </a:cubicBezTo>
                      <a:cubicBezTo>
                        <a:pt x="21018" y="36310"/>
                        <a:pt x="21018" y="35448"/>
                        <a:pt x="21018" y="34384"/>
                      </a:cubicBezTo>
                      <a:cubicBezTo>
                        <a:pt x="20139" y="34384"/>
                        <a:pt x="18832" y="33953"/>
                        <a:pt x="18246" y="35016"/>
                      </a:cubicBezTo>
                      <a:cubicBezTo>
                        <a:pt x="17973" y="36080"/>
                        <a:pt x="18246" y="37144"/>
                        <a:pt x="17524" y="37776"/>
                      </a:cubicBezTo>
                      <a:cubicBezTo>
                        <a:pt x="16958" y="38207"/>
                        <a:pt x="15944" y="38207"/>
                        <a:pt x="15495" y="37374"/>
                      </a:cubicBezTo>
                      <a:cubicBezTo>
                        <a:pt x="15221" y="36712"/>
                        <a:pt x="15221" y="35649"/>
                        <a:pt x="14636" y="35448"/>
                      </a:cubicBezTo>
                      <a:cubicBezTo>
                        <a:pt x="13465" y="37776"/>
                        <a:pt x="16080" y="39501"/>
                        <a:pt x="16080" y="41859"/>
                      </a:cubicBezTo>
                      <a:cubicBezTo>
                        <a:pt x="15495" y="42060"/>
                        <a:pt x="15358" y="41197"/>
                        <a:pt x="14929" y="40766"/>
                      </a:cubicBezTo>
                      <a:cubicBezTo>
                        <a:pt x="14636" y="40134"/>
                        <a:pt x="14207" y="40766"/>
                        <a:pt x="14343" y="39702"/>
                      </a:cubicBezTo>
                      <a:cubicBezTo>
                        <a:pt x="12899" y="39271"/>
                        <a:pt x="13914" y="41427"/>
                        <a:pt x="13914" y="42290"/>
                      </a:cubicBezTo>
                      <a:cubicBezTo>
                        <a:pt x="13914" y="43124"/>
                        <a:pt x="13036" y="43124"/>
                        <a:pt x="12743" y="43756"/>
                      </a:cubicBezTo>
                      <a:cubicBezTo>
                        <a:pt x="12450" y="44417"/>
                        <a:pt x="12743" y="45251"/>
                        <a:pt x="12743" y="45912"/>
                      </a:cubicBezTo>
                      <a:cubicBezTo>
                        <a:pt x="13172" y="46114"/>
                        <a:pt x="13914" y="46315"/>
                        <a:pt x="14051" y="46976"/>
                      </a:cubicBezTo>
                      <a:cubicBezTo>
                        <a:pt x="13465" y="47407"/>
                        <a:pt x="13914" y="48471"/>
                        <a:pt x="13621" y="49333"/>
                      </a:cubicBezTo>
                      <a:cubicBezTo>
                        <a:pt x="13465" y="49966"/>
                        <a:pt x="13036" y="50397"/>
                        <a:pt x="12743" y="51030"/>
                      </a:cubicBezTo>
                      <a:cubicBezTo>
                        <a:pt x="13465" y="51030"/>
                        <a:pt x="14343" y="51030"/>
                        <a:pt x="15065" y="51030"/>
                      </a:cubicBezTo>
                      <a:cubicBezTo>
                        <a:pt x="15065" y="52093"/>
                        <a:pt x="15065" y="53387"/>
                        <a:pt x="15358" y="54221"/>
                      </a:cubicBezTo>
                      <a:cubicBezTo>
                        <a:pt x="15651" y="55083"/>
                        <a:pt x="15944" y="55946"/>
                        <a:pt x="15495" y="56808"/>
                      </a:cubicBezTo>
                      <a:cubicBezTo>
                        <a:pt x="15065" y="57441"/>
                        <a:pt x="14636" y="57872"/>
                        <a:pt x="14636" y="58936"/>
                      </a:cubicBezTo>
                      <a:cubicBezTo>
                        <a:pt x="14480" y="59770"/>
                        <a:pt x="14636" y="60833"/>
                        <a:pt x="14636" y="61696"/>
                      </a:cubicBezTo>
                      <a:cubicBezTo>
                        <a:pt x="14636" y="63191"/>
                        <a:pt x="14480" y="64916"/>
                        <a:pt x="13465" y="65749"/>
                      </a:cubicBezTo>
                      <a:cubicBezTo>
                        <a:pt x="12314" y="66813"/>
                        <a:pt x="10713" y="67043"/>
                        <a:pt x="9425" y="67676"/>
                      </a:cubicBezTo>
                      <a:cubicBezTo>
                        <a:pt x="9425" y="68969"/>
                        <a:pt x="9855" y="69372"/>
                        <a:pt x="9133" y="70234"/>
                      </a:cubicBezTo>
                      <a:cubicBezTo>
                        <a:pt x="9562" y="70666"/>
                        <a:pt x="12021" y="71729"/>
                        <a:pt x="11299" y="72793"/>
                      </a:cubicBezTo>
                      <a:cubicBezTo>
                        <a:pt x="10284" y="74288"/>
                        <a:pt x="8547" y="73454"/>
                        <a:pt x="7669" y="75352"/>
                      </a:cubicBezTo>
                      <a:cubicBezTo>
                        <a:pt x="7532" y="75150"/>
                        <a:pt x="6518" y="74518"/>
                        <a:pt x="6381" y="75150"/>
                      </a:cubicBezTo>
                      <a:cubicBezTo>
                        <a:pt x="6381" y="75352"/>
                        <a:pt x="6381" y="75352"/>
                        <a:pt x="6225" y="75352"/>
                      </a:cubicBezTo>
                      <a:cubicBezTo>
                        <a:pt x="6088" y="75150"/>
                        <a:pt x="6088" y="75150"/>
                        <a:pt x="5932" y="75150"/>
                      </a:cubicBezTo>
                      <a:cubicBezTo>
                        <a:pt x="5932" y="75783"/>
                        <a:pt x="5796" y="76214"/>
                        <a:pt x="5796" y="76645"/>
                      </a:cubicBezTo>
                      <a:cubicBezTo>
                        <a:pt x="5796" y="77709"/>
                        <a:pt x="5796" y="79003"/>
                        <a:pt x="6654" y="79434"/>
                      </a:cubicBezTo>
                      <a:cubicBezTo>
                        <a:pt x="7376" y="79635"/>
                        <a:pt x="7962" y="79204"/>
                        <a:pt x="7825" y="80699"/>
                      </a:cubicBezTo>
                      <a:cubicBezTo>
                        <a:pt x="7825" y="81993"/>
                        <a:pt x="7240" y="83057"/>
                        <a:pt x="6654" y="83890"/>
                      </a:cubicBezTo>
                      <a:cubicBezTo>
                        <a:pt x="5932" y="84954"/>
                        <a:pt x="5639" y="84753"/>
                        <a:pt x="4488" y="84753"/>
                      </a:cubicBezTo>
                      <a:cubicBezTo>
                        <a:pt x="4351" y="85385"/>
                        <a:pt x="4059" y="86248"/>
                        <a:pt x="3610" y="86679"/>
                      </a:cubicBezTo>
                      <a:cubicBezTo>
                        <a:pt x="3044" y="87541"/>
                        <a:pt x="2322" y="86679"/>
                        <a:pt x="1580" y="86909"/>
                      </a:cubicBezTo>
                      <a:cubicBezTo>
                        <a:pt x="1151" y="90071"/>
                        <a:pt x="4781" y="87541"/>
                        <a:pt x="4488" y="90934"/>
                      </a:cubicBezTo>
                      <a:cubicBezTo>
                        <a:pt x="4351" y="90934"/>
                        <a:pt x="0" y="90934"/>
                        <a:pt x="1014" y="92630"/>
                      </a:cubicBezTo>
                      <a:cubicBezTo>
                        <a:pt x="1444" y="93694"/>
                        <a:pt x="1736" y="94556"/>
                        <a:pt x="2166" y="95620"/>
                      </a:cubicBezTo>
                      <a:cubicBezTo>
                        <a:pt x="2322" y="96252"/>
                        <a:pt x="1580" y="97316"/>
                        <a:pt x="1736" y="98380"/>
                      </a:cubicBezTo>
                      <a:cubicBezTo>
                        <a:pt x="1736" y="99041"/>
                        <a:pt x="1873" y="99444"/>
                        <a:pt x="2166" y="99875"/>
                      </a:cubicBezTo>
                      <a:cubicBezTo>
                        <a:pt x="2595" y="100105"/>
                        <a:pt x="3044" y="100536"/>
                        <a:pt x="3473" y="100737"/>
                      </a:cubicBezTo>
                      <a:cubicBezTo>
                        <a:pt x="4917" y="101370"/>
                        <a:pt x="4644" y="99041"/>
                        <a:pt x="5639" y="99041"/>
                      </a:cubicBezTo>
                      <a:cubicBezTo>
                        <a:pt x="5796" y="99041"/>
                        <a:pt x="7240" y="101169"/>
                        <a:pt x="7240" y="100967"/>
                      </a:cubicBezTo>
                      <a:cubicBezTo>
                        <a:pt x="7376" y="102894"/>
                        <a:pt x="7240" y="104791"/>
                        <a:pt x="8255" y="106286"/>
                      </a:cubicBezTo>
                      <a:cubicBezTo>
                        <a:pt x="9269" y="107781"/>
                        <a:pt x="11006" y="106286"/>
                        <a:pt x="12158" y="106516"/>
                      </a:cubicBezTo>
                      <a:cubicBezTo>
                        <a:pt x="13621" y="106717"/>
                        <a:pt x="14207" y="107350"/>
                        <a:pt x="14773" y="109276"/>
                      </a:cubicBezTo>
                      <a:cubicBezTo>
                        <a:pt x="15358" y="111001"/>
                        <a:pt x="15651" y="112065"/>
                        <a:pt x="16958" y="111835"/>
                      </a:cubicBezTo>
                      <a:cubicBezTo>
                        <a:pt x="17680" y="111835"/>
                        <a:pt x="18110" y="112496"/>
                        <a:pt x="18695" y="112266"/>
                      </a:cubicBezTo>
                      <a:cubicBezTo>
                        <a:pt x="19417" y="112065"/>
                        <a:pt x="19847" y="111835"/>
                        <a:pt x="20569" y="112496"/>
                      </a:cubicBezTo>
                      <a:cubicBezTo>
                        <a:pt x="21876" y="113330"/>
                        <a:pt x="23613" y="112266"/>
                        <a:pt x="25077" y="112496"/>
                      </a:cubicBezTo>
                      <a:cubicBezTo>
                        <a:pt x="25799" y="112496"/>
                        <a:pt x="26228" y="112266"/>
                        <a:pt x="26657" y="113330"/>
                      </a:cubicBezTo>
                      <a:cubicBezTo>
                        <a:pt x="26814" y="113761"/>
                        <a:pt x="27536" y="113761"/>
                        <a:pt x="27965" y="113991"/>
                      </a:cubicBezTo>
                      <a:cubicBezTo>
                        <a:pt x="28687" y="114393"/>
                        <a:pt x="28824" y="117613"/>
                        <a:pt x="28550" y="118677"/>
                      </a:cubicBezTo>
                      <a:cubicBezTo>
                        <a:pt x="28394" y="118677"/>
                        <a:pt x="28394" y="118677"/>
                        <a:pt x="28394" y="118677"/>
                      </a:cubicBezTo>
                      <a:cubicBezTo>
                        <a:pt x="28394" y="119971"/>
                        <a:pt x="30131" y="119540"/>
                        <a:pt x="30717" y="119540"/>
                      </a:cubicBezTo>
                      <a:cubicBezTo>
                        <a:pt x="31146" y="119540"/>
                        <a:pt x="31595" y="119741"/>
                        <a:pt x="32024" y="119540"/>
                      </a:cubicBezTo>
                      <a:cubicBezTo>
                        <a:pt x="32610" y="119540"/>
                        <a:pt x="32317" y="118476"/>
                        <a:pt x="32454" y="117815"/>
                      </a:cubicBezTo>
                      <a:cubicBezTo>
                        <a:pt x="32883" y="117815"/>
                        <a:pt x="33468" y="118246"/>
                        <a:pt x="33898" y="118045"/>
                      </a:cubicBezTo>
                      <a:cubicBezTo>
                        <a:pt x="34347" y="117815"/>
                        <a:pt x="34639" y="116981"/>
                        <a:pt x="35069" y="117182"/>
                      </a:cubicBezTo>
                      <a:cubicBezTo>
                        <a:pt x="35205" y="116118"/>
                        <a:pt x="34912" y="115888"/>
                        <a:pt x="34347" y="115457"/>
                      </a:cubicBezTo>
                      <a:cubicBezTo>
                        <a:pt x="34639" y="114825"/>
                        <a:pt x="35069" y="113761"/>
                        <a:pt x="35791" y="113761"/>
                      </a:cubicBezTo>
                      <a:cubicBezTo>
                        <a:pt x="35791" y="113128"/>
                        <a:pt x="36083" y="113128"/>
                        <a:pt x="36376" y="112898"/>
                      </a:cubicBezTo>
                      <a:cubicBezTo>
                        <a:pt x="36942" y="112496"/>
                        <a:pt x="36942" y="111432"/>
                        <a:pt x="36805" y="110771"/>
                      </a:cubicBezTo>
                      <a:cubicBezTo>
                        <a:pt x="37528" y="110570"/>
                        <a:pt x="37684" y="110138"/>
                        <a:pt x="37684" y="109276"/>
                      </a:cubicBezTo>
                      <a:cubicBezTo>
                        <a:pt x="38679" y="109276"/>
                        <a:pt x="39264" y="108413"/>
                        <a:pt x="40143" y="108212"/>
                      </a:cubicBezTo>
                      <a:cubicBezTo>
                        <a:pt x="40572" y="108011"/>
                        <a:pt x="41879" y="107781"/>
                        <a:pt x="41879" y="108845"/>
                      </a:cubicBezTo>
                      <a:cubicBezTo>
                        <a:pt x="42172" y="108413"/>
                        <a:pt x="42738" y="108643"/>
                        <a:pt x="43187" y="108643"/>
                      </a:cubicBezTo>
                      <a:cubicBezTo>
                        <a:pt x="43909" y="107149"/>
                        <a:pt x="44475" y="106286"/>
                        <a:pt x="45939" y="106717"/>
                      </a:cubicBezTo>
                      <a:cubicBezTo>
                        <a:pt x="47246" y="107149"/>
                        <a:pt x="47383" y="110138"/>
                        <a:pt x="48261" y="111633"/>
                      </a:cubicBezTo>
                      <a:cubicBezTo>
                        <a:pt x="47968" y="111633"/>
                        <a:pt x="47676" y="111835"/>
                        <a:pt x="47519" y="112266"/>
                      </a:cubicBezTo>
                      <a:cubicBezTo>
                        <a:pt x="47519" y="112065"/>
                        <a:pt x="47383" y="111633"/>
                        <a:pt x="47383" y="111432"/>
                      </a:cubicBezTo>
                      <a:cubicBezTo>
                        <a:pt x="46953" y="111835"/>
                        <a:pt x="46075" y="111432"/>
                        <a:pt x="45509" y="111432"/>
                      </a:cubicBezTo>
                      <a:cubicBezTo>
                        <a:pt x="45802" y="112266"/>
                        <a:pt x="45939" y="114623"/>
                        <a:pt x="46661" y="114825"/>
                      </a:cubicBezTo>
                      <a:cubicBezTo>
                        <a:pt x="46661" y="114393"/>
                        <a:pt x="47246" y="112697"/>
                        <a:pt x="47519" y="113761"/>
                      </a:cubicBezTo>
                      <a:cubicBezTo>
                        <a:pt x="48105" y="114825"/>
                        <a:pt x="48261" y="114393"/>
                        <a:pt x="48983" y="114623"/>
                      </a:cubicBezTo>
                      <a:cubicBezTo>
                        <a:pt x="51149" y="115256"/>
                        <a:pt x="52750" y="113560"/>
                        <a:pt x="54623" y="113560"/>
                      </a:cubicBezTo>
                      <a:cubicBezTo>
                        <a:pt x="54779" y="112266"/>
                        <a:pt x="55638" y="110771"/>
                        <a:pt x="56653" y="111633"/>
                      </a:cubicBezTo>
                      <a:cubicBezTo>
                        <a:pt x="57101" y="111835"/>
                        <a:pt x="57531" y="112266"/>
                        <a:pt x="57960" y="112065"/>
                      </a:cubicBezTo>
                      <a:cubicBezTo>
                        <a:pt x="58389" y="111633"/>
                        <a:pt x="58253" y="110570"/>
                        <a:pt x="58838" y="110771"/>
                      </a:cubicBezTo>
                      <a:cubicBezTo>
                        <a:pt x="58838" y="111633"/>
                        <a:pt x="58682" y="112266"/>
                        <a:pt x="58838" y="112898"/>
                      </a:cubicBezTo>
                      <a:cubicBezTo>
                        <a:pt x="59131" y="113991"/>
                        <a:pt x="59853" y="113128"/>
                        <a:pt x="59990" y="112496"/>
                      </a:cubicBezTo>
                      <a:cubicBezTo>
                        <a:pt x="60868" y="112266"/>
                        <a:pt x="61453" y="113761"/>
                        <a:pt x="62175" y="114192"/>
                      </a:cubicBezTo>
                      <a:cubicBezTo>
                        <a:pt x="63327" y="115055"/>
                        <a:pt x="64634" y="113991"/>
                        <a:pt x="65786" y="113991"/>
                      </a:cubicBezTo>
                      <a:cubicBezTo>
                        <a:pt x="65786" y="113128"/>
                        <a:pt x="65786" y="112496"/>
                        <a:pt x="65786" y="111633"/>
                      </a:cubicBezTo>
                      <a:cubicBezTo>
                        <a:pt x="66664" y="111432"/>
                        <a:pt x="67523" y="112266"/>
                        <a:pt x="68401" y="112266"/>
                      </a:cubicBezTo>
                      <a:cubicBezTo>
                        <a:pt x="68401" y="112065"/>
                        <a:pt x="68401" y="111835"/>
                        <a:pt x="68401" y="111432"/>
                      </a:cubicBezTo>
                      <a:cubicBezTo>
                        <a:pt x="68694" y="111432"/>
                        <a:pt x="68986" y="111432"/>
                        <a:pt x="69260" y="111432"/>
                      </a:cubicBezTo>
                      <a:cubicBezTo>
                        <a:pt x="69416" y="110771"/>
                        <a:pt x="69552" y="108845"/>
                        <a:pt x="70274" y="109707"/>
                      </a:cubicBezTo>
                      <a:cubicBezTo>
                        <a:pt x="70860" y="110340"/>
                        <a:pt x="70723" y="111432"/>
                        <a:pt x="71738" y="111432"/>
                      </a:cubicBezTo>
                      <a:cubicBezTo>
                        <a:pt x="72460" y="111432"/>
                        <a:pt x="73182" y="111633"/>
                        <a:pt x="73182" y="112898"/>
                      </a:cubicBezTo>
                      <a:cubicBezTo>
                        <a:pt x="73182" y="113991"/>
                        <a:pt x="74919" y="113128"/>
                        <a:pt x="75212" y="113128"/>
                      </a:cubicBezTo>
                      <a:cubicBezTo>
                        <a:pt x="76363" y="112898"/>
                        <a:pt x="76949" y="113128"/>
                        <a:pt x="77963" y="113991"/>
                      </a:cubicBezTo>
                      <a:cubicBezTo>
                        <a:pt x="78685" y="114393"/>
                        <a:pt x="79564" y="114393"/>
                        <a:pt x="80422" y="114192"/>
                      </a:cubicBezTo>
                      <a:cubicBezTo>
                        <a:pt x="81301" y="114192"/>
                        <a:pt x="81593" y="113991"/>
                        <a:pt x="82159" y="113128"/>
                      </a:cubicBezTo>
                      <a:cubicBezTo>
                        <a:pt x="82315" y="112898"/>
                        <a:pt x="82745" y="112496"/>
                        <a:pt x="82881" y="112697"/>
                      </a:cubicBezTo>
                      <a:cubicBezTo>
                        <a:pt x="83330" y="113330"/>
                        <a:pt x="83467" y="113330"/>
                        <a:pt x="84052" y="113330"/>
                      </a:cubicBezTo>
                      <a:cubicBezTo>
                        <a:pt x="84189" y="113991"/>
                        <a:pt x="84911" y="113991"/>
                        <a:pt x="85204" y="114825"/>
                      </a:cubicBezTo>
                      <a:cubicBezTo>
                        <a:pt x="85633" y="116550"/>
                        <a:pt x="86511" y="118045"/>
                        <a:pt x="87819" y="118246"/>
                      </a:cubicBezTo>
                      <a:cubicBezTo>
                        <a:pt x="88248" y="118476"/>
                        <a:pt x="88833" y="118476"/>
                        <a:pt x="89126" y="118878"/>
                      </a:cubicBezTo>
                      <a:cubicBezTo>
                        <a:pt x="90570" y="116981"/>
                        <a:pt x="90570" y="112065"/>
                        <a:pt x="90707" y="110340"/>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10" name="Shape 2588">
                  <a:extLst>
                    <a:ext uri="{FF2B5EF4-FFF2-40B4-BE49-F238E27FC236}">
                      <a16:creationId xmlns:a16="http://schemas.microsoft.com/office/drawing/2014/main" id="{91F21B8C-3F9C-4C62-B098-60835527C02D}"/>
                    </a:ext>
                  </a:extLst>
                </p:cNvPr>
                <p:cNvSpPr/>
                <p:nvPr/>
              </p:nvSpPr>
              <p:spPr>
                <a:xfrm>
                  <a:off x="6973871" y="3422392"/>
                  <a:ext cx="996753" cy="814704"/>
                </a:xfrm>
                <a:custGeom>
                  <a:avLst/>
                  <a:gdLst/>
                  <a:ahLst/>
                  <a:cxnLst/>
                  <a:rect l="0" t="0" r="0" b="0"/>
                  <a:pathLst>
                    <a:path w="120000" h="120000" extrusionOk="0">
                      <a:moveTo>
                        <a:pt x="85478" y="111577"/>
                      </a:moveTo>
                      <a:lnTo>
                        <a:pt x="85478" y="111577"/>
                      </a:lnTo>
                      <a:lnTo>
                        <a:pt x="85478" y="111817"/>
                      </a:lnTo>
                      <a:cubicBezTo>
                        <a:pt x="86934" y="112330"/>
                        <a:pt x="89622" y="115104"/>
                        <a:pt x="89818" y="116405"/>
                      </a:cubicBezTo>
                      <a:cubicBezTo>
                        <a:pt x="90041" y="117671"/>
                        <a:pt x="88782" y="117158"/>
                        <a:pt x="88166" y="117158"/>
                      </a:cubicBezTo>
                      <a:cubicBezTo>
                        <a:pt x="87970" y="117911"/>
                        <a:pt x="87326" y="117671"/>
                        <a:pt x="87130" y="118185"/>
                      </a:cubicBezTo>
                      <a:cubicBezTo>
                        <a:pt x="87130" y="119452"/>
                        <a:pt x="88586" y="119178"/>
                        <a:pt x="89006" y="119178"/>
                      </a:cubicBezTo>
                      <a:cubicBezTo>
                        <a:pt x="89006" y="118938"/>
                        <a:pt x="89202" y="118699"/>
                        <a:pt x="89202" y="118425"/>
                      </a:cubicBezTo>
                      <a:cubicBezTo>
                        <a:pt x="89426" y="118425"/>
                        <a:pt x="89622" y="118425"/>
                        <a:pt x="89818" y="118425"/>
                      </a:cubicBezTo>
                      <a:cubicBezTo>
                        <a:pt x="90041" y="118425"/>
                        <a:pt x="90041" y="118425"/>
                        <a:pt x="90041" y="118425"/>
                      </a:cubicBezTo>
                      <a:cubicBezTo>
                        <a:pt x="90041" y="118938"/>
                        <a:pt x="90041" y="119178"/>
                        <a:pt x="90041" y="119691"/>
                      </a:cubicBezTo>
                      <a:cubicBezTo>
                        <a:pt x="90657" y="119452"/>
                        <a:pt x="91273" y="119965"/>
                        <a:pt x="91917" y="119691"/>
                      </a:cubicBezTo>
                      <a:cubicBezTo>
                        <a:pt x="92113" y="119691"/>
                        <a:pt x="92337" y="118938"/>
                        <a:pt x="92533" y="118938"/>
                      </a:cubicBezTo>
                      <a:cubicBezTo>
                        <a:pt x="92953" y="118938"/>
                        <a:pt x="93373" y="118938"/>
                        <a:pt x="93989" y="118938"/>
                      </a:cubicBezTo>
                      <a:cubicBezTo>
                        <a:pt x="93989" y="117911"/>
                        <a:pt x="93793" y="115891"/>
                        <a:pt x="94605" y="115378"/>
                      </a:cubicBezTo>
                      <a:cubicBezTo>
                        <a:pt x="95445" y="114864"/>
                        <a:pt x="94829" y="113323"/>
                        <a:pt x="95025" y="112330"/>
                      </a:cubicBezTo>
                      <a:cubicBezTo>
                        <a:pt x="95445" y="111303"/>
                        <a:pt x="96677" y="107743"/>
                        <a:pt x="94829" y="107503"/>
                      </a:cubicBezTo>
                      <a:cubicBezTo>
                        <a:pt x="95025" y="106716"/>
                        <a:pt x="95445" y="106236"/>
                        <a:pt x="95445" y="105723"/>
                      </a:cubicBezTo>
                      <a:cubicBezTo>
                        <a:pt x="96481" y="105449"/>
                        <a:pt x="96285" y="106236"/>
                        <a:pt x="96901" y="106990"/>
                      </a:cubicBezTo>
                      <a:cubicBezTo>
                        <a:pt x="97517" y="107743"/>
                        <a:pt x="98357" y="107503"/>
                        <a:pt x="99197" y="107743"/>
                      </a:cubicBezTo>
                      <a:cubicBezTo>
                        <a:pt x="99197" y="108256"/>
                        <a:pt x="99197" y="108770"/>
                        <a:pt x="99197" y="109523"/>
                      </a:cubicBezTo>
                      <a:cubicBezTo>
                        <a:pt x="100009" y="109283"/>
                        <a:pt x="100233" y="109797"/>
                        <a:pt x="100653" y="110550"/>
                      </a:cubicBezTo>
                      <a:cubicBezTo>
                        <a:pt x="101073" y="108770"/>
                        <a:pt x="103565" y="110276"/>
                        <a:pt x="103565" y="108256"/>
                      </a:cubicBezTo>
                      <a:cubicBezTo>
                        <a:pt x="103565" y="107743"/>
                        <a:pt x="102921" y="107229"/>
                        <a:pt x="103145" y="106716"/>
                      </a:cubicBezTo>
                      <a:cubicBezTo>
                        <a:pt x="103145" y="106236"/>
                        <a:pt x="105216" y="106236"/>
                        <a:pt x="105636" y="106236"/>
                      </a:cubicBezTo>
                      <a:cubicBezTo>
                        <a:pt x="105832" y="103155"/>
                        <a:pt x="105412" y="101135"/>
                        <a:pt x="103565" y="99115"/>
                      </a:cubicBezTo>
                      <a:cubicBezTo>
                        <a:pt x="102501" y="98088"/>
                        <a:pt x="102501" y="97335"/>
                        <a:pt x="101073" y="97335"/>
                      </a:cubicBezTo>
                      <a:cubicBezTo>
                        <a:pt x="100849" y="97335"/>
                        <a:pt x="100009" y="97335"/>
                        <a:pt x="99813" y="97061"/>
                      </a:cubicBezTo>
                      <a:cubicBezTo>
                        <a:pt x="99813" y="96821"/>
                        <a:pt x="99589" y="96034"/>
                        <a:pt x="99589" y="96034"/>
                      </a:cubicBezTo>
                      <a:cubicBezTo>
                        <a:pt x="100653" y="96034"/>
                        <a:pt x="101465" y="96547"/>
                        <a:pt x="102305" y="96034"/>
                      </a:cubicBezTo>
                      <a:cubicBezTo>
                        <a:pt x="102921" y="96034"/>
                        <a:pt x="103341" y="95554"/>
                        <a:pt x="103957" y="95281"/>
                      </a:cubicBezTo>
                      <a:cubicBezTo>
                        <a:pt x="104797" y="95041"/>
                        <a:pt x="104377" y="93774"/>
                        <a:pt x="104797" y="92987"/>
                      </a:cubicBezTo>
                      <a:cubicBezTo>
                        <a:pt x="105412" y="91720"/>
                        <a:pt x="107092" y="92233"/>
                        <a:pt x="107932" y="91994"/>
                      </a:cubicBezTo>
                      <a:cubicBezTo>
                        <a:pt x="107932" y="91480"/>
                        <a:pt x="108128" y="90967"/>
                        <a:pt x="108128" y="90727"/>
                      </a:cubicBezTo>
                      <a:cubicBezTo>
                        <a:pt x="108744" y="90727"/>
                        <a:pt x="109388" y="90727"/>
                        <a:pt x="110004" y="90213"/>
                      </a:cubicBezTo>
                      <a:cubicBezTo>
                        <a:pt x="110200" y="89940"/>
                        <a:pt x="110424" y="89460"/>
                        <a:pt x="110620" y="89186"/>
                      </a:cubicBezTo>
                      <a:cubicBezTo>
                        <a:pt x="111460" y="88947"/>
                        <a:pt x="112076" y="89460"/>
                        <a:pt x="112916" y="89460"/>
                      </a:cubicBezTo>
                      <a:cubicBezTo>
                        <a:pt x="113532" y="89460"/>
                        <a:pt x="114148" y="88673"/>
                        <a:pt x="114792" y="88947"/>
                      </a:cubicBezTo>
                      <a:cubicBezTo>
                        <a:pt x="113532" y="87406"/>
                        <a:pt x="110200" y="85386"/>
                        <a:pt x="108548" y="87406"/>
                      </a:cubicBezTo>
                      <a:cubicBezTo>
                        <a:pt x="105832" y="90213"/>
                        <a:pt x="106868" y="85386"/>
                        <a:pt x="105216" y="85386"/>
                      </a:cubicBezTo>
                      <a:cubicBezTo>
                        <a:pt x="105216" y="84873"/>
                        <a:pt x="105832" y="83606"/>
                        <a:pt x="106252" y="83606"/>
                      </a:cubicBezTo>
                      <a:cubicBezTo>
                        <a:pt x="106252" y="82818"/>
                        <a:pt x="106252" y="82339"/>
                        <a:pt x="106252" y="81552"/>
                      </a:cubicBezTo>
                      <a:cubicBezTo>
                        <a:pt x="105636" y="81312"/>
                        <a:pt x="104797" y="81312"/>
                        <a:pt x="105216" y="80285"/>
                      </a:cubicBezTo>
                      <a:cubicBezTo>
                        <a:pt x="105832" y="80285"/>
                        <a:pt x="106448" y="80559"/>
                        <a:pt x="107092" y="80285"/>
                      </a:cubicBezTo>
                      <a:cubicBezTo>
                        <a:pt x="107708" y="80045"/>
                        <a:pt x="107708" y="78778"/>
                        <a:pt x="108744" y="78504"/>
                      </a:cubicBezTo>
                      <a:cubicBezTo>
                        <a:pt x="109164" y="78504"/>
                        <a:pt x="109584" y="78265"/>
                        <a:pt x="110004" y="78265"/>
                      </a:cubicBezTo>
                      <a:cubicBezTo>
                        <a:pt x="110424" y="78265"/>
                        <a:pt x="110816" y="77751"/>
                        <a:pt x="111460" y="77477"/>
                      </a:cubicBezTo>
                      <a:lnTo>
                        <a:pt x="111656" y="77477"/>
                      </a:lnTo>
                      <a:cubicBezTo>
                        <a:pt x="111236" y="76964"/>
                        <a:pt x="111040" y="76485"/>
                        <a:pt x="111040" y="75697"/>
                      </a:cubicBezTo>
                      <a:cubicBezTo>
                        <a:pt x="110816" y="74430"/>
                        <a:pt x="111880" y="73164"/>
                        <a:pt x="111656" y="72410"/>
                      </a:cubicBezTo>
                      <a:cubicBezTo>
                        <a:pt x="111040" y="71144"/>
                        <a:pt x="110620" y="70116"/>
                        <a:pt x="110004" y="68850"/>
                      </a:cubicBezTo>
                      <a:cubicBezTo>
                        <a:pt x="108548" y="66830"/>
                        <a:pt x="114792" y="66830"/>
                        <a:pt x="114988" y="66830"/>
                      </a:cubicBezTo>
                      <a:cubicBezTo>
                        <a:pt x="115408" y="62790"/>
                        <a:pt x="110200" y="65803"/>
                        <a:pt x="110816" y="62037"/>
                      </a:cubicBezTo>
                      <a:cubicBezTo>
                        <a:pt x="111880" y="61763"/>
                        <a:pt x="112916" y="62790"/>
                        <a:pt x="113728" y="61763"/>
                      </a:cubicBezTo>
                      <a:cubicBezTo>
                        <a:pt x="114372" y="61249"/>
                        <a:pt x="114792" y="60222"/>
                        <a:pt x="114988" y="59469"/>
                      </a:cubicBezTo>
                      <a:cubicBezTo>
                        <a:pt x="116640" y="59469"/>
                        <a:pt x="117060" y="59708"/>
                        <a:pt x="118096" y="58442"/>
                      </a:cubicBezTo>
                      <a:cubicBezTo>
                        <a:pt x="118936" y="57449"/>
                        <a:pt x="119776" y="56182"/>
                        <a:pt x="119776" y="54641"/>
                      </a:cubicBezTo>
                      <a:cubicBezTo>
                        <a:pt x="119972" y="52861"/>
                        <a:pt x="119132" y="53375"/>
                        <a:pt x="118096" y="53135"/>
                      </a:cubicBezTo>
                      <a:cubicBezTo>
                        <a:pt x="116864" y="52621"/>
                        <a:pt x="116864" y="51081"/>
                        <a:pt x="116864" y="49814"/>
                      </a:cubicBezTo>
                      <a:cubicBezTo>
                        <a:pt x="116864" y="49300"/>
                        <a:pt x="117060" y="48787"/>
                        <a:pt x="117060" y="48034"/>
                      </a:cubicBezTo>
                      <a:cubicBezTo>
                        <a:pt x="116864" y="48034"/>
                        <a:pt x="116444" y="48034"/>
                        <a:pt x="116444" y="48034"/>
                      </a:cubicBezTo>
                      <a:cubicBezTo>
                        <a:pt x="116444" y="48034"/>
                        <a:pt x="116864" y="48034"/>
                        <a:pt x="117060" y="48034"/>
                      </a:cubicBezTo>
                      <a:cubicBezTo>
                        <a:pt x="117060" y="47007"/>
                        <a:pt x="117060" y="46014"/>
                        <a:pt x="116248" y="45740"/>
                      </a:cubicBezTo>
                      <a:cubicBezTo>
                        <a:pt x="115604" y="45500"/>
                        <a:pt x="113532" y="46767"/>
                        <a:pt x="113952" y="44987"/>
                      </a:cubicBezTo>
                      <a:cubicBezTo>
                        <a:pt x="113952" y="43720"/>
                        <a:pt x="114568" y="43206"/>
                        <a:pt x="113532" y="41940"/>
                      </a:cubicBezTo>
                      <a:cubicBezTo>
                        <a:pt x="112916" y="41152"/>
                        <a:pt x="111656" y="41426"/>
                        <a:pt x="110816" y="41426"/>
                      </a:cubicBezTo>
                      <a:lnTo>
                        <a:pt x="110816" y="41152"/>
                      </a:lnTo>
                      <a:cubicBezTo>
                        <a:pt x="109584" y="41426"/>
                        <a:pt x="109780" y="39646"/>
                        <a:pt x="108744" y="39132"/>
                      </a:cubicBezTo>
                      <a:cubicBezTo>
                        <a:pt x="107932" y="38619"/>
                        <a:pt x="106448" y="39372"/>
                        <a:pt x="105636" y="38619"/>
                      </a:cubicBezTo>
                      <a:cubicBezTo>
                        <a:pt x="104377" y="37112"/>
                        <a:pt x="107092" y="31771"/>
                        <a:pt x="103565" y="34065"/>
                      </a:cubicBezTo>
                      <a:cubicBezTo>
                        <a:pt x="102725" y="33038"/>
                        <a:pt x="103341" y="31771"/>
                        <a:pt x="102725" y="30744"/>
                      </a:cubicBezTo>
                      <a:cubicBezTo>
                        <a:pt x="102305" y="29991"/>
                        <a:pt x="101269" y="30504"/>
                        <a:pt x="100849" y="29477"/>
                      </a:cubicBezTo>
                      <a:cubicBezTo>
                        <a:pt x="100233" y="27697"/>
                        <a:pt x="102921" y="26191"/>
                        <a:pt x="103341" y="24650"/>
                      </a:cubicBezTo>
                      <a:cubicBezTo>
                        <a:pt x="103761" y="22596"/>
                        <a:pt x="102305" y="20336"/>
                        <a:pt x="101073" y="22356"/>
                      </a:cubicBezTo>
                      <a:cubicBezTo>
                        <a:pt x="99813" y="24136"/>
                        <a:pt x="98973" y="22870"/>
                        <a:pt x="99393" y="20815"/>
                      </a:cubicBezTo>
                      <a:cubicBezTo>
                        <a:pt x="97937" y="21089"/>
                        <a:pt x="97097" y="19309"/>
                        <a:pt x="97321" y="17529"/>
                      </a:cubicBezTo>
                      <a:cubicBezTo>
                        <a:pt x="97517" y="15748"/>
                        <a:pt x="98777" y="15475"/>
                        <a:pt x="100009" y="14482"/>
                      </a:cubicBezTo>
                      <a:cubicBezTo>
                        <a:pt x="99589" y="13968"/>
                        <a:pt x="98973" y="14208"/>
                        <a:pt x="98357" y="14208"/>
                      </a:cubicBezTo>
                      <a:cubicBezTo>
                        <a:pt x="98133" y="13215"/>
                        <a:pt x="98553" y="12188"/>
                        <a:pt x="98553" y="11161"/>
                      </a:cubicBezTo>
                      <a:cubicBezTo>
                        <a:pt x="97517" y="10921"/>
                        <a:pt x="96481" y="10407"/>
                        <a:pt x="95865" y="11435"/>
                      </a:cubicBezTo>
                      <a:cubicBezTo>
                        <a:pt x="95445" y="12188"/>
                        <a:pt x="95641" y="14995"/>
                        <a:pt x="94409" y="14208"/>
                      </a:cubicBezTo>
                      <a:cubicBezTo>
                        <a:pt x="93989" y="12427"/>
                        <a:pt x="91497" y="13215"/>
                        <a:pt x="90237" y="13215"/>
                      </a:cubicBezTo>
                      <a:cubicBezTo>
                        <a:pt x="90041" y="12427"/>
                        <a:pt x="90041" y="11674"/>
                        <a:pt x="90041" y="10921"/>
                      </a:cubicBezTo>
                      <a:cubicBezTo>
                        <a:pt x="89202" y="10647"/>
                        <a:pt x="88166" y="8388"/>
                        <a:pt x="87326" y="8627"/>
                      </a:cubicBezTo>
                      <a:cubicBezTo>
                        <a:pt x="86710" y="9380"/>
                        <a:pt x="86710" y="10407"/>
                        <a:pt x="85870" y="10647"/>
                      </a:cubicBezTo>
                      <a:cubicBezTo>
                        <a:pt x="85674" y="9380"/>
                        <a:pt x="85478" y="8901"/>
                        <a:pt x="84638" y="8114"/>
                      </a:cubicBezTo>
                      <a:cubicBezTo>
                        <a:pt x="83994" y="7360"/>
                        <a:pt x="84218" y="6607"/>
                        <a:pt x="83798" y="5820"/>
                      </a:cubicBezTo>
                      <a:cubicBezTo>
                        <a:pt x="83182" y="4553"/>
                        <a:pt x="81502" y="5820"/>
                        <a:pt x="80690" y="5067"/>
                      </a:cubicBezTo>
                      <a:cubicBezTo>
                        <a:pt x="79850" y="4553"/>
                        <a:pt x="80046" y="3526"/>
                        <a:pt x="79850" y="2533"/>
                      </a:cubicBezTo>
                      <a:cubicBezTo>
                        <a:pt x="79010" y="2259"/>
                        <a:pt x="77554" y="3286"/>
                        <a:pt x="77358" y="4553"/>
                      </a:cubicBezTo>
                      <a:cubicBezTo>
                        <a:pt x="76742" y="4553"/>
                        <a:pt x="76518" y="4313"/>
                        <a:pt x="76518" y="3526"/>
                      </a:cubicBezTo>
                      <a:cubicBezTo>
                        <a:pt x="75678" y="3286"/>
                        <a:pt x="75286" y="4827"/>
                        <a:pt x="75286" y="5580"/>
                      </a:cubicBezTo>
                      <a:cubicBezTo>
                        <a:pt x="74447" y="5820"/>
                        <a:pt x="74223" y="4553"/>
                        <a:pt x="74027" y="3800"/>
                      </a:cubicBezTo>
                      <a:cubicBezTo>
                        <a:pt x="73607" y="2773"/>
                        <a:pt x="72795" y="2533"/>
                        <a:pt x="71731" y="2773"/>
                      </a:cubicBezTo>
                      <a:cubicBezTo>
                        <a:pt x="70695" y="2773"/>
                        <a:pt x="70079" y="2533"/>
                        <a:pt x="69239" y="2019"/>
                      </a:cubicBezTo>
                      <a:cubicBezTo>
                        <a:pt x="68203" y="1506"/>
                        <a:pt x="66747" y="2019"/>
                        <a:pt x="65711" y="2019"/>
                      </a:cubicBezTo>
                      <a:cubicBezTo>
                        <a:pt x="65711" y="2533"/>
                        <a:pt x="65515" y="3047"/>
                        <a:pt x="65515" y="3286"/>
                      </a:cubicBezTo>
                      <a:cubicBezTo>
                        <a:pt x="64871" y="3526"/>
                        <a:pt x="64059" y="3526"/>
                        <a:pt x="63835" y="2773"/>
                      </a:cubicBezTo>
                      <a:cubicBezTo>
                        <a:pt x="63639" y="2019"/>
                        <a:pt x="63835" y="992"/>
                        <a:pt x="63415" y="753"/>
                      </a:cubicBezTo>
                      <a:cubicBezTo>
                        <a:pt x="62799" y="0"/>
                        <a:pt x="60307" y="753"/>
                        <a:pt x="59692" y="1266"/>
                      </a:cubicBezTo>
                      <a:cubicBezTo>
                        <a:pt x="59468" y="1266"/>
                        <a:pt x="59048" y="1506"/>
                        <a:pt x="58852" y="1506"/>
                      </a:cubicBezTo>
                      <a:lnTo>
                        <a:pt x="58852" y="1506"/>
                      </a:lnTo>
                      <a:cubicBezTo>
                        <a:pt x="59048" y="1780"/>
                        <a:pt x="59048" y="1780"/>
                        <a:pt x="59272" y="1780"/>
                      </a:cubicBezTo>
                      <a:cubicBezTo>
                        <a:pt x="59468" y="3286"/>
                        <a:pt x="58656" y="4553"/>
                        <a:pt x="58852" y="5820"/>
                      </a:cubicBezTo>
                      <a:cubicBezTo>
                        <a:pt x="59888" y="5820"/>
                        <a:pt x="60727" y="5820"/>
                        <a:pt x="61539" y="5820"/>
                      </a:cubicBezTo>
                      <a:cubicBezTo>
                        <a:pt x="61539" y="6094"/>
                        <a:pt x="61539" y="6094"/>
                        <a:pt x="61539" y="6333"/>
                      </a:cubicBezTo>
                      <a:cubicBezTo>
                        <a:pt x="61343" y="6333"/>
                        <a:pt x="61343" y="6607"/>
                        <a:pt x="61147" y="6607"/>
                      </a:cubicBezTo>
                      <a:cubicBezTo>
                        <a:pt x="60503" y="6607"/>
                        <a:pt x="59692" y="7600"/>
                        <a:pt x="59272" y="8114"/>
                      </a:cubicBezTo>
                      <a:cubicBezTo>
                        <a:pt x="58852" y="7600"/>
                        <a:pt x="58236" y="7874"/>
                        <a:pt x="57592" y="7874"/>
                      </a:cubicBezTo>
                      <a:lnTo>
                        <a:pt x="57592" y="8114"/>
                      </a:lnTo>
                      <a:cubicBezTo>
                        <a:pt x="56556" y="8114"/>
                        <a:pt x="56164" y="9141"/>
                        <a:pt x="55940" y="10407"/>
                      </a:cubicBezTo>
                      <a:cubicBezTo>
                        <a:pt x="54680" y="10407"/>
                        <a:pt x="52804" y="10647"/>
                        <a:pt x="51572" y="9894"/>
                      </a:cubicBezTo>
                      <a:cubicBezTo>
                        <a:pt x="49920" y="9141"/>
                        <a:pt x="50956" y="6847"/>
                        <a:pt x="50956" y="5067"/>
                      </a:cubicBezTo>
                      <a:cubicBezTo>
                        <a:pt x="49920" y="5067"/>
                        <a:pt x="48660" y="4827"/>
                        <a:pt x="47624" y="4827"/>
                      </a:cubicBezTo>
                      <a:cubicBezTo>
                        <a:pt x="47008" y="5067"/>
                        <a:pt x="46364" y="5067"/>
                        <a:pt x="45944" y="5306"/>
                      </a:cubicBezTo>
                      <a:cubicBezTo>
                        <a:pt x="45328" y="5580"/>
                        <a:pt x="45132" y="6094"/>
                        <a:pt x="44517" y="6333"/>
                      </a:cubicBezTo>
                      <a:cubicBezTo>
                        <a:pt x="43873" y="6607"/>
                        <a:pt x="43453" y="6607"/>
                        <a:pt x="42837" y="6607"/>
                      </a:cubicBezTo>
                      <a:cubicBezTo>
                        <a:pt x="41801" y="6607"/>
                        <a:pt x="42025" y="6607"/>
                        <a:pt x="41381" y="7360"/>
                      </a:cubicBezTo>
                      <a:cubicBezTo>
                        <a:pt x="40569" y="8114"/>
                        <a:pt x="39925" y="8627"/>
                        <a:pt x="39085" y="9141"/>
                      </a:cubicBezTo>
                      <a:cubicBezTo>
                        <a:pt x="39085" y="10407"/>
                        <a:pt x="36397" y="9654"/>
                        <a:pt x="35557" y="9654"/>
                      </a:cubicBezTo>
                      <a:cubicBezTo>
                        <a:pt x="33905" y="9654"/>
                        <a:pt x="33289" y="9141"/>
                        <a:pt x="32225" y="7600"/>
                      </a:cubicBezTo>
                      <a:cubicBezTo>
                        <a:pt x="32029" y="7087"/>
                        <a:pt x="31413" y="5820"/>
                        <a:pt x="30993" y="5580"/>
                      </a:cubicBezTo>
                      <a:cubicBezTo>
                        <a:pt x="30573" y="5306"/>
                        <a:pt x="29538" y="5580"/>
                        <a:pt x="29118" y="5580"/>
                      </a:cubicBezTo>
                      <a:cubicBezTo>
                        <a:pt x="28502" y="5580"/>
                        <a:pt x="27886" y="5306"/>
                        <a:pt x="27466" y="5067"/>
                      </a:cubicBezTo>
                      <a:cubicBezTo>
                        <a:pt x="26822" y="5067"/>
                        <a:pt x="26430" y="4827"/>
                        <a:pt x="26206" y="5820"/>
                      </a:cubicBezTo>
                      <a:cubicBezTo>
                        <a:pt x="25590" y="6094"/>
                        <a:pt x="25366" y="5580"/>
                        <a:pt x="24946" y="5306"/>
                      </a:cubicBezTo>
                      <a:cubicBezTo>
                        <a:pt x="24330" y="5067"/>
                        <a:pt x="24554" y="5067"/>
                        <a:pt x="23910" y="5306"/>
                      </a:cubicBezTo>
                      <a:cubicBezTo>
                        <a:pt x="23098" y="5580"/>
                        <a:pt x="22258" y="6094"/>
                        <a:pt x="21222" y="5306"/>
                      </a:cubicBezTo>
                      <a:cubicBezTo>
                        <a:pt x="20998" y="5306"/>
                        <a:pt x="20606" y="4553"/>
                        <a:pt x="20186" y="4313"/>
                      </a:cubicBezTo>
                      <a:cubicBezTo>
                        <a:pt x="19766" y="4313"/>
                        <a:pt x="19570" y="5067"/>
                        <a:pt x="19346" y="5067"/>
                      </a:cubicBezTo>
                      <a:cubicBezTo>
                        <a:pt x="17890" y="5820"/>
                        <a:pt x="17890" y="4553"/>
                        <a:pt x="17694" y="3286"/>
                      </a:cubicBezTo>
                      <a:cubicBezTo>
                        <a:pt x="16854" y="3286"/>
                        <a:pt x="16238" y="5067"/>
                        <a:pt x="16014" y="5820"/>
                      </a:cubicBezTo>
                      <a:cubicBezTo>
                        <a:pt x="15174" y="5820"/>
                        <a:pt x="15398" y="3526"/>
                        <a:pt x="15174" y="2773"/>
                      </a:cubicBezTo>
                      <a:cubicBezTo>
                        <a:pt x="14363" y="992"/>
                        <a:pt x="14363" y="3800"/>
                        <a:pt x="14363" y="4553"/>
                      </a:cubicBezTo>
                      <a:cubicBezTo>
                        <a:pt x="14139" y="6094"/>
                        <a:pt x="13943" y="6847"/>
                        <a:pt x="13747" y="8114"/>
                      </a:cubicBezTo>
                      <a:cubicBezTo>
                        <a:pt x="13327" y="9141"/>
                        <a:pt x="13523" y="10647"/>
                        <a:pt x="12907" y="11674"/>
                      </a:cubicBezTo>
                      <a:cubicBezTo>
                        <a:pt x="11031" y="11674"/>
                        <a:pt x="8959" y="11435"/>
                        <a:pt x="6859" y="11435"/>
                      </a:cubicBezTo>
                      <a:cubicBezTo>
                        <a:pt x="6467" y="11435"/>
                        <a:pt x="5823" y="11435"/>
                        <a:pt x="5431" y="11435"/>
                      </a:cubicBezTo>
                      <a:cubicBezTo>
                        <a:pt x="5207" y="11161"/>
                        <a:pt x="4787" y="10647"/>
                        <a:pt x="4591" y="10647"/>
                      </a:cubicBezTo>
                      <a:cubicBezTo>
                        <a:pt x="3751" y="10921"/>
                        <a:pt x="4171" y="11435"/>
                        <a:pt x="3555" y="11674"/>
                      </a:cubicBezTo>
                      <a:cubicBezTo>
                        <a:pt x="3331" y="11948"/>
                        <a:pt x="2715" y="11948"/>
                        <a:pt x="2295" y="11948"/>
                      </a:cubicBezTo>
                      <a:cubicBezTo>
                        <a:pt x="2099" y="12427"/>
                        <a:pt x="1679" y="12427"/>
                        <a:pt x="1455" y="12941"/>
                      </a:cubicBezTo>
                      <a:cubicBezTo>
                        <a:pt x="1259" y="13694"/>
                        <a:pt x="1679" y="14482"/>
                        <a:pt x="1035" y="14995"/>
                      </a:cubicBezTo>
                      <a:cubicBezTo>
                        <a:pt x="839" y="15748"/>
                        <a:pt x="643" y="16502"/>
                        <a:pt x="419" y="17529"/>
                      </a:cubicBezTo>
                      <a:cubicBezTo>
                        <a:pt x="0" y="20062"/>
                        <a:pt x="0" y="20062"/>
                        <a:pt x="0" y="20062"/>
                      </a:cubicBezTo>
                      <a:cubicBezTo>
                        <a:pt x="643" y="20576"/>
                        <a:pt x="2099" y="20576"/>
                        <a:pt x="2911" y="20815"/>
                      </a:cubicBezTo>
                      <a:cubicBezTo>
                        <a:pt x="4591" y="20815"/>
                        <a:pt x="4171" y="19035"/>
                        <a:pt x="4787" y="17768"/>
                      </a:cubicBezTo>
                      <a:cubicBezTo>
                        <a:pt x="5627" y="16502"/>
                        <a:pt x="7083" y="17529"/>
                        <a:pt x="8315" y="17015"/>
                      </a:cubicBezTo>
                      <a:cubicBezTo>
                        <a:pt x="8539" y="17015"/>
                        <a:pt x="9351" y="16262"/>
                        <a:pt x="9771" y="15988"/>
                      </a:cubicBezTo>
                      <a:cubicBezTo>
                        <a:pt x="10191" y="15748"/>
                        <a:pt x="10415" y="14721"/>
                        <a:pt x="11227" y="14995"/>
                      </a:cubicBezTo>
                      <a:cubicBezTo>
                        <a:pt x="10835" y="15475"/>
                        <a:pt x="10835" y="16776"/>
                        <a:pt x="10611" y="17015"/>
                      </a:cubicBezTo>
                      <a:cubicBezTo>
                        <a:pt x="10191" y="17529"/>
                        <a:pt x="9575" y="17289"/>
                        <a:pt x="8959" y="17529"/>
                      </a:cubicBezTo>
                      <a:cubicBezTo>
                        <a:pt x="8735" y="17768"/>
                        <a:pt x="8315" y="18556"/>
                        <a:pt x="7923" y="18796"/>
                      </a:cubicBezTo>
                      <a:cubicBezTo>
                        <a:pt x="7279" y="19309"/>
                        <a:pt x="7279" y="19309"/>
                        <a:pt x="6467" y="19309"/>
                      </a:cubicBezTo>
                      <a:cubicBezTo>
                        <a:pt x="5823" y="19309"/>
                        <a:pt x="5627" y="19309"/>
                        <a:pt x="5627" y="19549"/>
                      </a:cubicBezTo>
                      <a:cubicBezTo>
                        <a:pt x="5431" y="19549"/>
                        <a:pt x="5431" y="19823"/>
                        <a:pt x="5431" y="20062"/>
                      </a:cubicBezTo>
                      <a:cubicBezTo>
                        <a:pt x="5011" y="20815"/>
                        <a:pt x="5207" y="22870"/>
                        <a:pt x="5207" y="23623"/>
                      </a:cubicBezTo>
                      <a:cubicBezTo>
                        <a:pt x="5823" y="23383"/>
                        <a:pt x="6467" y="23623"/>
                        <a:pt x="6663" y="24650"/>
                      </a:cubicBezTo>
                      <a:cubicBezTo>
                        <a:pt x="6859" y="25677"/>
                        <a:pt x="6243" y="24890"/>
                        <a:pt x="5823" y="25917"/>
                      </a:cubicBezTo>
                      <a:cubicBezTo>
                        <a:pt x="6467" y="25917"/>
                        <a:pt x="7279" y="26191"/>
                        <a:pt x="7923" y="26670"/>
                      </a:cubicBezTo>
                      <a:cubicBezTo>
                        <a:pt x="8959" y="27184"/>
                        <a:pt x="7279" y="27937"/>
                        <a:pt x="7503" y="29238"/>
                      </a:cubicBezTo>
                      <a:cubicBezTo>
                        <a:pt x="8119" y="29238"/>
                        <a:pt x="8119" y="27937"/>
                        <a:pt x="8959" y="27937"/>
                      </a:cubicBezTo>
                      <a:cubicBezTo>
                        <a:pt x="8959" y="28724"/>
                        <a:pt x="8959" y="28964"/>
                        <a:pt x="8539" y="29477"/>
                      </a:cubicBezTo>
                      <a:cubicBezTo>
                        <a:pt x="8315" y="29991"/>
                        <a:pt x="7699" y="29717"/>
                        <a:pt x="8119" y="30504"/>
                      </a:cubicBezTo>
                      <a:cubicBezTo>
                        <a:pt x="8735" y="30231"/>
                        <a:pt x="9351" y="28724"/>
                        <a:pt x="10191" y="29238"/>
                      </a:cubicBezTo>
                      <a:lnTo>
                        <a:pt x="10191" y="29477"/>
                      </a:lnTo>
                      <a:cubicBezTo>
                        <a:pt x="9155" y="29717"/>
                        <a:pt x="9575" y="31497"/>
                        <a:pt x="8539" y="31497"/>
                      </a:cubicBezTo>
                      <a:cubicBezTo>
                        <a:pt x="9155" y="32285"/>
                        <a:pt x="9575" y="32764"/>
                        <a:pt x="9771" y="33791"/>
                      </a:cubicBezTo>
                      <a:cubicBezTo>
                        <a:pt x="11031" y="33791"/>
                        <a:pt x="12291" y="36085"/>
                        <a:pt x="13327" y="36838"/>
                      </a:cubicBezTo>
                      <a:cubicBezTo>
                        <a:pt x="14559" y="37626"/>
                        <a:pt x="15594" y="38379"/>
                        <a:pt x="16854" y="39646"/>
                      </a:cubicBezTo>
                      <a:cubicBezTo>
                        <a:pt x="17274" y="40159"/>
                        <a:pt x="17890" y="40673"/>
                        <a:pt x="18310" y="41152"/>
                      </a:cubicBezTo>
                      <a:cubicBezTo>
                        <a:pt x="18926" y="41940"/>
                        <a:pt x="19346" y="42693"/>
                        <a:pt x="20186" y="43206"/>
                      </a:cubicBezTo>
                      <a:cubicBezTo>
                        <a:pt x="21222" y="43446"/>
                        <a:pt x="23098" y="42693"/>
                        <a:pt x="23098" y="44987"/>
                      </a:cubicBezTo>
                      <a:cubicBezTo>
                        <a:pt x="23490" y="44987"/>
                        <a:pt x="24134" y="44987"/>
                        <a:pt x="24330" y="44747"/>
                      </a:cubicBezTo>
                      <a:cubicBezTo>
                        <a:pt x="24330" y="43720"/>
                        <a:pt x="26626" y="44747"/>
                        <a:pt x="27466" y="44747"/>
                      </a:cubicBezTo>
                      <a:cubicBezTo>
                        <a:pt x="28082" y="44747"/>
                        <a:pt x="28922" y="45226"/>
                        <a:pt x="29734" y="45226"/>
                      </a:cubicBezTo>
                      <a:cubicBezTo>
                        <a:pt x="30377" y="44987"/>
                        <a:pt x="30573" y="44747"/>
                        <a:pt x="31413" y="44747"/>
                      </a:cubicBezTo>
                      <a:cubicBezTo>
                        <a:pt x="31413" y="44473"/>
                        <a:pt x="31413" y="44473"/>
                        <a:pt x="31413" y="44233"/>
                      </a:cubicBezTo>
                      <a:cubicBezTo>
                        <a:pt x="32645" y="43206"/>
                        <a:pt x="34101" y="44233"/>
                        <a:pt x="35557" y="43720"/>
                      </a:cubicBezTo>
                      <a:cubicBezTo>
                        <a:pt x="36201" y="43206"/>
                        <a:pt x="36397" y="42179"/>
                        <a:pt x="37237" y="41940"/>
                      </a:cubicBezTo>
                      <a:cubicBezTo>
                        <a:pt x="37629" y="41940"/>
                        <a:pt x="38469" y="42453"/>
                        <a:pt x="39085" y="42179"/>
                      </a:cubicBezTo>
                      <a:cubicBezTo>
                        <a:pt x="39309" y="41940"/>
                        <a:pt x="39925" y="40673"/>
                        <a:pt x="39505" y="40673"/>
                      </a:cubicBezTo>
                      <a:cubicBezTo>
                        <a:pt x="39085" y="40673"/>
                        <a:pt x="38889" y="40673"/>
                        <a:pt x="38469" y="40673"/>
                      </a:cubicBezTo>
                      <a:cubicBezTo>
                        <a:pt x="38469" y="39885"/>
                        <a:pt x="39085" y="39372"/>
                        <a:pt x="39729" y="39646"/>
                      </a:cubicBezTo>
                      <a:cubicBezTo>
                        <a:pt x="40569" y="40159"/>
                        <a:pt x="39925" y="41152"/>
                        <a:pt x="41185" y="40399"/>
                      </a:cubicBezTo>
                      <a:cubicBezTo>
                        <a:pt x="41185" y="38619"/>
                        <a:pt x="42837" y="37865"/>
                        <a:pt x="43873" y="38105"/>
                      </a:cubicBezTo>
                      <a:cubicBezTo>
                        <a:pt x="43873" y="39646"/>
                        <a:pt x="45132" y="39885"/>
                        <a:pt x="46168" y="39132"/>
                      </a:cubicBezTo>
                      <a:cubicBezTo>
                        <a:pt x="45748" y="39646"/>
                        <a:pt x="45552" y="40159"/>
                        <a:pt x="45132" y="40673"/>
                      </a:cubicBezTo>
                      <a:cubicBezTo>
                        <a:pt x="44713" y="41152"/>
                        <a:pt x="44293" y="41152"/>
                        <a:pt x="44097" y="42179"/>
                      </a:cubicBezTo>
                      <a:cubicBezTo>
                        <a:pt x="43453" y="43446"/>
                        <a:pt x="43061" y="44747"/>
                        <a:pt x="42837" y="46527"/>
                      </a:cubicBezTo>
                      <a:cubicBezTo>
                        <a:pt x="42025" y="46767"/>
                        <a:pt x="41185" y="48273"/>
                        <a:pt x="40345" y="49300"/>
                      </a:cubicBezTo>
                      <a:cubicBezTo>
                        <a:pt x="39925" y="49574"/>
                        <a:pt x="39309" y="50054"/>
                        <a:pt x="38889" y="50567"/>
                      </a:cubicBezTo>
                      <a:cubicBezTo>
                        <a:pt x="38693" y="51081"/>
                        <a:pt x="38889" y="51834"/>
                        <a:pt x="38693" y="52348"/>
                      </a:cubicBezTo>
                      <a:cubicBezTo>
                        <a:pt x="37853" y="52348"/>
                        <a:pt x="37237" y="52108"/>
                        <a:pt x="36397" y="52108"/>
                      </a:cubicBezTo>
                      <a:cubicBezTo>
                        <a:pt x="35977" y="52348"/>
                        <a:pt x="36397" y="52861"/>
                        <a:pt x="35781" y="52621"/>
                      </a:cubicBezTo>
                      <a:cubicBezTo>
                        <a:pt x="35361" y="52348"/>
                        <a:pt x="35557" y="51834"/>
                        <a:pt x="34941" y="51594"/>
                      </a:cubicBezTo>
                      <a:cubicBezTo>
                        <a:pt x="34745" y="51320"/>
                        <a:pt x="34101" y="51594"/>
                        <a:pt x="33905" y="51594"/>
                      </a:cubicBezTo>
                      <a:cubicBezTo>
                        <a:pt x="33485" y="51834"/>
                        <a:pt x="33065" y="52108"/>
                        <a:pt x="32449" y="52621"/>
                      </a:cubicBezTo>
                      <a:cubicBezTo>
                        <a:pt x="32869" y="52621"/>
                        <a:pt x="33289" y="52621"/>
                        <a:pt x="33709" y="52621"/>
                      </a:cubicBezTo>
                      <a:cubicBezTo>
                        <a:pt x="33485" y="53614"/>
                        <a:pt x="32029" y="54402"/>
                        <a:pt x="32029" y="55395"/>
                      </a:cubicBezTo>
                      <a:cubicBezTo>
                        <a:pt x="31805" y="55395"/>
                        <a:pt x="31413" y="55669"/>
                        <a:pt x="31189" y="55669"/>
                      </a:cubicBezTo>
                      <a:cubicBezTo>
                        <a:pt x="31189" y="55669"/>
                        <a:pt x="31189" y="55669"/>
                        <a:pt x="31189" y="55908"/>
                      </a:cubicBezTo>
                      <a:cubicBezTo>
                        <a:pt x="30993" y="55908"/>
                        <a:pt x="30769" y="55908"/>
                        <a:pt x="30573" y="55669"/>
                      </a:cubicBezTo>
                      <a:cubicBezTo>
                        <a:pt x="30769" y="53888"/>
                        <a:pt x="28922" y="54915"/>
                        <a:pt x="28278" y="55395"/>
                      </a:cubicBezTo>
                      <a:cubicBezTo>
                        <a:pt x="28278" y="55669"/>
                        <a:pt x="28278" y="55908"/>
                        <a:pt x="28278" y="56182"/>
                      </a:cubicBezTo>
                      <a:cubicBezTo>
                        <a:pt x="28082" y="56182"/>
                        <a:pt x="27886" y="56182"/>
                        <a:pt x="27662" y="56182"/>
                      </a:cubicBezTo>
                      <a:cubicBezTo>
                        <a:pt x="27242" y="56422"/>
                        <a:pt x="26626" y="55908"/>
                        <a:pt x="26822" y="56935"/>
                      </a:cubicBezTo>
                      <a:cubicBezTo>
                        <a:pt x="26822" y="57175"/>
                        <a:pt x="26626" y="57175"/>
                        <a:pt x="26430" y="57175"/>
                      </a:cubicBezTo>
                      <a:cubicBezTo>
                        <a:pt x="26430" y="56935"/>
                        <a:pt x="26206" y="56422"/>
                        <a:pt x="26206" y="56182"/>
                      </a:cubicBezTo>
                      <a:cubicBezTo>
                        <a:pt x="25170" y="55908"/>
                        <a:pt x="24134" y="56422"/>
                        <a:pt x="23098" y="56422"/>
                      </a:cubicBezTo>
                      <a:lnTo>
                        <a:pt x="23294" y="56422"/>
                      </a:lnTo>
                      <a:cubicBezTo>
                        <a:pt x="23490" y="56661"/>
                        <a:pt x="23490" y="57175"/>
                        <a:pt x="23294" y="57449"/>
                      </a:cubicBezTo>
                      <a:cubicBezTo>
                        <a:pt x="22454" y="57962"/>
                        <a:pt x="22454" y="56661"/>
                        <a:pt x="21838" y="56422"/>
                      </a:cubicBezTo>
                      <a:cubicBezTo>
                        <a:pt x="21418" y="56422"/>
                        <a:pt x="20802" y="56935"/>
                        <a:pt x="20382" y="56935"/>
                      </a:cubicBezTo>
                      <a:cubicBezTo>
                        <a:pt x="19766" y="57175"/>
                        <a:pt x="19150" y="57175"/>
                        <a:pt x="18506" y="57449"/>
                      </a:cubicBezTo>
                      <a:cubicBezTo>
                        <a:pt x="18086" y="57689"/>
                        <a:pt x="17890" y="58202"/>
                        <a:pt x="17470" y="58442"/>
                      </a:cubicBezTo>
                      <a:cubicBezTo>
                        <a:pt x="17470" y="57689"/>
                        <a:pt x="18310" y="57962"/>
                        <a:pt x="18310" y="56935"/>
                      </a:cubicBezTo>
                      <a:cubicBezTo>
                        <a:pt x="16238" y="57175"/>
                        <a:pt x="18086" y="54915"/>
                        <a:pt x="18506" y="53614"/>
                      </a:cubicBezTo>
                      <a:cubicBezTo>
                        <a:pt x="17890" y="54128"/>
                        <a:pt x="17470" y="53614"/>
                        <a:pt x="16854" y="53614"/>
                      </a:cubicBezTo>
                      <a:cubicBezTo>
                        <a:pt x="16434" y="53888"/>
                        <a:pt x="16014" y="54402"/>
                        <a:pt x="15594" y="54402"/>
                      </a:cubicBezTo>
                      <a:cubicBezTo>
                        <a:pt x="14783" y="54128"/>
                        <a:pt x="14363" y="53375"/>
                        <a:pt x="15174" y="52621"/>
                      </a:cubicBezTo>
                      <a:cubicBezTo>
                        <a:pt x="15594" y="52348"/>
                        <a:pt x="16238" y="52861"/>
                        <a:pt x="16238" y="51834"/>
                      </a:cubicBezTo>
                      <a:cubicBezTo>
                        <a:pt x="15594" y="51834"/>
                        <a:pt x="14979" y="51594"/>
                        <a:pt x="14559" y="52108"/>
                      </a:cubicBezTo>
                      <a:cubicBezTo>
                        <a:pt x="14139" y="52348"/>
                        <a:pt x="14559" y="52861"/>
                        <a:pt x="14363" y="53135"/>
                      </a:cubicBezTo>
                      <a:cubicBezTo>
                        <a:pt x="14139" y="53614"/>
                        <a:pt x="13943" y="53614"/>
                        <a:pt x="13747" y="54128"/>
                      </a:cubicBezTo>
                      <a:cubicBezTo>
                        <a:pt x="11871" y="54915"/>
                        <a:pt x="14363" y="58202"/>
                        <a:pt x="14783" y="59469"/>
                      </a:cubicBezTo>
                      <a:cubicBezTo>
                        <a:pt x="15398" y="60496"/>
                        <a:pt x="15594" y="61523"/>
                        <a:pt x="16238" y="62516"/>
                      </a:cubicBezTo>
                      <a:cubicBezTo>
                        <a:pt x="17470" y="65049"/>
                        <a:pt x="19150" y="67069"/>
                        <a:pt x="20382" y="69363"/>
                      </a:cubicBezTo>
                      <a:cubicBezTo>
                        <a:pt x="21222" y="70630"/>
                        <a:pt x="21418" y="71383"/>
                        <a:pt x="22454" y="72171"/>
                      </a:cubicBezTo>
                      <a:cubicBezTo>
                        <a:pt x="23490" y="73164"/>
                        <a:pt x="23910" y="74191"/>
                        <a:pt x="24946" y="75218"/>
                      </a:cubicBezTo>
                      <a:cubicBezTo>
                        <a:pt x="25786" y="76211"/>
                        <a:pt x="26430" y="76964"/>
                        <a:pt x="27046" y="78265"/>
                      </a:cubicBezTo>
                      <a:cubicBezTo>
                        <a:pt x="27466" y="79258"/>
                        <a:pt x="27886" y="80285"/>
                        <a:pt x="28922" y="80045"/>
                      </a:cubicBezTo>
                      <a:cubicBezTo>
                        <a:pt x="28698" y="80285"/>
                        <a:pt x="28698" y="80285"/>
                        <a:pt x="28502" y="80559"/>
                      </a:cubicBezTo>
                      <a:cubicBezTo>
                        <a:pt x="28698" y="83092"/>
                        <a:pt x="31189" y="85626"/>
                        <a:pt x="32645" y="87166"/>
                      </a:cubicBezTo>
                      <a:cubicBezTo>
                        <a:pt x="33485" y="88159"/>
                        <a:pt x="34101" y="89186"/>
                        <a:pt x="34941" y="89940"/>
                      </a:cubicBezTo>
                      <a:cubicBezTo>
                        <a:pt x="35781" y="90727"/>
                        <a:pt x="36201" y="90727"/>
                        <a:pt x="36593" y="91480"/>
                      </a:cubicBezTo>
                      <a:cubicBezTo>
                        <a:pt x="37013" y="92233"/>
                        <a:pt x="37433" y="92747"/>
                        <a:pt x="37853" y="93261"/>
                      </a:cubicBezTo>
                      <a:cubicBezTo>
                        <a:pt x="38693" y="94288"/>
                        <a:pt x="39729" y="94527"/>
                        <a:pt x="40569" y="95554"/>
                      </a:cubicBezTo>
                      <a:cubicBezTo>
                        <a:pt x="41185" y="96034"/>
                        <a:pt x="41381" y="96821"/>
                        <a:pt x="41801" y="97061"/>
                      </a:cubicBezTo>
                      <a:cubicBezTo>
                        <a:pt x="42417" y="97574"/>
                        <a:pt x="42641" y="97574"/>
                        <a:pt x="43257" y="97574"/>
                      </a:cubicBezTo>
                      <a:cubicBezTo>
                        <a:pt x="44517" y="97848"/>
                        <a:pt x="44909" y="99629"/>
                        <a:pt x="46168" y="99355"/>
                      </a:cubicBezTo>
                      <a:cubicBezTo>
                        <a:pt x="46588" y="99355"/>
                        <a:pt x="46784" y="98841"/>
                        <a:pt x="47428" y="98841"/>
                      </a:cubicBezTo>
                      <a:cubicBezTo>
                        <a:pt x="48044" y="98841"/>
                        <a:pt x="48240" y="99355"/>
                        <a:pt x="48884" y="99629"/>
                      </a:cubicBezTo>
                      <a:cubicBezTo>
                        <a:pt x="49500" y="99355"/>
                        <a:pt x="50536" y="99868"/>
                        <a:pt x="51152" y="100621"/>
                      </a:cubicBezTo>
                      <a:cubicBezTo>
                        <a:pt x="51768" y="99868"/>
                        <a:pt x="52804" y="99629"/>
                        <a:pt x="53028" y="99115"/>
                      </a:cubicBezTo>
                      <a:cubicBezTo>
                        <a:pt x="54064" y="99115"/>
                        <a:pt x="55100" y="99355"/>
                        <a:pt x="55940" y="98601"/>
                      </a:cubicBezTo>
                      <a:cubicBezTo>
                        <a:pt x="56780" y="98328"/>
                        <a:pt x="56780" y="97848"/>
                        <a:pt x="57592" y="97574"/>
                      </a:cubicBezTo>
                      <a:cubicBezTo>
                        <a:pt x="58236" y="97574"/>
                        <a:pt x="58656" y="97848"/>
                        <a:pt x="59272" y="97848"/>
                      </a:cubicBezTo>
                      <a:cubicBezTo>
                        <a:pt x="59692" y="96821"/>
                        <a:pt x="60083" y="96308"/>
                        <a:pt x="61147" y="96034"/>
                      </a:cubicBezTo>
                      <a:cubicBezTo>
                        <a:pt x="61763" y="96034"/>
                        <a:pt x="63219" y="96308"/>
                        <a:pt x="63219" y="95041"/>
                      </a:cubicBezTo>
                      <a:cubicBezTo>
                        <a:pt x="62603" y="95281"/>
                        <a:pt x="61763" y="95041"/>
                        <a:pt x="61539" y="96034"/>
                      </a:cubicBezTo>
                      <a:cubicBezTo>
                        <a:pt x="60923" y="94767"/>
                        <a:pt x="63219" y="94288"/>
                        <a:pt x="63835" y="94288"/>
                      </a:cubicBezTo>
                      <a:cubicBezTo>
                        <a:pt x="64871" y="94527"/>
                        <a:pt x="65907" y="94767"/>
                        <a:pt x="66971" y="94014"/>
                      </a:cubicBezTo>
                      <a:cubicBezTo>
                        <a:pt x="67363" y="92987"/>
                        <a:pt x="68203" y="93261"/>
                        <a:pt x="69043" y="92987"/>
                      </a:cubicBezTo>
                      <a:cubicBezTo>
                        <a:pt x="69883" y="92987"/>
                        <a:pt x="70499" y="92507"/>
                        <a:pt x="71115" y="91994"/>
                      </a:cubicBezTo>
                      <a:cubicBezTo>
                        <a:pt x="71955" y="91480"/>
                        <a:pt x="72375" y="90453"/>
                        <a:pt x="73187" y="90453"/>
                      </a:cubicBezTo>
                      <a:cubicBezTo>
                        <a:pt x="73411" y="89940"/>
                        <a:pt x="73411" y="89460"/>
                        <a:pt x="73411" y="89186"/>
                      </a:cubicBezTo>
                      <a:lnTo>
                        <a:pt x="73607" y="88947"/>
                      </a:lnTo>
                      <a:cubicBezTo>
                        <a:pt x="74447" y="87166"/>
                        <a:pt x="75286" y="86139"/>
                        <a:pt x="76518" y="84599"/>
                      </a:cubicBezTo>
                      <a:cubicBezTo>
                        <a:pt x="77778" y="83332"/>
                        <a:pt x="77358" y="81552"/>
                        <a:pt x="77554" y="79532"/>
                      </a:cubicBezTo>
                      <a:cubicBezTo>
                        <a:pt x="78394" y="79532"/>
                        <a:pt x="77974" y="77477"/>
                        <a:pt x="77974" y="76724"/>
                      </a:cubicBezTo>
                      <a:cubicBezTo>
                        <a:pt x="77974" y="76211"/>
                        <a:pt x="78198" y="75457"/>
                        <a:pt x="77974" y="74944"/>
                      </a:cubicBezTo>
                      <a:cubicBezTo>
                        <a:pt x="77974" y="74430"/>
                        <a:pt x="77554" y="74191"/>
                        <a:pt x="77554" y="73677"/>
                      </a:cubicBezTo>
                      <a:cubicBezTo>
                        <a:pt x="77358" y="72650"/>
                        <a:pt x="77554" y="71657"/>
                        <a:pt x="77974" y="70870"/>
                      </a:cubicBezTo>
                      <a:cubicBezTo>
                        <a:pt x="78394" y="70116"/>
                        <a:pt x="79010" y="69603"/>
                        <a:pt x="79234" y="68850"/>
                      </a:cubicBezTo>
                      <a:cubicBezTo>
                        <a:pt x="79430" y="68576"/>
                        <a:pt x="79430" y="68576"/>
                        <a:pt x="79654" y="68336"/>
                      </a:cubicBezTo>
                      <a:cubicBezTo>
                        <a:pt x="79010" y="68336"/>
                        <a:pt x="78394" y="68097"/>
                        <a:pt x="77974" y="67823"/>
                      </a:cubicBezTo>
                      <a:cubicBezTo>
                        <a:pt x="78814" y="67309"/>
                        <a:pt x="78814" y="66556"/>
                        <a:pt x="79010" y="65529"/>
                      </a:cubicBezTo>
                      <a:cubicBezTo>
                        <a:pt x="80046" y="65289"/>
                        <a:pt x="80270" y="66556"/>
                        <a:pt x="81110" y="66556"/>
                      </a:cubicBezTo>
                      <a:cubicBezTo>
                        <a:pt x="81922" y="66556"/>
                        <a:pt x="81726" y="65529"/>
                        <a:pt x="82762" y="65803"/>
                      </a:cubicBezTo>
                      <a:cubicBezTo>
                        <a:pt x="82762" y="65529"/>
                        <a:pt x="82762" y="65289"/>
                        <a:pt x="82762" y="65289"/>
                      </a:cubicBezTo>
                      <a:cubicBezTo>
                        <a:pt x="82146" y="65049"/>
                        <a:pt x="81502" y="65289"/>
                        <a:pt x="80886" y="65049"/>
                      </a:cubicBezTo>
                      <a:cubicBezTo>
                        <a:pt x="81110" y="64536"/>
                        <a:pt x="81502" y="64536"/>
                        <a:pt x="82146" y="64536"/>
                      </a:cubicBezTo>
                      <a:cubicBezTo>
                        <a:pt x="82538" y="61763"/>
                        <a:pt x="85478" y="64776"/>
                        <a:pt x="86290" y="65289"/>
                      </a:cubicBezTo>
                      <a:cubicBezTo>
                        <a:pt x="87326" y="66316"/>
                        <a:pt x="89818" y="66042"/>
                        <a:pt x="91077" y="65289"/>
                      </a:cubicBezTo>
                      <a:cubicBezTo>
                        <a:pt x="91273" y="65289"/>
                        <a:pt x="91273" y="65289"/>
                        <a:pt x="91273" y="65289"/>
                      </a:cubicBezTo>
                      <a:cubicBezTo>
                        <a:pt x="91273" y="65289"/>
                        <a:pt x="91273" y="65289"/>
                        <a:pt x="91077" y="65289"/>
                      </a:cubicBezTo>
                      <a:cubicBezTo>
                        <a:pt x="90657" y="65529"/>
                        <a:pt x="89818" y="67069"/>
                        <a:pt x="89202" y="67309"/>
                      </a:cubicBezTo>
                      <a:cubicBezTo>
                        <a:pt x="88586" y="67823"/>
                        <a:pt x="88586" y="67309"/>
                        <a:pt x="87746" y="67069"/>
                      </a:cubicBezTo>
                      <a:cubicBezTo>
                        <a:pt x="87326" y="67069"/>
                        <a:pt x="86710" y="67069"/>
                        <a:pt x="86290" y="66556"/>
                      </a:cubicBezTo>
                      <a:cubicBezTo>
                        <a:pt x="85254" y="65803"/>
                        <a:pt x="85058" y="64022"/>
                        <a:pt x="83994" y="65803"/>
                      </a:cubicBezTo>
                      <a:cubicBezTo>
                        <a:pt x="83378" y="66556"/>
                        <a:pt x="83602" y="68336"/>
                        <a:pt x="82958" y="68850"/>
                      </a:cubicBezTo>
                      <a:cubicBezTo>
                        <a:pt x="83378" y="69089"/>
                        <a:pt x="83798" y="69363"/>
                        <a:pt x="83798" y="70116"/>
                      </a:cubicBezTo>
                      <a:cubicBezTo>
                        <a:pt x="82958" y="70116"/>
                        <a:pt x="82958" y="72650"/>
                        <a:pt x="82958" y="73437"/>
                      </a:cubicBezTo>
                      <a:cubicBezTo>
                        <a:pt x="83378" y="73677"/>
                        <a:pt x="83798" y="73677"/>
                        <a:pt x="84218" y="73677"/>
                      </a:cubicBezTo>
                      <a:cubicBezTo>
                        <a:pt x="84638" y="72650"/>
                        <a:pt x="87746" y="72410"/>
                        <a:pt x="88362" y="72924"/>
                      </a:cubicBezTo>
                      <a:cubicBezTo>
                        <a:pt x="87326" y="73437"/>
                        <a:pt x="86710" y="74191"/>
                        <a:pt x="85478" y="74191"/>
                      </a:cubicBezTo>
                      <a:cubicBezTo>
                        <a:pt x="84834" y="74191"/>
                        <a:pt x="83602" y="73677"/>
                        <a:pt x="83182" y="74704"/>
                      </a:cubicBezTo>
                      <a:cubicBezTo>
                        <a:pt x="82762" y="75457"/>
                        <a:pt x="83182" y="76485"/>
                        <a:pt x="83182" y="77238"/>
                      </a:cubicBezTo>
                      <a:cubicBezTo>
                        <a:pt x="83182" y="78265"/>
                        <a:pt x="82538" y="79018"/>
                        <a:pt x="82762" y="79771"/>
                      </a:cubicBezTo>
                      <a:cubicBezTo>
                        <a:pt x="82958" y="80045"/>
                        <a:pt x="86514" y="80285"/>
                        <a:pt x="86514" y="80798"/>
                      </a:cubicBezTo>
                      <a:cubicBezTo>
                        <a:pt x="86514" y="81072"/>
                        <a:pt x="86514" y="81072"/>
                        <a:pt x="86514" y="81312"/>
                      </a:cubicBezTo>
                      <a:cubicBezTo>
                        <a:pt x="85254" y="81312"/>
                        <a:pt x="83994" y="81072"/>
                        <a:pt x="82958" y="81312"/>
                      </a:cubicBezTo>
                      <a:cubicBezTo>
                        <a:pt x="83182" y="81552"/>
                        <a:pt x="83182" y="81552"/>
                        <a:pt x="83378" y="81825"/>
                      </a:cubicBezTo>
                      <a:cubicBezTo>
                        <a:pt x="83378" y="82065"/>
                        <a:pt x="83602" y="82339"/>
                        <a:pt x="83602" y="82818"/>
                      </a:cubicBezTo>
                      <a:cubicBezTo>
                        <a:pt x="84414" y="82818"/>
                        <a:pt x="85254" y="82818"/>
                        <a:pt x="85870" y="82065"/>
                      </a:cubicBezTo>
                      <a:cubicBezTo>
                        <a:pt x="86514" y="81552"/>
                        <a:pt x="86934" y="81072"/>
                        <a:pt x="87746" y="81312"/>
                      </a:cubicBezTo>
                      <a:cubicBezTo>
                        <a:pt x="87550" y="81312"/>
                        <a:pt x="87326" y="81552"/>
                        <a:pt x="87326" y="81552"/>
                      </a:cubicBezTo>
                      <a:cubicBezTo>
                        <a:pt x="87130" y="82579"/>
                        <a:pt x="86094" y="83092"/>
                        <a:pt x="85674" y="83845"/>
                      </a:cubicBezTo>
                      <a:cubicBezTo>
                        <a:pt x="85254" y="84359"/>
                        <a:pt x="85254" y="84599"/>
                        <a:pt x="84834" y="84873"/>
                      </a:cubicBezTo>
                      <a:cubicBezTo>
                        <a:pt x="84414" y="85386"/>
                        <a:pt x="83798" y="85112"/>
                        <a:pt x="83994" y="86139"/>
                      </a:cubicBezTo>
                      <a:lnTo>
                        <a:pt x="84218" y="86139"/>
                      </a:lnTo>
                      <a:cubicBezTo>
                        <a:pt x="84218" y="87166"/>
                        <a:pt x="84218" y="87920"/>
                        <a:pt x="83798" y="88673"/>
                      </a:cubicBezTo>
                      <a:cubicBezTo>
                        <a:pt x="83602" y="89186"/>
                        <a:pt x="83378" y="89186"/>
                        <a:pt x="83378" y="89940"/>
                      </a:cubicBezTo>
                      <a:cubicBezTo>
                        <a:pt x="83378" y="90453"/>
                        <a:pt x="83602" y="90727"/>
                        <a:pt x="83798" y="90967"/>
                      </a:cubicBezTo>
                      <a:cubicBezTo>
                        <a:pt x="83602" y="91480"/>
                        <a:pt x="83182" y="91994"/>
                        <a:pt x="83378" y="92747"/>
                      </a:cubicBezTo>
                      <a:cubicBezTo>
                        <a:pt x="83994" y="92747"/>
                        <a:pt x="85254" y="92507"/>
                        <a:pt x="85254" y="93261"/>
                      </a:cubicBezTo>
                      <a:cubicBezTo>
                        <a:pt x="84834" y="93261"/>
                        <a:pt x="84218" y="93774"/>
                        <a:pt x="83994" y="94288"/>
                      </a:cubicBezTo>
                      <a:cubicBezTo>
                        <a:pt x="84834" y="94527"/>
                        <a:pt x="85674" y="94288"/>
                        <a:pt x="86514" y="94288"/>
                      </a:cubicBezTo>
                      <a:cubicBezTo>
                        <a:pt x="86514" y="94527"/>
                        <a:pt x="86514" y="94767"/>
                        <a:pt x="86514" y="95041"/>
                      </a:cubicBezTo>
                      <a:cubicBezTo>
                        <a:pt x="85870" y="94767"/>
                        <a:pt x="85478" y="95041"/>
                        <a:pt x="85058" y="95281"/>
                      </a:cubicBezTo>
                      <a:cubicBezTo>
                        <a:pt x="85674" y="95794"/>
                        <a:pt x="85478" y="96821"/>
                        <a:pt x="85478" y="97574"/>
                      </a:cubicBezTo>
                      <a:cubicBezTo>
                        <a:pt x="86094" y="97574"/>
                        <a:pt x="86934" y="97335"/>
                        <a:pt x="87746" y="97574"/>
                      </a:cubicBezTo>
                      <a:cubicBezTo>
                        <a:pt x="87550" y="98088"/>
                        <a:pt x="87550" y="98601"/>
                        <a:pt x="87550" y="98841"/>
                      </a:cubicBezTo>
                      <a:cubicBezTo>
                        <a:pt x="86710" y="99115"/>
                        <a:pt x="86094" y="99355"/>
                        <a:pt x="85478" y="99629"/>
                      </a:cubicBezTo>
                      <a:cubicBezTo>
                        <a:pt x="85674" y="100108"/>
                        <a:pt x="85870" y="101135"/>
                        <a:pt x="86290" y="101409"/>
                      </a:cubicBezTo>
                      <a:cubicBezTo>
                        <a:pt x="86710" y="101888"/>
                        <a:pt x="87130" y="101888"/>
                        <a:pt x="87746" y="101888"/>
                      </a:cubicBezTo>
                      <a:cubicBezTo>
                        <a:pt x="87970" y="103155"/>
                        <a:pt x="86934" y="102676"/>
                        <a:pt x="86290" y="103155"/>
                      </a:cubicBezTo>
                      <a:cubicBezTo>
                        <a:pt x="86094" y="105209"/>
                        <a:pt x="86094" y="106990"/>
                        <a:pt x="85674" y="108770"/>
                      </a:cubicBezTo>
                      <a:cubicBezTo>
                        <a:pt x="85478" y="109009"/>
                        <a:pt x="85478" y="109523"/>
                        <a:pt x="85254" y="109797"/>
                      </a:cubicBezTo>
                      <a:cubicBezTo>
                        <a:pt x="85058" y="110276"/>
                        <a:pt x="85058" y="110790"/>
                        <a:pt x="85058" y="111064"/>
                      </a:cubicBezTo>
                      <a:cubicBezTo>
                        <a:pt x="85254" y="111303"/>
                        <a:pt x="85478" y="111303"/>
                        <a:pt x="85478" y="111577"/>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11" name="Shape 2589">
                  <a:extLst>
                    <a:ext uri="{FF2B5EF4-FFF2-40B4-BE49-F238E27FC236}">
                      <a16:creationId xmlns:a16="http://schemas.microsoft.com/office/drawing/2014/main" id="{9046A045-BF73-4E88-AAD5-6D0421DF8ACA}"/>
                    </a:ext>
                  </a:extLst>
                </p:cNvPr>
                <p:cNvSpPr/>
                <p:nvPr/>
              </p:nvSpPr>
              <p:spPr>
                <a:xfrm>
                  <a:off x="7729641" y="3866124"/>
                  <a:ext cx="2051" cy="1024"/>
                </a:xfrm>
                <a:custGeom>
                  <a:avLst/>
                  <a:gdLst/>
                  <a:ahLst/>
                  <a:cxnLst/>
                  <a:rect l="0" t="0" r="0" b="0"/>
                  <a:pathLst>
                    <a:path w="120000" h="120000" extrusionOk="0">
                      <a:moveTo>
                        <a:pt x="0" y="0"/>
                      </a:moveTo>
                      <a:lnTo>
                        <a:pt x="0" y="0"/>
                      </a:lnTo>
                      <a:cubicBezTo>
                        <a:pt x="105000" y="0"/>
                        <a:pt x="105000" y="0"/>
                        <a:pt x="105000" y="0"/>
                      </a:cubicBezTo>
                      <a:cubicBezTo>
                        <a:pt x="105000" y="0"/>
                        <a:pt x="105000" y="0"/>
                        <a:pt x="0" y="0"/>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12" name="Shape 2590">
                  <a:extLst>
                    <a:ext uri="{FF2B5EF4-FFF2-40B4-BE49-F238E27FC236}">
                      <a16:creationId xmlns:a16="http://schemas.microsoft.com/office/drawing/2014/main" id="{C1450DFC-67A3-4702-A8CD-D7FA12D9CFF4}"/>
                    </a:ext>
                  </a:extLst>
                </p:cNvPr>
                <p:cNvSpPr/>
                <p:nvPr/>
              </p:nvSpPr>
              <p:spPr>
                <a:xfrm>
                  <a:off x="7727591" y="4973916"/>
                  <a:ext cx="107673" cy="160891"/>
                </a:xfrm>
                <a:custGeom>
                  <a:avLst/>
                  <a:gdLst/>
                  <a:ahLst/>
                  <a:cxnLst/>
                  <a:rect l="0" t="0" r="0" b="0"/>
                  <a:pathLst>
                    <a:path w="120000" h="120000" extrusionOk="0">
                      <a:moveTo>
                        <a:pt x="81038" y="114616"/>
                      </a:moveTo>
                      <a:lnTo>
                        <a:pt x="81038" y="114616"/>
                      </a:lnTo>
                      <a:cubicBezTo>
                        <a:pt x="87012" y="114616"/>
                        <a:pt x="90909" y="119826"/>
                        <a:pt x="96623" y="118610"/>
                      </a:cubicBezTo>
                      <a:cubicBezTo>
                        <a:pt x="98441" y="114616"/>
                        <a:pt x="96623" y="112011"/>
                        <a:pt x="102337" y="109580"/>
                      </a:cubicBezTo>
                      <a:cubicBezTo>
                        <a:pt x="110129" y="105586"/>
                        <a:pt x="106233" y="97945"/>
                        <a:pt x="106233" y="92735"/>
                      </a:cubicBezTo>
                      <a:cubicBezTo>
                        <a:pt x="108051" y="92735"/>
                        <a:pt x="108051" y="92735"/>
                        <a:pt x="108051" y="92735"/>
                      </a:cubicBezTo>
                      <a:cubicBezTo>
                        <a:pt x="111948" y="85094"/>
                        <a:pt x="98441" y="88914"/>
                        <a:pt x="98441" y="82489"/>
                      </a:cubicBezTo>
                      <a:cubicBezTo>
                        <a:pt x="102337" y="82489"/>
                        <a:pt x="111948" y="82489"/>
                        <a:pt x="111948" y="79884"/>
                      </a:cubicBezTo>
                      <a:cubicBezTo>
                        <a:pt x="114025" y="77279"/>
                        <a:pt x="114025" y="77279"/>
                        <a:pt x="117922" y="77279"/>
                      </a:cubicBezTo>
                      <a:cubicBezTo>
                        <a:pt x="119740" y="70853"/>
                        <a:pt x="114025" y="67033"/>
                        <a:pt x="104415" y="64428"/>
                      </a:cubicBezTo>
                      <a:cubicBezTo>
                        <a:pt x="104415" y="60434"/>
                        <a:pt x="111948" y="52793"/>
                        <a:pt x="108051" y="47583"/>
                      </a:cubicBezTo>
                      <a:cubicBezTo>
                        <a:pt x="117922" y="44978"/>
                        <a:pt x="108051" y="37337"/>
                        <a:pt x="104415" y="34732"/>
                      </a:cubicBezTo>
                      <a:cubicBezTo>
                        <a:pt x="98441" y="30911"/>
                        <a:pt x="94805" y="29522"/>
                        <a:pt x="88831" y="29522"/>
                      </a:cubicBezTo>
                      <a:cubicBezTo>
                        <a:pt x="87012" y="29522"/>
                        <a:pt x="84935" y="29522"/>
                        <a:pt x="84935" y="29522"/>
                      </a:cubicBezTo>
                      <a:cubicBezTo>
                        <a:pt x="73506" y="29522"/>
                        <a:pt x="59999" y="25701"/>
                        <a:pt x="48311" y="24486"/>
                      </a:cubicBezTo>
                      <a:cubicBezTo>
                        <a:pt x="48311" y="14066"/>
                        <a:pt x="36883" y="10246"/>
                        <a:pt x="32987" y="0"/>
                      </a:cubicBezTo>
                      <a:cubicBezTo>
                        <a:pt x="23376" y="0"/>
                        <a:pt x="17402" y="0"/>
                        <a:pt x="15584" y="5036"/>
                      </a:cubicBezTo>
                      <a:cubicBezTo>
                        <a:pt x="9870" y="6425"/>
                        <a:pt x="5974" y="5036"/>
                        <a:pt x="0" y="5036"/>
                      </a:cubicBezTo>
                      <a:cubicBezTo>
                        <a:pt x="3896" y="10246"/>
                        <a:pt x="5974" y="14066"/>
                        <a:pt x="7792" y="19276"/>
                      </a:cubicBezTo>
                      <a:cubicBezTo>
                        <a:pt x="11688" y="24486"/>
                        <a:pt x="11688" y="29522"/>
                        <a:pt x="17402" y="33516"/>
                      </a:cubicBezTo>
                      <a:cubicBezTo>
                        <a:pt x="21298" y="34732"/>
                        <a:pt x="36883" y="38552"/>
                        <a:pt x="40779" y="38552"/>
                      </a:cubicBezTo>
                      <a:cubicBezTo>
                        <a:pt x="34805" y="38552"/>
                        <a:pt x="17402" y="38552"/>
                        <a:pt x="27272" y="44978"/>
                      </a:cubicBezTo>
                      <a:cubicBezTo>
                        <a:pt x="32987" y="48972"/>
                        <a:pt x="44415" y="43762"/>
                        <a:pt x="48311" y="48972"/>
                      </a:cubicBezTo>
                      <a:cubicBezTo>
                        <a:pt x="42597" y="48972"/>
                        <a:pt x="34805" y="47583"/>
                        <a:pt x="30909" y="48972"/>
                      </a:cubicBezTo>
                      <a:cubicBezTo>
                        <a:pt x="38701" y="59218"/>
                        <a:pt x="50389" y="69464"/>
                        <a:pt x="48311" y="82489"/>
                      </a:cubicBezTo>
                      <a:cubicBezTo>
                        <a:pt x="46493" y="82489"/>
                        <a:pt x="46493" y="82489"/>
                        <a:pt x="46493" y="82489"/>
                      </a:cubicBezTo>
                      <a:cubicBezTo>
                        <a:pt x="44415" y="86309"/>
                        <a:pt x="52207" y="87698"/>
                        <a:pt x="54025" y="91519"/>
                      </a:cubicBezTo>
                      <a:cubicBezTo>
                        <a:pt x="57922" y="95340"/>
                        <a:pt x="59999" y="97945"/>
                        <a:pt x="63896" y="101765"/>
                      </a:cubicBezTo>
                      <a:cubicBezTo>
                        <a:pt x="67532" y="106975"/>
                        <a:pt x="65714" y="109580"/>
                        <a:pt x="67532" y="113400"/>
                      </a:cubicBezTo>
                      <a:cubicBezTo>
                        <a:pt x="69610" y="117221"/>
                        <a:pt x="75324" y="117221"/>
                        <a:pt x="79220" y="119826"/>
                      </a:cubicBezTo>
                      <a:lnTo>
                        <a:pt x="81038" y="119826"/>
                      </a:lnTo>
                      <a:cubicBezTo>
                        <a:pt x="81038" y="118610"/>
                        <a:pt x="81038" y="116005"/>
                        <a:pt x="81038" y="114616"/>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13" name="Shape 2591">
                  <a:extLst>
                    <a:ext uri="{FF2B5EF4-FFF2-40B4-BE49-F238E27FC236}">
                      <a16:creationId xmlns:a16="http://schemas.microsoft.com/office/drawing/2014/main" id="{00C4125B-71E1-4692-8E68-E18C27D70D45}"/>
                    </a:ext>
                  </a:extLst>
                </p:cNvPr>
                <p:cNvSpPr/>
                <p:nvPr/>
              </p:nvSpPr>
              <p:spPr>
                <a:xfrm>
                  <a:off x="7777839" y="4573226"/>
                  <a:ext cx="761922" cy="1172354"/>
                </a:xfrm>
                <a:custGeom>
                  <a:avLst/>
                  <a:gdLst/>
                  <a:ahLst/>
                  <a:cxnLst/>
                  <a:rect l="0" t="0" r="0" b="0"/>
                  <a:pathLst>
                    <a:path w="120000" h="120000" extrusionOk="0">
                      <a:moveTo>
                        <a:pt x="22564" y="97894"/>
                      </a:moveTo>
                      <a:lnTo>
                        <a:pt x="22564" y="97894"/>
                      </a:lnTo>
                      <a:cubicBezTo>
                        <a:pt x="23406" y="97703"/>
                        <a:pt x="24468" y="98584"/>
                        <a:pt x="23406" y="98774"/>
                      </a:cubicBezTo>
                      <a:cubicBezTo>
                        <a:pt x="23663" y="99131"/>
                        <a:pt x="23956" y="99464"/>
                        <a:pt x="24468" y="99298"/>
                      </a:cubicBezTo>
                      <a:cubicBezTo>
                        <a:pt x="24761" y="98584"/>
                        <a:pt x="25311" y="98417"/>
                        <a:pt x="26373" y="98941"/>
                      </a:cubicBezTo>
                      <a:cubicBezTo>
                        <a:pt x="27728" y="99464"/>
                        <a:pt x="26373" y="99654"/>
                        <a:pt x="26666" y="100178"/>
                      </a:cubicBezTo>
                      <a:cubicBezTo>
                        <a:pt x="27216" y="100178"/>
                        <a:pt x="27728" y="100178"/>
                        <a:pt x="28278" y="100368"/>
                      </a:cubicBezTo>
                      <a:cubicBezTo>
                        <a:pt x="28278" y="100535"/>
                        <a:pt x="28021" y="100892"/>
                        <a:pt x="28278" y="101058"/>
                      </a:cubicBezTo>
                      <a:cubicBezTo>
                        <a:pt x="28278" y="100892"/>
                        <a:pt x="29633" y="100178"/>
                        <a:pt x="29926" y="100178"/>
                      </a:cubicBezTo>
                      <a:cubicBezTo>
                        <a:pt x="29926" y="100535"/>
                        <a:pt x="29926" y="101058"/>
                        <a:pt x="29633" y="101415"/>
                      </a:cubicBezTo>
                      <a:cubicBezTo>
                        <a:pt x="30732" y="101606"/>
                        <a:pt x="30732" y="102129"/>
                        <a:pt x="31282" y="102653"/>
                      </a:cubicBezTo>
                      <a:cubicBezTo>
                        <a:pt x="31538" y="102653"/>
                        <a:pt x="31831" y="102653"/>
                        <a:pt x="32087" y="102653"/>
                      </a:cubicBezTo>
                      <a:cubicBezTo>
                        <a:pt x="32087" y="102129"/>
                        <a:pt x="33736" y="102129"/>
                        <a:pt x="33443" y="102843"/>
                      </a:cubicBezTo>
                      <a:cubicBezTo>
                        <a:pt x="32930" y="103200"/>
                        <a:pt x="32087" y="103367"/>
                        <a:pt x="32087" y="103890"/>
                      </a:cubicBezTo>
                      <a:cubicBezTo>
                        <a:pt x="32087" y="104247"/>
                        <a:pt x="32637" y="104414"/>
                        <a:pt x="32637" y="104961"/>
                      </a:cubicBezTo>
                      <a:cubicBezTo>
                        <a:pt x="32637" y="106008"/>
                        <a:pt x="33186" y="105841"/>
                        <a:pt x="34835" y="106198"/>
                      </a:cubicBezTo>
                      <a:cubicBezTo>
                        <a:pt x="35897" y="106365"/>
                        <a:pt x="37252" y="107959"/>
                        <a:pt x="36996" y="108673"/>
                      </a:cubicBezTo>
                      <a:cubicBezTo>
                        <a:pt x="38351" y="108673"/>
                        <a:pt x="39157" y="109553"/>
                        <a:pt x="39963" y="109910"/>
                      </a:cubicBezTo>
                      <a:cubicBezTo>
                        <a:pt x="41062" y="110434"/>
                        <a:pt x="43516" y="110077"/>
                        <a:pt x="43809" y="110957"/>
                      </a:cubicBezTo>
                      <a:cubicBezTo>
                        <a:pt x="44065" y="112028"/>
                        <a:pt x="44322" y="112552"/>
                        <a:pt x="46227" y="112908"/>
                      </a:cubicBezTo>
                      <a:cubicBezTo>
                        <a:pt x="46776" y="113075"/>
                        <a:pt x="47582" y="113075"/>
                        <a:pt x="48424" y="113075"/>
                      </a:cubicBezTo>
                      <a:cubicBezTo>
                        <a:pt x="49230" y="113075"/>
                        <a:pt x="50586" y="112552"/>
                        <a:pt x="51391" y="112718"/>
                      </a:cubicBezTo>
                      <a:cubicBezTo>
                        <a:pt x="51391" y="113265"/>
                        <a:pt x="51391" y="113789"/>
                        <a:pt x="51391" y="114312"/>
                      </a:cubicBezTo>
                      <a:cubicBezTo>
                        <a:pt x="52234" y="114312"/>
                        <a:pt x="53589" y="114146"/>
                        <a:pt x="54139" y="114669"/>
                      </a:cubicBezTo>
                      <a:cubicBezTo>
                        <a:pt x="54395" y="114860"/>
                        <a:pt x="54395" y="115740"/>
                        <a:pt x="54945" y="115740"/>
                      </a:cubicBezTo>
                      <a:cubicBezTo>
                        <a:pt x="54945" y="115550"/>
                        <a:pt x="54945" y="115550"/>
                        <a:pt x="54945" y="115550"/>
                      </a:cubicBezTo>
                      <a:cubicBezTo>
                        <a:pt x="56043" y="115383"/>
                        <a:pt x="56593" y="116430"/>
                        <a:pt x="57399" y="116787"/>
                      </a:cubicBezTo>
                      <a:cubicBezTo>
                        <a:pt x="58461" y="116977"/>
                        <a:pt x="59853" y="116621"/>
                        <a:pt x="60366" y="117334"/>
                      </a:cubicBezTo>
                      <a:cubicBezTo>
                        <a:pt x="60366" y="117501"/>
                        <a:pt x="60366" y="117668"/>
                        <a:pt x="60366" y="118215"/>
                      </a:cubicBezTo>
                      <a:cubicBezTo>
                        <a:pt x="61208" y="118024"/>
                        <a:pt x="62564" y="117858"/>
                        <a:pt x="63369" y="118215"/>
                      </a:cubicBezTo>
                      <a:cubicBezTo>
                        <a:pt x="63663" y="118381"/>
                        <a:pt x="63919" y="119785"/>
                        <a:pt x="63663" y="119785"/>
                      </a:cubicBezTo>
                      <a:cubicBezTo>
                        <a:pt x="64468" y="119976"/>
                        <a:pt x="65274" y="119619"/>
                        <a:pt x="65824" y="119452"/>
                      </a:cubicBezTo>
                      <a:cubicBezTo>
                        <a:pt x="66923" y="119452"/>
                        <a:pt x="67985" y="119452"/>
                        <a:pt x="68827" y="119619"/>
                      </a:cubicBezTo>
                      <a:cubicBezTo>
                        <a:pt x="71282" y="119785"/>
                        <a:pt x="71282" y="119452"/>
                        <a:pt x="71794" y="118215"/>
                      </a:cubicBezTo>
                      <a:cubicBezTo>
                        <a:pt x="72087" y="117144"/>
                        <a:pt x="73443" y="116430"/>
                        <a:pt x="75091" y="116264"/>
                      </a:cubicBezTo>
                      <a:cubicBezTo>
                        <a:pt x="75897" y="116264"/>
                        <a:pt x="76703" y="116097"/>
                        <a:pt x="77509" y="116430"/>
                      </a:cubicBezTo>
                      <a:cubicBezTo>
                        <a:pt x="77802" y="116787"/>
                        <a:pt x="78058" y="117501"/>
                        <a:pt x="78864" y="117334"/>
                      </a:cubicBezTo>
                      <a:cubicBezTo>
                        <a:pt x="79157" y="117144"/>
                        <a:pt x="79157" y="116787"/>
                        <a:pt x="79157" y="116621"/>
                      </a:cubicBezTo>
                      <a:cubicBezTo>
                        <a:pt x="80769" y="116264"/>
                        <a:pt x="82161" y="116430"/>
                        <a:pt x="83772" y="116787"/>
                      </a:cubicBezTo>
                      <a:cubicBezTo>
                        <a:pt x="84871" y="116787"/>
                        <a:pt x="86776" y="117501"/>
                        <a:pt x="87838" y="117501"/>
                      </a:cubicBezTo>
                      <a:cubicBezTo>
                        <a:pt x="88131" y="116621"/>
                        <a:pt x="88131" y="115550"/>
                        <a:pt x="89230" y="114860"/>
                      </a:cubicBezTo>
                      <a:cubicBezTo>
                        <a:pt x="90586" y="113955"/>
                        <a:pt x="92747" y="114312"/>
                        <a:pt x="94395" y="114312"/>
                      </a:cubicBezTo>
                      <a:cubicBezTo>
                        <a:pt x="94395" y="113789"/>
                        <a:pt x="94395" y="113265"/>
                        <a:pt x="95201" y="112908"/>
                      </a:cubicBezTo>
                      <a:cubicBezTo>
                        <a:pt x="95457" y="112718"/>
                        <a:pt x="96007" y="112718"/>
                        <a:pt x="96007" y="112361"/>
                      </a:cubicBezTo>
                      <a:cubicBezTo>
                        <a:pt x="96300" y="111671"/>
                        <a:pt x="96556" y="110957"/>
                        <a:pt x="96300" y="110267"/>
                      </a:cubicBezTo>
                      <a:cubicBezTo>
                        <a:pt x="95457" y="108839"/>
                        <a:pt x="90293" y="109910"/>
                        <a:pt x="88937" y="108839"/>
                      </a:cubicBezTo>
                      <a:cubicBezTo>
                        <a:pt x="89743" y="108316"/>
                        <a:pt x="91684" y="107602"/>
                        <a:pt x="92490" y="107079"/>
                      </a:cubicBezTo>
                      <a:cubicBezTo>
                        <a:pt x="93296" y="106365"/>
                        <a:pt x="93040" y="105318"/>
                        <a:pt x="93040" y="104247"/>
                      </a:cubicBezTo>
                      <a:cubicBezTo>
                        <a:pt x="92747" y="104414"/>
                        <a:pt x="92490" y="104247"/>
                        <a:pt x="92197" y="104247"/>
                      </a:cubicBezTo>
                      <a:cubicBezTo>
                        <a:pt x="92747" y="103533"/>
                        <a:pt x="92490" y="102296"/>
                        <a:pt x="92490" y="101415"/>
                      </a:cubicBezTo>
                      <a:cubicBezTo>
                        <a:pt x="93846" y="101415"/>
                        <a:pt x="96849" y="101772"/>
                        <a:pt x="97655" y="100701"/>
                      </a:cubicBezTo>
                      <a:cubicBezTo>
                        <a:pt x="98205" y="100011"/>
                        <a:pt x="98205" y="99131"/>
                        <a:pt x="98461" y="98251"/>
                      </a:cubicBezTo>
                      <a:cubicBezTo>
                        <a:pt x="98717" y="97537"/>
                        <a:pt x="102014" y="98060"/>
                        <a:pt x="102564" y="98584"/>
                      </a:cubicBezTo>
                      <a:cubicBezTo>
                        <a:pt x="104175" y="100011"/>
                        <a:pt x="104175" y="97894"/>
                        <a:pt x="105824" y="98251"/>
                      </a:cubicBezTo>
                      <a:cubicBezTo>
                        <a:pt x="106630" y="98584"/>
                        <a:pt x="106886" y="99131"/>
                        <a:pt x="107728" y="99464"/>
                      </a:cubicBezTo>
                      <a:cubicBezTo>
                        <a:pt x="108241" y="99654"/>
                        <a:pt x="109084" y="99654"/>
                        <a:pt x="109890" y="99821"/>
                      </a:cubicBezTo>
                      <a:cubicBezTo>
                        <a:pt x="109890" y="99821"/>
                        <a:pt x="109890" y="100011"/>
                        <a:pt x="110183" y="100011"/>
                      </a:cubicBezTo>
                      <a:cubicBezTo>
                        <a:pt x="110439" y="99298"/>
                        <a:pt x="110695" y="98417"/>
                        <a:pt x="111245" y="98251"/>
                      </a:cubicBezTo>
                      <a:cubicBezTo>
                        <a:pt x="111794" y="98060"/>
                        <a:pt x="113699" y="98060"/>
                        <a:pt x="113443" y="97346"/>
                      </a:cubicBezTo>
                      <a:cubicBezTo>
                        <a:pt x="112087" y="97346"/>
                        <a:pt x="110439" y="96299"/>
                        <a:pt x="112344" y="96133"/>
                      </a:cubicBezTo>
                      <a:cubicBezTo>
                        <a:pt x="113956" y="96133"/>
                        <a:pt x="114249" y="97894"/>
                        <a:pt x="115604" y="97894"/>
                      </a:cubicBezTo>
                      <a:cubicBezTo>
                        <a:pt x="117216" y="97894"/>
                        <a:pt x="115860" y="95776"/>
                        <a:pt x="115860" y="95229"/>
                      </a:cubicBezTo>
                      <a:cubicBezTo>
                        <a:pt x="116153" y="94348"/>
                        <a:pt x="116959" y="94348"/>
                        <a:pt x="118315" y="94348"/>
                      </a:cubicBezTo>
                      <a:cubicBezTo>
                        <a:pt x="118315" y="93991"/>
                        <a:pt x="118058" y="93111"/>
                        <a:pt x="118864" y="93111"/>
                      </a:cubicBezTo>
                      <a:cubicBezTo>
                        <a:pt x="119157" y="92587"/>
                        <a:pt x="119963" y="90469"/>
                        <a:pt x="119157" y="90113"/>
                      </a:cubicBezTo>
                      <a:cubicBezTo>
                        <a:pt x="117765" y="89589"/>
                        <a:pt x="115860" y="89946"/>
                        <a:pt x="114505" y="89946"/>
                      </a:cubicBezTo>
                      <a:cubicBezTo>
                        <a:pt x="114505" y="89589"/>
                        <a:pt x="114249" y="89232"/>
                        <a:pt x="113956" y="88875"/>
                      </a:cubicBezTo>
                      <a:cubicBezTo>
                        <a:pt x="113956" y="88352"/>
                        <a:pt x="113956" y="87804"/>
                        <a:pt x="114249" y="87281"/>
                      </a:cubicBezTo>
                      <a:cubicBezTo>
                        <a:pt x="114249" y="86757"/>
                        <a:pt x="114798" y="85520"/>
                        <a:pt x="113956" y="85163"/>
                      </a:cubicBezTo>
                      <a:cubicBezTo>
                        <a:pt x="113150" y="84806"/>
                        <a:pt x="109633" y="84806"/>
                        <a:pt x="109633" y="85687"/>
                      </a:cubicBezTo>
                      <a:cubicBezTo>
                        <a:pt x="109340" y="85687"/>
                        <a:pt x="109340" y="85687"/>
                        <a:pt x="109084" y="85687"/>
                      </a:cubicBezTo>
                      <a:cubicBezTo>
                        <a:pt x="109084" y="84997"/>
                        <a:pt x="109340" y="84640"/>
                        <a:pt x="109340" y="84116"/>
                      </a:cubicBezTo>
                      <a:cubicBezTo>
                        <a:pt x="109084" y="83926"/>
                        <a:pt x="108791" y="83926"/>
                        <a:pt x="108534" y="83759"/>
                      </a:cubicBezTo>
                      <a:cubicBezTo>
                        <a:pt x="107728" y="83569"/>
                        <a:pt x="107435" y="83926"/>
                        <a:pt x="106630" y="83759"/>
                      </a:cubicBezTo>
                      <a:cubicBezTo>
                        <a:pt x="105824" y="83212"/>
                        <a:pt x="106630" y="83212"/>
                        <a:pt x="107435" y="83212"/>
                      </a:cubicBezTo>
                      <a:cubicBezTo>
                        <a:pt x="107728" y="82522"/>
                        <a:pt x="108534" y="80380"/>
                        <a:pt x="107179" y="80047"/>
                      </a:cubicBezTo>
                      <a:cubicBezTo>
                        <a:pt x="106336" y="79857"/>
                        <a:pt x="104175" y="79857"/>
                        <a:pt x="104432" y="80571"/>
                      </a:cubicBezTo>
                      <a:cubicBezTo>
                        <a:pt x="104175" y="80571"/>
                        <a:pt x="103626" y="80571"/>
                        <a:pt x="103626" y="80571"/>
                      </a:cubicBezTo>
                      <a:cubicBezTo>
                        <a:pt x="103369" y="79690"/>
                        <a:pt x="104432" y="79333"/>
                        <a:pt x="104432" y="78453"/>
                      </a:cubicBezTo>
                      <a:cubicBezTo>
                        <a:pt x="104175" y="78453"/>
                        <a:pt x="103626" y="78453"/>
                        <a:pt x="103369" y="78453"/>
                      </a:cubicBezTo>
                      <a:cubicBezTo>
                        <a:pt x="103369" y="78619"/>
                        <a:pt x="103369" y="78976"/>
                        <a:pt x="103369" y="79167"/>
                      </a:cubicBezTo>
                      <a:cubicBezTo>
                        <a:pt x="103076" y="79167"/>
                        <a:pt x="102820" y="79167"/>
                        <a:pt x="102564" y="79167"/>
                      </a:cubicBezTo>
                      <a:cubicBezTo>
                        <a:pt x="102564" y="78453"/>
                        <a:pt x="100366" y="78619"/>
                        <a:pt x="99560" y="78619"/>
                      </a:cubicBezTo>
                      <a:cubicBezTo>
                        <a:pt x="100109" y="78976"/>
                        <a:pt x="99816" y="79333"/>
                        <a:pt x="99816" y="79690"/>
                      </a:cubicBezTo>
                      <a:cubicBezTo>
                        <a:pt x="99010" y="79857"/>
                        <a:pt x="98461" y="80214"/>
                        <a:pt x="97912" y="80737"/>
                      </a:cubicBezTo>
                      <a:cubicBezTo>
                        <a:pt x="97362" y="81094"/>
                        <a:pt x="96300" y="81094"/>
                        <a:pt x="95457" y="81094"/>
                      </a:cubicBezTo>
                      <a:cubicBezTo>
                        <a:pt x="95457" y="81284"/>
                        <a:pt x="95457" y="81284"/>
                        <a:pt x="95457" y="81451"/>
                      </a:cubicBezTo>
                      <a:cubicBezTo>
                        <a:pt x="94102" y="81451"/>
                        <a:pt x="92490" y="81451"/>
                        <a:pt x="91135" y="81451"/>
                      </a:cubicBezTo>
                      <a:cubicBezTo>
                        <a:pt x="91135" y="81618"/>
                        <a:pt x="91135" y="82165"/>
                        <a:pt x="90586" y="82165"/>
                      </a:cubicBezTo>
                      <a:cubicBezTo>
                        <a:pt x="90586" y="82165"/>
                        <a:pt x="90293" y="81808"/>
                        <a:pt x="90586" y="81618"/>
                      </a:cubicBezTo>
                      <a:cubicBezTo>
                        <a:pt x="88937" y="81618"/>
                        <a:pt x="89230" y="80571"/>
                        <a:pt x="89230" y="79690"/>
                      </a:cubicBezTo>
                      <a:cubicBezTo>
                        <a:pt x="87838" y="79690"/>
                        <a:pt x="85421" y="79690"/>
                        <a:pt x="84322" y="79167"/>
                      </a:cubicBezTo>
                      <a:cubicBezTo>
                        <a:pt x="83516" y="78810"/>
                        <a:pt x="83223" y="78096"/>
                        <a:pt x="81868" y="78262"/>
                      </a:cubicBezTo>
                      <a:cubicBezTo>
                        <a:pt x="81868" y="78619"/>
                        <a:pt x="82417" y="80737"/>
                        <a:pt x="81611" y="80737"/>
                      </a:cubicBezTo>
                      <a:cubicBezTo>
                        <a:pt x="80512" y="80928"/>
                        <a:pt x="79157" y="80737"/>
                        <a:pt x="78058" y="80571"/>
                      </a:cubicBezTo>
                      <a:cubicBezTo>
                        <a:pt x="77802" y="80047"/>
                        <a:pt x="78351" y="79333"/>
                        <a:pt x="78608" y="78810"/>
                      </a:cubicBezTo>
                      <a:cubicBezTo>
                        <a:pt x="80512" y="78810"/>
                        <a:pt x="80512" y="77572"/>
                        <a:pt x="79413" y="76859"/>
                      </a:cubicBezTo>
                      <a:cubicBezTo>
                        <a:pt x="78864" y="76502"/>
                        <a:pt x="78351" y="76502"/>
                        <a:pt x="78058" y="76335"/>
                      </a:cubicBezTo>
                      <a:cubicBezTo>
                        <a:pt x="77252" y="75978"/>
                        <a:pt x="78058" y="75264"/>
                        <a:pt x="78058" y="74741"/>
                      </a:cubicBezTo>
                      <a:cubicBezTo>
                        <a:pt x="77252" y="74741"/>
                        <a:pt x="76446" y="74217"/>
                        <a:pt x="75604" y="74217"/>
                      </a:cubicBezTo>
                      <a:cubicBezTo>
                        <a:pt x="75604" y="73860"/>
                        <a:pt x="75604" y="73670"/>
                        <a:pt x="75897" y="73503"/>
                      </a:cubicBezTo>
                      <a:cubicBezTo>
                        <a:pt x="77802" y="73503"/>
                        <a:pt x="79157" y="74217"/>
                        <a:pt x="79706" y="75431"/>
                      </a:cubicBezTo>
                      <a:cubicBezTo>
                        <a:pt x="80256" y="76502"/>
                        <a:pt x="82417" y="75788"/>
                        <a:pt x="82417" y="77382"/>
                      </a:cubicBezTo>
                      <a:cubicBezTo>
                        <a:pt x="82967" y="77382"/>
                        <a:pt x="83516" y="77215"/>
                        <a:pt x="83516" y="76859"/>
                      </a:cubicBezTo>
                      <a:cubicBezTo>
                        <a:pt x="85677" y="76692"/>
                        <a:pt x="87032" y="77049"/>
                        <a:pt x="88131" y="78262"/>
                      </a:cubicBezTo>
                      <a:cubicBezTo>
                        <a:pt x="88937" y="79857"/>
                        <a:pt x="91684" y="77739"/>
                        <a:pt x="89487" y="77382"/>
                      </a:cubicBezTo>
                      <a:cubicBezTo>
                        <a:pt x="87838" y="77049"/>
                        <a:pt x="87582" y="75431"/>
                        <a:pt x="88681" y="74741"/>
                      </a:cubicBezTo>
                      <a:cubicBezTo>
                        <a:pt x="89487" y="74217"/>
                        <a:pt x="92747" y="75098"/>
                        <a:pt x="92197" y="73860"/>
                      </a:cubicBezTo>
                      <a:cubicBezTo>
                        <a:pt x="91391" y="73860"/>
                        <a:pt x="90842" y="73313"/>
                        <a:pt x="90586" y="72790"/>
                      </a:cubicBezTo>
                      <a:cubicBezTo>
                        <a:pt x="90586" y="72623"/>
                        <a:pt x="90293" y="72433"/>
                        <a:pt x="90293" y="72099"/>
                      </a:cubicBezTo>
                      <a:cubicBezTo>
                        <a:pt x="90036" y="71386"/>
                        <a:pt x="89487" y="71743"/>
                        <a:pt x="88937" y="71386"/>
                      </a:cubicBezTo>
                      <a:cubicBezTo>
                        <a:pt x="88937" y="71743"/>
                        <a:pt x="89487" y="73146"/>
                        <a:pt x="89487" y="73313"/>
                      </a:cubicBezTo>
                      <a:cubicBezTo>
                        <a:pt x="89230" y="73670"/>
                        <a:pt x="87838" y="72623"/>
                        <a:pt x="87032" y="72623"/>
                      </a:cubicBezTo>
                      <a:cubicBezTo>
                        <a:pt x="87032" y="72099"/>
                        <a:pt x="86776" y="71552"/>
                        <a:pt x="86776" y="71195"/>
                      </a:cubicBezTo>
                      <a:cubicBezTo>
                        <a:pt x="86776" y="71195"/>
                        <a:pt x="86776" y="71195"/>
                        <a:pt x="86483" y="71195"/>
                      </a:cubicBezTo>
                      <a:cubicBezTo>
                        <a:pt x="86227" y="71909"/>
                        <a:pt x="84871" y="71552"/>
                        <a:pt x="84065" y="71552"/>
                      </a:cubicBezTo>
                      <a:cubicBezTo>
                        <a:pt x="82161" y="71195"/>
                        <a:pt x="82161" y="72099"/>
                        <a:pt x="81868" y="72980"/>
                      </a:cubicBezTo>
                      <a:cubicBezTo>
                        <a:pt x="81318" y="72980"/>
                        <a:pt x="81062" y="72980"/>
                        <a:pt x="80512" y="72980"/>
                      </a:cubicBezTo>
                      <a:cubicBezTo>
                        <a:pt x="80256" y="72433"/>
                        <a:pt x="78864" y="72790"/>
                        <a:pt x="78058" y="72623"/>
                      </a:cubicBezTo>
                      <a:cubicBezTo>
                        <a:pt x="76703" y="72623"/>
                        <a:pt x="77252" y="71552"/>
                        <a:pt x="77252" y="71029"/>
                      </a:cubicBezTo>
                      <a:cubicBezTo>
                        <a:pt x="76153" y="71029"/>
                        <a:pt x="76153" y="70505"/>
                        <a:pt x="76153" y="70148"/>
                      </a:cubicBezTo>
                      <a:lnTo>
                        <a:pt x="76446" y="70148"/>
                      </a:lnTo>
                      <a:cubicBezTo>
                        <a:pt x="76703" y="69791"/>
                        <a:pt x="76703" y="69958"/>
                        <a:pt x="76959" y="69791"/>
                      </a:cubicBezTo>
                      <a:cubicBezTo>
                        <a:pt x="76959" y="69268"/>
                        <a:pt x="77509" y="69077"/>
                        <a:pt x="78351" y="69077"/>
                      </a:cubicBezTo>
                      <a:cubicBezTo>
                        <a:pt x="78608" y="68364"/>
                        <a:pt x="77509" y="68554"/>
                        <a:pt x="76959" y="68720"/>
                      </a:cubicBezTo>
                      <a:cubicBezTo>
                        <a:pt x="75897" y="68720"/>
                        <a:pt x="75604" y="68030"/>
                        <a:pt x="74542" y="67840"/>
                      </a:cubicBezTo>
                      <a:cubicBezTo>
                        <a:pt x="74798" y="67317"/>
                        <a:pt x="74249" y="67317"/>
                        <a:pt x="73699" y="66960"/>
                      </a:cubicBezTo>
                      <a:cubicBezTo>
                        <a:pt x="73186" y="66603"/>
                        <a:pt x="73186" y="65913"/>
                        <a:pt x="73186" y="65365"/>
                      </a:cubicBezTo>
                      <a:cubicBezTo>
                        <a:pt x="73443" y="65199"/>
                        <a:pt x="73992" y="63438"/>
                        <a:pt x="73992" y="63438"/>
                      </a:cubicBezTo>
                      <a:cubicBezTo>
                        <a:pt x="74249" y="63438"/>
                        <a:pt x="74542" y="63248"/>
                        <a:pt x="74798" y="63248"/>
                      </a:cubicBezTo>
                      <a:cubicBezTo>
                        <a:pt x="75091" y="62201"/>
                        <a:pt x="75347" y="61130"/>
                        <a:pt x="75604" y="59892"/>
                      </a:cubicBezTo>
                      <a:cubicBezTo>
                        <a:pt x="73699" y="59892"/>
                        <a:pt x="73443" y="59535"/>
                        <a:pt x="73699" y="58488"/>
                      </a:cubicBezTo>
                      <a:cubicBezTo>
                        <a:pt x="74249" y="58488"/>
                        <a:pt x="74249" y="57941"/>
                        <a:pt x="74542" y="57608"/>
                      </a:cubicBezTo>
                      <a:cubicBezTo>
                        <a:pt x="75347" y="58132"/>
                        <a:pt x="75897" y="59369"/>
                        <a:pt x="77252" y="59179"/>
                      </a:cubicBezTo>
                      <a:cubicBezTo>
                        <a:pt x="78351" y="59179"/>
                        <a:pt x="79413" y="58845"/>
                        <a:pt x="80256" y="59012"/>
                      </a:cubicBezTo>
                      <a:cubicBezTo>
                        <a:pt x="81611" y="59179"/>
                        <a:pt x="82161" y="59726"/>
                        <a:pt x="82967" y="58845"/>
                      </a:cubicBezTo>
                      <a:cubicBezTo>
                        <a:pt x="83772" y="58132"/>
                        <a:pt x="85128" y="57941"/>
                        <a:pt x="84578" y="56894"/>
                      </a:cubicBezTo>
                      <a:cubicBezTo>
                        <a:pt x="84578" y="56704"/>
                        <a:pt x="83772" y="56704"/>
                        <a:pt x="83772" y="56537"/>
                      </a:cubicBezTo>
                      <a:cubicBezTo>
                        <a:pt x="83223" y="56180"/>
                        <a:pt x="83516" y="55300"/>
                        <a:pt x="83516" y="54776"/>
                      </a:cubicBezTo>
                      <a:cubicBezTo>
                        <a:pt x="83516" y="53706"/>
                        <a:pt x="81318" y="53016"/>
                        <a:pt x="80512" y="52302"/>
                      </a:cubicBezTo>
                      <a:cubicBezTo>
                        <a:pt x="79413" y="51778"/>
                        <a:pt x="81611" y="51231"/>
                        <a:pt x="81611" y="50350"/>
                      </a:cubicBezTo>
                      <a:cubicBezTo>
                        <a:pt x="81868" y="49280"/>
                        <a:pt x="81868" y="48756"/>
                        <a:pt x="83772" y="48756"/>
                      </a:cubicBezTo>
                      <a:cubicBezTo>
                        <a:pt x="83772" y="48399"/>
                        <a:pt x="83772" y="48066"/>
                        <a:pt x="83516" y="47709"/>
                      </a:cubicBezTo>
                      <a:cubicBezTo>
                        <a:pt x="82161" y="47352"/>
                        <a:pt x="82161" y="46281"/>
                        <a:pt x="82417" y="45401"/>
                      </a:cubicBezTo>
                      <a:cubicBezTo>
                        <a:pt x="84065" y="42046"/>
                        <a:pt x="91391" y="44354"/>
                        <a:pt x="95201" y="44354"/>
                      </a:cubicBezTo>
                      <a:cubicBezTo>
                        <a:pt x="95457" y="42569"/>
                        <a:pt x="94102" y="39214"/>
                        <a:pt x="96007" y="37620"/>
                      </a:cubicBezTo>
                      <a:cubicBezTo>
                        <a:pt x="97362" y="37620"/>
                        <a:pt x="98461" y="37810"/>
                        <a:pt x="98461" y="36573"/>
                      </a:cubicBezTo>
                      <a:cubicBezTo>
                        <a:pt x="97912" y="36573"/>
                        <a:pt x="97655" y="36573"/>
                        <a:pt x="97106" y="36573"/>
                      </a:cubicBezTo>
                      <a:cubicBezTo>
                        <a:pt x="96849" y="35859"/>
                        <a:pt x="94652" y="36049"/>
                        <a:pt x="93846" y="35859"/>
                      </a:cubicBezTo>
                      <a:cubicBezTo>
                        <a:pt x="91941" y="35859"/>
                        <a:pt x="90586" y="34979"/>
                        <a:pt x="88681" y="34979"/>
                      </a:cubicBezTo>
                      <a:cubicBezTo>
                        <a:pt x="88131" y="33384"/>
                        <a:pt x="91391" y="34265"/>
                        <a:pt x="92747" y="33932"/>
                      </a:cubicBezTo>
                      <a:cubicBezTo>
                        <a:pt x="93040" y="33384"/>
                        <a:pt x="93846" y="32694"/>
                        <a:pt x="94652" y="32694"/>
                      </a:cubicBezTo>
                      <a:cubicBezTo>
                        <a:pt x="94652" y="32337"/>
                        <a:pt x="94652" y="31980"/>
                        <a:pt x="95201" y="31790"/>
                      </a:cubicBezTo>
                      <a:cubicBezTo>
                        <a:pt x="95201" y="31433"/>
                        <a:pt x="94945" y="31100"/>
                        <a:pt x="94102" y="31100"/>
                      </a:cubicBezTo>
                      <a:cubicBezTo>
                        <a:pt x="94652" y="30386"/>
                        <a:pt x="93846" y="29672"/>
                        <a:pt x="94102" y="29149"/>
                      </a:cubicBezTo>
                      <a:cubicBezTo>
                        <a:pt x="94652" y="29149"/>
                        <a:pt x="94945" y="29149"/>
                        <a:pt x="95457" y="29149"/>
                      </a:cubicBezTo>
                      <a:cubicBezTo>
                        <a:pt x="95750" y="28268"/>
                        <a:pt x="94102" y="27745"/>
                        <a:pt x="94945" y="26864"/>
                      </a:cubicBezTo>
                      <a:cubicBezTo>
                        <a:pt x="96007" y="25794"/>
                        <a:pt x="96007" y="24913"/>
                        <a:pt x="96300" y="23842"/>
                      </a:cubicBezTo>
                      <a:cubicBezTo>
                        <a:pt x="96849" y="22605"/>
                        <a:pt x="95750" y="22962"/>
                        <a:pt x="94652" y="22605"/>
                      </a:cubicBezTo>
                      <a:cubicBezTo>
                        <a:pt x="93040" y="21915"/>
                        <a:pt x="94652" y="20844"/>
                        <a:pt x="95750" y="21011"/>
                      </a:cubicBezTo>
                      <a:cubicBezTo>
                        <a:pt x="96300" y="19083"/>
                        <a:pt x="100366" y="17132"/>
                        <a:pt x="103076" y="16966"/>
                      </a:cubicBezTo>
                      <a:cubicBezTo>
                        <a:pt x="103626" y="16061"/>
                        <a:pt x="101208" y="16061"/>
                        <a:pt x="100366" y="15895"/>
                      </a:cubicBezTo>
                      <a:cubicBezTo>
                        <a:pt x="99560" y="15895"/>
                        <a:pt x="98717" y="16061"/>
                        <a:pt x="97912" y="15895"/>
                      </a:cubicBezTo>
                      <a:cubicBezTo>
                        <a:pt x="96849" y="15895"/>
                        <a:pt x="96556" y="15371"/>
                        <a:pt x="95457" y="15181"/>
                      </a:cubicBezTo>
                      <a:cubicBezTo>
                        <a:pt x="95201" y="14301"/>
                        <a:pt x="96300" y="14301"/>
                        <a:pt x="97362" y="14301"/>
                      </a:cubicBezTo>
                      <a:cubicBezTo>
                        <a:pt x="97655" y="13254"/>
                        <a:pt x="97655" y="12897"/>
                        <a:pt x="99267" y="12897"/>
                      </a:cubicBezTo>
                      <a:cubicBezTo>
                        <a:pt x="99267" y="12540"/>
                        <a:pt x="99267" y="12016"/>
                        <a:pt x="99267" y="11469"/>
                      </a:cubicBezTo>
                      <a:cubicBezTo>
                        <a:pt x="100366" y="11659"/>
                        <a:pt x="102564" y="10422"/>
                        <a:pt x="102820" y="9708"/>
                      </a:cubicBezTo>
                      <a:cubicBezTo>
                        <a:pt x="103076" y="8828"/>
                        <a:pt x="100915" y="6710"/>
                        <a:pt x="103076" y="6710"/>
                      </a:cubicBezTo>
                      <a:cubicBezTo>
                        <a:pt x="103369" y="6353"/>
                        <a:pt x="103369" y="5829"/>
                        <a:pt x="103369" y="5472"/>
                      </a:cubicBezTo>
                      <a:cubicBezTo>
                        <a:pt x="102564" y="5472"/>
                        <a:pt x="102820" y="4235"/>
                        <a:pt x="102820" y="3878"/>
                      </a:cubicBezTo>
                      <a:cubicBezTo>
                        <a:pt x="103076" y="3878"/>
                        <a:pt x="103369" y="3878"/>
                        <a:pt x="103626" y="3878"/>
                      </a:cubicBezTo>
                      <a:cubicBezTo>
                        <a:pt x="103626" y="3878"/>
                        <a:pt x="103369" y="2831"/>
                        <a:pt x="103369" y="2641"/>
                      </a:cubicBezTo>
                      <a:cubicBezTo>
                        <a:pt x="103369" y="2641"/>
                        <a:pt x="100915" y="2284"/>
                        <a:pt x="99816" y="2474"/>
                      </a:cubicBezTo>
                      <a:cubicBezTo>
                        <a:pt x="99816" y="2831"/>
                        <a:pt x="99560" y="3521"/>
                        <a:pt x="99560" y="3712"/>
                      </a:cubicBezTo>
                      <a:cubicBezTo>
                        <a:pt x="99560" y="3521"/>
                        <a:pt x="99816" y="2831"/>
                        <a:pt x="99816" y="2474"/>
                      </a:cubicBezTo>
                      <a:cubicBezTo>
                        <a:pt x="99560" y="2474"/>
                        <a:pt x="99560" y="2474"/>
                        <a:pt x="99267" y="2474"/>
                      </a:cubicBezTo>
                      <a:cubicBezTo>
                        <a:pt x="97106" y="4759"/>
                        <a:pt x="97655" y="880"/>
                        <a:pt x="97362" y="166"/>
                      </a:cubicBezTo>
                      <a:cubicBezTo>
                        <a:pt x="95201" y="0"/>
                        <a:pt x="95750" y="333"/>
                        <a:pt x="94652" y="1403"/>
                      </a:cubicBezTo>
                      <a:cubicBezTo>
                        <a:pt x="93846" y="2284"/>
                        <a:pt x="92197" y="2474"/>
                        <a:pt x="91391" y="3355"/>
                      </a:cubicBezTo>
                      <a:cubicBezTo>
                        <a:pt x="90036" y="4759"/>
                        <a:pt x="86227" y="2474"/>
                        <a:pt x="85128" y="4759"/>
                      </a:cubicBezTo>
                      <a:cubicBezTo>
                        <a:pt x="85677" y="4759"/>
                        <a:pt x="86227" y="5116"/>
                        <a:pt x="86227" y="5472"/>
                      </a:cubicBezTo>
                      <a:cubicBezTo>
                        <a:pt x="86227" y="6353"/>
                        <a:pt x="86227" y="6353"/>
                        <a:pt x="84871" y="6353"/>
                      </a:cubicBezTo>
                      <a:cubicBezTo>
                        <a:pt x="84871" y="6710"/>
                        <a:pt x="85128" y="7233"/>
                        <a:pt x="84871" y="7424"/>
                      </a:cubicBezTo>
                      <a:cubicBezTo>
                        <a:pt x="84871" y="7424"/>
                        <a:pt x="84065" y="7947"/>
                        <a:pt x="84322" y="7947"/>
                      </a:cubicBezTo>
                      <a:cubicBezTo>
                        <a:pt x="82967" y="8304"/>
                        <a:pt x="81611" y="8471"/>
                        <a:pt x="80256" y="7947"/>
                      </a:cubicBezTo>
                      <a:cubicBezTo>
                        <a:pt x="80256" y="7781"/>
                        <a:pt x="80256" y="7590"/>
                        <a:pt x="80256" y="7424"/>
                      </a:cubicBezTo>
                      <a:cubicBezTo>
                        <a:pt x="79963" y="7424"/>
                        <a:pt x="79963" y="7424"/>
                        <a:pt x="79963" y="7424"/>
                      </a:cubicBezTo>
                      <a:cubicBezTo>
                        <a:pt x="79706" y="7947"/>
                        <a:pt x="79157" y="8661"/>
                        <a:pt x="79963" y="8994"/>
                      </a:cubicBezTo>
                      <a:cubicBezTo>
                        <a:pt x="81062" y="9541"/>
                        <a:pt x="80769" y="10065"/>
                        <a:pt x="79706" y="10232"/>
                      </a:cubicBezTo>
                      <a:cubicBezTo>
                        <a:pt x="78058" y="10588"/>
                        <a:pt x="77802" y="12706"/>
                        <a:pt x="76703" y="10779"/>
                      </a:cubicBezTo>
                      <a:cubicBezTo>
                        <a:pt x="75604" y="10779"/>
                        <a:pt x="74798" y="10422"/>
                        <a:pt x="73699" y="10422"/>
                      </a:cubicBezTo>
                      <a:cubicBezTo>
                        <a:pt x="72344" y="10588"/>
                        <a:pt x="72344" y="11112"/>
                        <a:pt x="71538" y="11659"/>
                      </a:cubicBezTo>
                      <a:cubicBezTo>
                        <a:pt x="70989" y="12016"/>
                        <a:pt x="71538" y="13063"/>
                        <a:pt x="70732" y="13063"/>
                      </a:cubicBezTo>
                      <a:cubicBezTo>
                        <a:pt x="69633" y="13063"/>
                        <a:pt x="68827" y="12706"/>
                        <a:pt x="67985" y="12706"/>
                      </a:cubicBezTo>
                      <a:cubicBezTo>
                        <a:pt x="67728" y="13063"/>
                        <a:pt x="67985" y="13420"/>
                        <a:pt x="68278" y="13777"/>
                      </a:cubicBezTo>
                      <a:cubicBezTo>
                        <a:pt x="68534" y="14301"/>
                        <a:pt x="67985" y="14491"/>
                        <a:pt x="67728" y="15014"/>
                      </a:cubicBezTo>
                      <a:cubicBezTo>
                        <a:pt x="67728" y="15728"/>
                        <a:pt x="67985" y="16775"/>
                        <a:pt x="69084" y="17132"/>
                      </a:cubicBezTo>
                      <a:cubicBezTo>
                        <a:pt x="69084" y="17489"/>
                        <a:pt x="68534" y="17656"/>
                        <a:pt x="68278" y="18179"/>
                      </a:cubicBezTo>
                      <a:cubicBezTo>
                        <a:pt x="66923" y="17489"/>
                        <a:pt x="66373" y="17132"/>
                        <a:pt x="64468" y="17132"/>
                      </a:cubicBezTo>
                      <a:cubicBezTo>
                        <a:pt x="64212" y="17132"/>
                        <a:pt x="60659" y="16252"/>
                        <a:pt x="60659" y="16252"/>
                      </a:cubicBezTo>
                      <a:lnTo>
                        <a:pt x="60659" y="16609"/>
                      </a:lnTo>
                      <a:cubicBezTo>
                        <a:pt x="59560" y="16966"/>
                        <a:pt x="57948" y="16609"/>
                        <a:pt x="56849" y="16609"/>
                      </a:cubicBezTo>
                      <a:cubicBezTo>
                        <a:pt x="56300" y="15895"/>
                        <a:pt x="54945" y="14657"/>
                        <a:pt x="53846" y="14657"/>
                      </a:cubicBezTo>
                      <a:cubicBezTo>
                        <a:pt x="53589" y="15181"/>
                        <a:pt x="51684" y="14848"/>
                        <a:pt x="51135" y="14657"/>
                      </a:cubicBezTo>
                      <a:cubicBezTo>
                        <a:pt x="50329" y="13944"/>
                        <a:pt x="50036" y="13254"/>
                        <a:pt x="48424" y="13420"/>
                      </a:cubicBezTo>
                      <a:cubicBezTo>
                        <a:pt x="48424" y="14301"/>
                        <a:pt x="47875" y="15181"/>
                        <a:pt x="47875" y="15895"/>
                      </a:cubicBezTo>
                      <a:cubicBezTo>
                        <a:pt x="47582" y="16775"/>
                        <a:pt x="48974" y="17489"/>
                        <a:pt x="48681" y="18370"/>
                      </a:cubicBezTo>
                      <a:cubicBezTo>
                        <a:pt x="47875" y="18726"/>
                        <a:pt x="47326" y="19250"/>
                        <a:pt x="47875" y="19964"/>
                      </a:cubicBezTo>
                      <a:cubicBezTo>
                        <a:pt x="48424" y="20678"/>
                        <a:pt x="48131" y="21201"/>
                        <a:pt x="48424" y="22082"/>
                      </a:cubicBezTo>
                      <a:cubicBezTo>
                        <a:pt x="48424" y="22439"/>
                        <a:pt x="48424" y="23676"/>
                        <a:pt x="47069" y="23129"/>
                      </a:cubicBezTo>
                      <a:cubicBezTo>
                        <a:pt x="45970" y="22605"/>
                        <a:pt x="47069" y="22082"/>
                        <a:pt x="45164" y="22248"/>
                      </a:cubicBezTo>
                      <a:cubicBezTo>
                        <a:pt x="45164" y="22439"/>
                        <a:pt x="45164" y="22795"/>
                        <a:pt x="45164" y="23129"/>
                      </a:cubicBezTo>
                      <a:cubicBezTo>
                        <a:pt x="42710" y="23319"/>
                        <a:pt x="39157" y="22605"/>
                        <a:pt x="36996" y="23129"/>
                      </a:cubicBezTo>
                      <a:cubicBezTo>
                        <a:pt x="36996" y="23486"/>
                        <a:pt x="37545" y="24199"/>
                        <a:pt x="36703" y="24366"/>
                      </a:cubicBezTo>
                      <a:cubicBezTo>
                        <a:pt x="35897" y="24556"/>
                        <a:pt x="34542" y="24723"/>
                        <a:pt x="33992" y="24199"/>
                      </a:cubicBezTo>
                      <a:cubicBezTo>
                        <a:pt x="32637" y="22962"/>
                        <a:pt x="29926" y="22795"/>
                        <a:pt x="27728" y="22795"/>
                      </a:cubicBezTo>
                      <a:cubicBezTo>
                        <a:pt x="28278" y="22962"/>
                        <a:pt x="28021" y="24033"/>
                        <a:pt x="28021" y="24366"/>
                      </a:cubicBezTo>
                      <a:cubicBezTo>
                        <a:pt x="27728" y="24366"/>
                        <a:pt x="27472" y="24366"/>
                        <a:pt x="26923" y="24366"/>
                      </a:cubicBezTo>
                      <a:cubicBezTo>
                        <a:pt x="26923" y="25437"/>
                        <a:pt x="26373" y="26151"/>
                        <a:pt x="24761" y="26317"/>
                      </a:cubicBezTo>
                      <a:cubicBezTo>
                        <a:pt x="23956" y="26317"/>
                        <a:pt x="22014" y="26508"/>
                        <a:pt x="21758" y="27031"/>
                      </a:cubicBezTo>
                      <a:cubicBezTo>
                        <a:pt x="19853" y="27031"/>
                        <a:pt x="18754" y="27911"/>
                        <a:pt x="20109" y="28792"/>
                      </a:cubicBezTo>
                      <a:cubicBezTo>
                        <a:pt x="19047" y="28625"/>
                        <a:pt x="18205" y="28982"/>
                        <a:pt x="16849" y="28982"/>
                      </a:cubicBezTo>
                      <a:cubicBezTo>
                        <a:pt x="16849" y="28435"/>
                        <a:pt x="16849" y="27911"/>
                        <a:pt x="16043" y="27555"/>
                      </a:cubicBezTo>
                      <a:cubicBezTo>
                        <a:pt x="15238" y="27555"/>
                        <a:pt x="13589" y="27388"/>
                        <a:pt x="13040" y="27911"/>
                      </a:cubicBezTo>
                      <a:cubicBezTo>
                        <a:pt x="12490" y="28792"/>
                        <a:pt x="13589" y="28625"/>
                        <a:pt x="11684" y="28792"/>
                      </a:cubicBezTo>
                      <a:cubicBezTo>
                        <a:pt x="10586" y="28982"/>
                        <a:pt x="10586" y="29315"/>
                        <a:pt x="10586" y="29863"/>
                      </a:cubicBezTo>
                      <a:cubicBezTo>
                        <a:pt x="9523" y="30029"/>
                        <a:pt x="9230" y="29149"/>
                        <a:pt x="8168" y="29315"/>
                      </a:cubicBezTo>
                      <a:cubicBezTo>
                        <a:pt x="8168" y="30196"/>
                        <a:pt x="11428" y="31624"/>
                        <a:pt x="10329" y="32337"/>
                      </a:cubicBezTo>
                      <a:cubicBezTo>
                        <a:pt x="9523" y="32861"/>
                        <a:pt x="8974" y="32694"/>
                        <a:pt x="9523" y="33575"/>
                      </a:cubicBezTo>
                      <a:cubicBezTo>
                        <a:pt x="9523" y="34098"/>
                        <a:pt x="10329" y="34812"/>
                        <a:pt x="10879" y="33932"/>
                      </a:cubicBezTo>
                      <a:cubicBezTo>
                        <a:pt x="13333" y="33741"/>
                        <a:pt x="14139" y="36383"/>
                        <a:pt x="13882" y="37453"/>
                      </a:cubicBezTo>
                      <a:cubicBezTo>
                        <a:pt x="12490" y="37453"/>
                        <a:pt x="11428" y="37263"/>
                        <a:pt x="10329" y="37620"/>
                      </a:cubicBezTo>
                      <a:cubicBezTo>
                        <a:pt x="9780" y="38857"/>
                        <a:pt x="11684" y="38524"/>
                        <a:pt x="12783" y="38857"/>
                      </a:cubicBezTo>
                      <a:cubicBezTo>
                        <a:pt x="14139" y="39571"/>
                        <a:pt x="11684" y="40999"/>
                        <a:pt x="10586" y="41165"/>
                      </a:cubicBezTo>
                      <a:cubicBezTo>
                        <a:pt x="10586" y="41522"/>
                        <a:pt x="10586" y="42046"/>
                        <a:pt x="10586" y="42403"/>
                      </a:cubicBezTo>
                      <a:cubicBezTo>
                        <a:pt x="9523" y="42403"/>
                        <a:pt x="8974" y="42046"/>
                        <a:pt x="7875" y="42046"/>
                      </a:cubicBezTo>
                      <a:lnTo>
                        <a:pt x="7875" y="42212"/>
                      </a:lnTo>
                      <a:cubicBezTo>
                        <a:pt x="8424" y="42403"/>
                        <a:pt x="8717" y="42569"/>
                        <a:pt x="8717" y="42926"/>
                      </a:cubicBezTo>
                      <a:cubicBezTo>
                        <a:pt x="7069" y="42760"/>
                        <a:pt x="2710" y="43283"/>
                        <a:pt x="3260" y="44878"/>
                      </a:cubicBezTo>
                      <a:cubicBezTo>
                        <a:pt x="3809" y="44878"/>
                        <a:pt x="4358" y="44878"/>
                        <a:pt x="4615" y="45044"/>
                      </a:cubicBezTo>
                      <a:cubicBezTo>
                        <a:pt x="5457" y="45044"/>
                        <a:pt x="6520" y="44878"/>
                        <a:pt x="6813" y="44878"/>
                      </a:cubicBezTo>
                      <a:cubicBezTo>
                        <a:pt x="6520" y="44878"/>
                        <a:pt x="5457" y="45044"/>
                        <a:pt x="4615" y="45044"/>
                      </a:cubicBezTo>
                      <a:cubicBezTo>
                        <a:pt x="5457" y="45044"/>
                        <a:pt x="5970" y="45234"/>
                        <a:pt x="6813" y="45758"/>
                      </a:cubicBezTo>
                      <a:cubicBezTo>
                        <a:pt x="7326" y="46115"/>
                        <a:pt x="8717" y="47162"/>
                        <a:pt x="7326" y="47519"/>
                      </a:cubicBezTo>
                      <a:cubicBezTo>
                        <a:pt x="7875" y="48233"/>
                        <a:pt x="6813" y="49280"/>
                        <a:pt x="6813" y="49827"/>
                      </a:cubicBezTo>
                      <a:cubicBezTo>
                        <a:pt x="8168" y="50184"/>
                        <a:pt x="8974" y="50707"/>
                        <a:pt x="8717" y="51588"/>
                      </a:cubicBezTo>
                      <a:cubicBezTo>
                        <a:pt x="8168" y="51588"/>
                        <a:pt x="8168" y="51588"/>
                        <a:pt x="7875" y="51945"/>
                      </a:cubicBezTo>
                      <a:cubicBezTo>
                        <a:pt x="7875" y="52302"/>
                        <a:pt x="6520" y="52302"/>
                        <a:pt x="5970" y="52302"/>
                      </a:cubicBezTo>
                      <a:cubicBezTo>
                        <a:pt x="5970" y="53182"/>
                        <a:pt x="7875" y="52659"/>
                        <a:pt x="7326" y="53706"/>
                      </a:cubicBezTo>
                      <a:cubicBezTo>
                        <a:pt x="7326" y="53706"/>
                        <a:pt x="7326" y="53706"/>
                        <a:pt x="7069" y="53706"/>
                      </a:cubicBezTo>
                      <a:cubicBezTo>
                        <a:pt x="7069" y="54419"/>
                        <a:pt x="7619" y="55466"/>
                        <a:pt x="6520" y="56014"/>
                      </a:cubicBezTo>
                      <a:cubicBezTo>
                        <a:pt x="5714" y="56347"/>
                        <a:pt x="5970" y="56704"/>
                        <a:pt x="5714" y="57251"/>
                      </a:cubicBezTo>
                      <a:cubicBezTo>
                        <a:pt x="4908" y="57418"/>
                        <a:pt x="4358" y="56704"/>
                        <a:pt x="3516" y="56704"/>
                      </a:cubicBezTo>
                      <a:cubicBezTo>
                        <a:pt x="3516" y="56894"/>
                        <a:pt x="3516" y="57251"/>
                        <a:pt x="3516" y="57418"/>
                      </a:cubicBezTo>
                      <a:lnTo>
                        <a:pt x="3260" y="57418"/>
                      </a:lnTo>
                      <a:lnTo>
                        <a:pt x="3516" y="57608"/>
                      </a:lnTo>
                      <a:cubicBezTo>
                        <a:pt x="2454" y="57775"/>
                        <a:pt x="0" y="57251"/>
                        <a:pt x="549" y="58298"/>
                      </a:cubicBezTo>
                      <a:cubicBezTo>
                        <a:pt x="1611" y="58488"/>
                        <a:pt x="1355" y="59012"/>
                        <a:pt x="1904" y="59179"/>
                      </a:cubicBezTo>
                      <a:cubicBezTo>
                        <a:pt x="2454" y="59369"/>
                        <a:pt x="3260" y="59012"/>
                        <a:pt x="3809" y="59179"/>
                      </a:cubicBezTo>
                      <a:cubicBezTo>
                        <a:pt x="4358" y="59369"/>
                        <a:pt x="4358" y="59892"/>
                        <a:pt x="4908" y="60083"/>
                      </a:cubicBezTo>
                      <a:cubicBezTo>
                        <a:pt x="5457" y="60249"/>
                        <a:pt x="6263" y="59892"/>
                        <a:pt x="6520" y="60249"/>
                      </a:cubicBezTo>
                      <a:cubicBezTo>
                        <a:pt x="6813" y="60606"/>
                        <a:pt x="6520" y="61296"/>
                        <a:pt x="6813" y="61653"/>
                      </a:cubicBezTo>
                      <a:cubicBezTo>
                        <a:pt x="7069" y="62010"/>
                        <a:pt x="7326" y="62010"/>
                        <a:pt x="7619" y="62534"/>
                      </a:cubicBezTo>
                      <a:cubicBezTo>
                        <a:pt x="7875" y="63438"/>
                        <a:pt x="7619" y="64128"/>
                        <a:pt x="9523" y="63961"/>
                      </a:cubicBezTo>
                      <a:cubicBezTo>
                        <a:pt x="9780" y="64485"/>
                        <a:pt x="8974" y="64485"/>
                        <a:pt x="8717" y="64842"/>
                      </a:cubicBezTo>
                      <a:cubicBezTo>
                        <a:pt x="8717" y="65199"/>
                        <a:pt x="8974" y="65722"/>
                        <a:pt x="9230" y="66079"/>
                      </a:cubicBezTo>
                      <a:cubicBezTo>
                        <a:pt x="9523" y="66436"/>
                        <a:pt x="9523" y="66603"/>
                        <a:pt x="9780" y="66960"/>
                      </a:cubicBezTo>
                      <a:cubicBezTo>
                        <a:pt x="10073" y="67317"/>
                        <a:pt x="10879" y="67150"/>
                        <a:pt x="10329" y="67840"/>
                      </a:cubicBezTo>
                      <a:cubicBezTo>
                        <a:pt x="10329" y="67840"/>
                        <a:pt x="10329" y="67840"/>
                        <a:pt x="10073" y="67840"/>
                      </a:cubicBezTo>
                      <a:cubicBezTo>
                        <a:pt x="10073" y="68030"/>
                        <a:pt x="10073" y="68197"/>
                        <a:pt x="10073" y="68197"/>
                      </a:cubicBezTo>
                      <a:cubicBezTo>
                        <a:pt x="11978" y="68364"/>
                        <a:pt x="10586" y="70505"/>
                        <a:pt x="10073" y="70862"/>
                      </a:cubicBezTo>
                      <a:cubicBezTo>
                        <a:pt x="11135" y="71386"/>
                        <a:pt x="13040" y="72790"/>
                        <a:pt x="13589" y="73670"/>
                      </a:cubicBezTo>
                      <a:cubicBezTo>
                        <a:pt x="13882" y="74027"/>
                        <a:pt x="13882" y="74384"/>
                        <a:pt x="14139" y="74741"/>
                      </a:cubicBezTo>
                      <a:cubicBezTo>
                        <a:pt x="14139" y="75098"/>
                        <a:pt x="14432" y="75098"/>
                        <a:pt x="14432" y="75431"/>
                      </a:cubicBezTo>
                      <a:cubicBezTo>
                        <a:pt x="14688" y="76145"/>
                        <a:pt x="14432" y="76859"/>
                        <a:pt x="14432" y="77382"/>
                      </a:cubicBezTo>
                      <a:cubicBezTo>
                        <a:pt x="15238" y="77382"/>
                        <a:pt x="16593" y="77382"/>
                        <a:pt x="16336" y="78096"/>
                      </a:cubicBezTo>
                      <a:cubicBezTo>
                        <a:pt x="13882" y="78619"/>
                        <a:pt x="15494" y="79167"/>
                        <a:pt x="15787" y="80214"/>
                      </a:cubicBezTo>
                      <a:cubicBezTo>
                        <a:pt x="16043" y="81284"/>
                        <a:pt x="16043" y="81975"/>
                        <a:pt x="15787" y="82855"/>
                      </a:cubicBezTo>
                      <a:cubicBezTo>
                        <a:pt x="15494" y="83045"/>
                        <a:pt x="13882" y="83212"/>
                        <a:pt x="13882" y="83402"/>
                      </a:cubicBezTo>
                      <a:cubicBezTo>
                        <a:pt x="13882" y="83759"/>
                        <a:pt x="14688" y="83926"/>
                        <a:pt x="15238" y="84116"/>
                      </a:cubicBezTo>
                      <a:cubicBezTo>
                        <a:pt x="16043" y="84449"/>
                        <a:pt x="15787" y="84283"/>
                        <a:pt x="16043" y="84997"/>
                      </a:cubicBezTo>
                      <a:cubicBezTo>
                        <a:pt x="16336" y="85520"/>
                        <a:pt x="16593" y="85877"/>
                        <a:pt x="16849" y="86400"/>
                      </a:cubicBezTo>
                      <a:cubicBezTo>
                        <a:pt x="17142" y="86757"/>
                        <a:pt x="17399" y="87114"/>
                        <a:pt x="17399" y="87638"/>
                      </a:cubicBezTo>
                      <a:cubicBezTo>
                        <a:pt x="17399" y="88161"/>
                        <a:pt x="17399" y="88685"/>
                        <a:pt x="17142" y="89232"/>
                      </a:cubicBezTo>
                      <a:cubicBezTo>
                        <a:pt x="17142" y="89589"/>
                        <a:pt x="17142" y="90113"/>
                        <a:pt x="17399" y="90636"/>
                      </a:cubicBezTo>
                      <a:cubicBezTo>
                        <a:pt x="17692" y="90993"/>
                        <a:pt x="18205" y="90993"/>
                        <a:pt x="19047" y="91350"/>
                      </a:cubicBezTo>
                      <a:cubicBezTo>
                        <a:pt x="17399" y="91873"/>
                        <a:pt x="19047" y="93111"/>
                        <a:pt x="19597" y="93991"/>
                      </a:cubicBezTo>
                      <a:cubicBezTo>
                        <a:pt x="20109" y="95062"/>
                        <a:pt x="20109" y="96299"/>
                        <a:pt x="20952" y="97346"/>
                      </a:cubicBezTo>
                      <a:cubicBezTo>
                        <a:pt x="22014" y="97703"/>
                        <a:pt x="22564" y="97894"/>
                        <a:pt x="22564" y="97894"/>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14" name="Shape 2592">
                  <a:extLst>
                    <a:ext uri="{FF2B5EF4-FFF2-40B4-BE49-F238E27FC236}">
                      <a16:creationId xmlns:a16="http://schemas.microsoft.com/office/drawing/2014/main" id="{C43831DF-4D5E-41B8-B938-FD8E51930F40}"/>
                    </a:ext>
                  </a:extLst>
                </p:cNvPr>
                <p:cNvSpPr/>
                <p:nvPr/>
              </p:nvSpPr>
              <p:spPr>
                <a:xfrm>
                  <a:off x="8045485" y="2425275"/>
                  <a:ext cx="478893" cy="577979"/>
                </a:xfrm>
                <a:custGeom>
                  <a:avLst/>
                  <a:gdLst/>
                  <a:ahLst/>
                  <a:cxnLst/>
                  <a:rect l="0" t="0" r="0" b="0"/>
                  <a:pathLst>
                    <a:path w="120000" h="120000" extrusionOk="0">
                      <a:moveTo>
                        <a:pt x="112128" y="109923"/>
                      </a:moveTo>
                      <a:lnTo>
                        <a:pt x="112128" y="109923"/>
                      </a:lnTo>
                      <a:cubicBezTo>
                        <a:pt x="112128" y="109586"/>
                        <a:pt x="112594" y="108862"/>
                        <a:pt x="112594" y="108477"/>
                      </a:cubicBezTo>
                      <a:cubicBezTo>
                        <a:pt x="112128" y="108139"/>
                        <a:pt x="112128" y="108139"/>
                        <a:pt x="112128" y="107802"/>
                      </a:cubicBezTo>
                      <a:cubicBezTo>
                        <a:pt x="111720" y="107416"/>
                        <a:pt x="111720" y="106693"/>
                        <a:pt x="111720" y="105970"/>
                      </a:cubicBezTo>
                      <a:lnTo>
                        <a:pt x="111720" y="105632"/>
                      </a:lnTo>
                      <a:cubicBezTo>
                        <a:pt x="111720" y="103511"/>
                        <a:pt x="111720" y="101679"/>
                        <a:pt x="110437" y="99558"/>
                      </a:cubicBezTo>
                      <a:lnTo>
                        <a:pt x="110437" y="99172"/>
                      </a:lnTo>
                      <a:cubicBezTo>
                        <a:pt x="109970" y="99172"/>
                        <a:pt x="109970" y="98834"/>
                        <a:pt x="109970" y="98834"/>
                      </a:cubicBezTo>
                      <a:cubicBezTo>
                        <a:pt x="109096" y="96665"/>
                        <a:pt x="107813" y="94881"/>
                        <a:pt x="106064" y="93483"/>
                      </a:cubicBezTo>
                      <a:cubicBezTo>
                        <a:pt x="104373" y="91651"/>
                        <a:pt x="104373" y="90590"/>
                        <a:pt x="103906" y="88421"/>
                      </a:cubicBezTo>
                      <a:cubicBezTo>
                        <a:pt x="103906" y="88421"/>
                        <a:pt x="103498" y="87746"/>
                        <a:pt x="103032" y="87360"/>
                      </a:cubicBezTo>
                      <a:lnTo>
                        <a:pt x="103032" y="87360"/>
                      </a:lnTo>
                      <a:cubicBezTo>
                        <a:pt x="102623" y="87746"/>
                        <a:pt x="102623" y="87360"/>
                        <a:pt x="102157" y="87022"/>
                      </a:cubicBezTo>
                      <a:cubicBezTo>
                        <a:pt x="101749" y="87022"/>
                        <a:pt x="101341" y="87360"/>
                        <a:pt x="100874" y="87360"/>
                      </a:cubicBezTo>
                      <a:cubicBezTo>
                        <a:pt x="100000" y="88083"/>
                        <a:pt x="100874" y="88083"/>
                        <a:pt x="100874" y="88806"/>
                      </a:cubicBezTo>
                      <a:cubicBezTo>
                        <a:pt x="100466" y="89144"/>
                        <a:pt x="99125" y="89867"/>
                        <a:pt x="98309" y="89529"/>
                      </a:cubicBezTo>
                      <a:cubicBezTo>
                        <a:pt x="98309" y="89529"/>
                        <a:pt x="98309" y="89529"/>
                        <a:pt x="98309" y="89144"/>
                      </a:cubicBezTo>
                      <a:cubicBezTo>
                        <a:pt x="97842" y="89144"/>
                        <a:pt x="97842" y="89144"/>
                        <a:pt x="97842" y="88806"/>
                      </a:cubicBezTo>
                      <a:cubicBezTo>
                        <a:pt x="97842" y="88421"/>
                        <a:pt x="96967" y="88421"/>
                        <a:pt x="96967" y="88083"/>
                      </a:cubicBezTo>
                      <a:cubicBezTo>
                        <a:pt x="96559" y="88083"/>
                        <a:pt x="96559" y="87746"/>
                        <a:pt x="96967" y="87360"/>
                      </a:cubicBezTo>
                      <a:cubicBezTo>
                        <a:pt x="96967" y="87022"/>
                        <a:pt x="96967" y="87022"/>
                        <a:pt x="96967" y="86637"/>
                      </a:cubicBezTo>
                      <a:cubicBezTo>
                        <a:pt x="96967" y="86637"/>
                        <a:pt x="96559" y="86637"/>
                        <a:pt x="96151" y="86637"/>
                      </a:cubicBezTo>
                      <a:lnTo>
                        <a:pt x="96151" y="86299"/>
                      </a:lnTo>
                      <a:cubicBezTo>
                        <a:pt x="95685" y="86299"/>
                        <a:pt x="95685" y="86299"/>
                        <a:pt x="95276" y="86299"/>
                      </a:cubicBezTo>
                      <a:cubicBezTo>
                        <a:pt x="94810" y="86299"/>
                        <a:pt x="94402" y="85914"/>
                        <a:pt x="94402" y="85576"/>
                      </a:cubicBezTo>
                      <a:cubicBezTo>
                        <a:pt x="93994" y="85239"/>
                        <a:pt x="93119" y="85576"/>
                        <a:pt x="93994" y="85914"/>
                      </a:cubicBezTo>
                      <a:cubicBezTo>
                        <a:pt x="93994" y="85914"/>
                        <a:pt x="93994" y="85914"/>
                        <a:pt x="93527" y="85914"/>
                      </a:cubicBezTo>
                      <a:cubicBezTo>
                        <a:pt x="93119" y="86299"/>
                        <a:pt x="93119" y="85914"/>
                        <a:pt x="92653" y="85914"/>
                      </a:cubicBezTo>
                      <a:cubicBezTo>
                        <a:pt x="92244" y="86299"/>
                        <a:pt x="92244" y="86299"/>
                        <a:pt x="91370" y="86299"/>
                      </a:cubicBezTo>
                      <a:cubicBezTo>
                        <a:pt x="90903" y="86299"/>
                        <a:pt x="90495" y="86299"/>
                        <a:pt x="90029" y="86299"/>
                      </a:cubicBezTo>
                      <a:cubicBezTo>
                        <a:pt x="89620" y="86637"/>
                        <a:pt x="89620" y="86299"/>
                        <a:pt x="90029" y="85914"/>
                      </a:cubicBezTo>
                      <a:cubicBezTo>
                        <a:pt x="90029" y="85914"/>
                        <a:pt x="89620" y="85239"/>
                        <a:pt x="89212" y="85239"/>
                      </a:cubicBezTo>
                      <a:cubicBezTo>
                        <a:pt x="88746" y="85239"/>
                        <a:pt x="88746" y="84853"/>
                        <a:pt x="88746" y="84515"/>
                      </a:cubicBezTo>
                      <a:cubicBezTo>
                        <a:pt x="88746" y="83792"/>
                        <a:pt x="89212" y="84130"/>
                        <a:pt x="89620" y="83792"/>
                      </a:cubicBezTo>
                      <a:cubicBezTo>
                        <a:pt x="89620" y="83455"/>
                        <a:pt x="89620" y="83069"/>
                        <a:pt x="90029" y="82732"/>
                      </a:cubicBezTo>
                      <a:cubicBezTo>
                        <a:pt x="90029" y="82732"/>
                        <a:pt x="90495" y="82732"/>
                        <a:pt x="90903" y="82732"/>
                      </a:cubicBezTo>
                      <a:cubicBezTo>
                        <a:pt x="91370" y="82346"/>
                        <a:pt x="90903" y="82346"/>
                        <a:pt x="91370" y="82008"/>
                      </a:cubicBezTo>
                      <a:cubicBezTo>
                        <a:pt x="91370" y="81623"/>
                        <a:pt x="91778" y="81623"/>
                        <a:pt x="92244" y="81623"/>
                      </a:cubicBezTo>
                      <a:lnTo>
                        <a:pt x="92244" y="80948"/>
                      </a:lnTo>
                      <a:cubicBezTo>
                        <a:pt x="92653" y="80562"/>
                        <a:pt x="92244" y="80562"/>
                        <a:pt x="92244" y="80562"/>
                      </a:cubicBezTo>
                      <a:cubicBezTo>
                        <a:pt x="91778" y="80224"/>
                        <a:pt x="92653" y="79839"/>
                        <a:pt x="92244" y="79501"/>
                      </a:cubicBezTo>
                      <a:cubicBezTo>
                        <a:pt x="91778" y="79164"/>
                        <a:pt x="91778" y="78055"/>
                        <a:pt x="91778" y="77717"/>
                      </a:cubicBezTo>
                      <a:cubicBezTo>
                        <a:pt x="92244" y="77332"/>
                        <a:pt x="92653" y="76994"/>
                        <a:pt x="93119" y="76657"/>
                      </a:cubicBezTo>
                      <a:cubicBezTo>
                        <a:pt x="93527" y="76657"/>
                        <a:pt x="93994" y="76994"/>
                        <a:pt x="94402" y="76994"/>
                      </a:cubicBezTo>
                      <a:cubicBezTo>
                        <a:pt x="94810" y="76657"/>
                        <a:pt x="94810" y="76271"/>
                        <a:pt x="95276" y="75934"/>
                      </a:cubicBezTo>
                      <a:cubicBezTo>
                        <a:pt x="95685" y="75548"/>
                        <a:pt x="96559" y="75934"/>
                        <a:pt x="97434" y="75934"/>
                      </a:cubicBezTo>
                      <a:cubicBezTo>
                        <a:pt x="97434" y="76271"/>
                        <a:pt x="97434" y="76271"/>
                        <a:pt x="97434" y="76271"/>
                      </a:cubicBezTo>
                      <a:lnTo>
                        <a:pt x="97842" y="76271"/>
                      </a:lnTo>
                      <a:cubicBezTo>
                        <a:pt x="97842" y="71595"/>
                        <a:pt x="97842" y="64122"/>
                        <a:pt x="96559" y="60506"/>
                      </a:cubicBezTo>
                      <a:cubicBezTo>
                        <a:pt x="95276" y="56938"/>
                        <a:pt x="96559" y="51924"/>
                        <a:pt x="98309" y="48356"/>
                      </a:cubicBezTo>
                      <a:lnTo>
                        <a:pt x="98717" y="48356"/>
                      </a:lnTo>
                      <a:cubicBezTo>
                        <a:pt x="99591" y="47247"/>
                        <a:pt x="99591" y="45849"/>
                        <a:pt x="100874" y="44789"/>
                      </a:cubicBezTo>
                      <a:cubicBezTo>
                        <a:pt x="101749" y="44065"/>
                        <a:pt x="102623" y="43342"/>
                        <a:pt x="102623" y="41896"/>
                      </a:cubicBezTo>
                      <a:cubicBezTo>
                        <a:pt x="102623" y="40112"/>
                        <a:pt x="102157" y="37267"/>
                        <a:pt x="105655" y="37267"/>
                      </a:cubicBezTo>
                      <a:cubicBezTo>
                        <a:pt x="106064" y="36159"/>
                        <a:pt x="106938" y="36159"/>
                        <a:pt x="106938" y="35098"/>
                      </a:cubicBezTo>
                      <a:cubicBezTo>
                        <a:pt x="107405" y="33652"/>
                        <a:pt x="109096" y="34037"/>
                        <a:pt x="110437" y="34037"/>
                      </a:cubicBezTo>
                      <a:cubicBezTo>
                        <a:pt x="110845" y="30084"/>
                        <a:pt x="116034" y="27963"/>
                        <a:pt x="117784" y="24347"/>
                      </a:cubicBezTo>
                      <a:cubicBezTo>
                        <a:pt x="118192" y="24347"/>
                        <a:pt x="119067" y="23623"/>
                        <a:pt x="119941" y="22900"/>
                      </a:cubicBezTo>
                      <a:cubicBezTo>
                        <a:pt x="119067" y="22563"/>
                        <a:pt x="118658" y="21840"/>
                        <a:pt x="118192" y="21116"/>
                      </a:cubicBezTo>
                      <a:cubicBezTo>
                        <a:pt x="117784" y="21502"/>
                        <a:pt x="117317" y="21502"/>
                        <a:pt x="116909" y="21502"/>
                      </a:cubicBezTo>
                      <a:cubicBezTo>
                        <a:pt x="117317" y="21502"/>
                        <a:pt x="117784" y="21502"/>
                        <a:pt x="118192" y="21116"/>
                      </a:cubicBezTo>
                      <a:lnTo>
                        <a:pt x="118192" y="20779"/>
                      </a:lnTo>
                      <a:cubicBezTo>
                        <a:pt x="116909" y="21502"/>
                        <a:pt x="116034" y="21840"/>
                        <a:pt x="116034" y="19333"/>
                      </a:cubicBezTo>
                      <a:cubicBezTo>
                        <a:pt x="113877" y="19333"/>
                        <a:pt x="111720" y="19718"/>
                        <a:pt x="110437" y="17934"/>
                      </a:cubicBezTo>
                      <a:cubicBezTo>
                        <a:pt x="108688" y="16151"/>
                        <a:pt x="106530" y="15765"/>
                        <a:pt x="103906" y="15765"/>
                      </a:cubicBezTo>
                      <a:cubicBezTo>
                        <a:pt x="103906" y="13644"/>
                        <a:pt x="104373" y="11811"/>
                        <a:pt x="103906" y="10028"/>
                      </a:cubicBezTo>
                      <a:cubicBezTo>
                        <a:pt x="103906" y="8581"/>
                        <a:pt x="101341" y="7521"/>
                        <a:pt x="100000" y="6797"/>
                      </a:cubicBezTo>
                      <a:cubicBezTo>
                        <a:pt x="98309" y="5399"/>
                        <a:pt x="96967" y="3953"/>
                        <a:pt x="95685" y="2892"/>
                      </a:cubicBezTo>
                      <a:cubicBezTo>
                        <a:pt x="94810" y="2169"/>
                        <a:pt x="93994" y="1108"/>
                        <a:pt x="93527" y="0"/>
                      </a:cubicBezTo>
                      <a:cubicBezTo>
                        <a:pt x="93119" y="1832"/>
                        <a:pt x="91778" y="5014"/>
                        <a:pt x="90029" y="6122"/>
                      </a:cubicBezTo>
                      <a:cubicBezTo>
                        <a:pt x="90903" y="7906"/>
                        <a:pt x="91778" y="9304"/>
                        <a:pt x="93527" y="10028"/>
                      </a:cubicBezTo>
                      <a:cubicBezTo>
                        <a:pt x="94810" y="11088"/>
                        <a:pt x="93994" y="12535"/>
                        <a:pt x="93994" y="13981"/>
                      </a:cubicBezTo>
                      <a:cubicBezTo>
                        <a:pt x="93994" y="14704"/>
                        <a:pt x="94402" y="19718"/>
                        <a:pt x="93119" y="19718"/>
                      </a:cubicBezTo>
                      <a:cubicBezTo>
                        <a:pt x="92244" y="18609"/>
                        <a:pt x="92244" y="17211"/>
                        <a:pt x="90903" y="16826"/>
                      </a:cubicBezTo>
                      <a:cubicBezTo>
                        <a:pt x="90029" y="16826"/>
                        <a:pt x="88746" y="16488"/>
                        <a:pt x="88746" y="15765"/>
                      </a:cubicBezTo>
                      <a:cubicBezTo>
                        <a:pt x="87871" y="15427"/>
                        <a:pt x="86588" y="15427"/>
                        <a:pt x="86180" y="16151"/>
                      </a:cubicBezTo>
                      <a:cubicBezTo>
                        <a:pt x="85714" y="17211"/>
                        <a:pt x="85714" y="17934"/>
                        <a:pt x="87055" y="17934"/>
                      </a:cubicBezTo>
                      <a:cubicBezTo>
                        <a:pt x="87463" y="18995"/>
                        <a:pt x="87055" y="19718"/>
                        <a:pt x="87055" y="20779"/>
                      </a:cubicBezTo>
                      <a:cubicBezTo>
                        <a:pt x="85714" y="20779"/>
                        <a:pt x="84431" y="20779"/>
                        <a:pt x="83556" y="21502"/>
                      </a:cubicBezTo>
                      <a:cubicBezTo>
                        <a:pt x="82682" y="21840"/>
                        <a:pt x="82274" y="22900"/>
                        <a:pt x="80991" y="22900"/>
                      </a:cubicBezTo>
                      <a:cubicBezTo>
                        <a:pt x="80991" y="22900"/>
                        <a:pt x="80991" y="23286"/>
                        <a:pt x="80991" y="23623"/>
                      </a:cubicBezTo>
                      <a:cubicBezTo>
                        <a:pt x="82682" y="23623"/>
                        <a:pt x="83556" y="24009"/>
                        <a:pt x="83556" y="25456"/>
                      </a:cubicBezTo>
                      <a:cubicBezTo>
                        <a:pt x="83556" y="27239"/>
                        <a:pt x="82682" y="26854"/>
                        <a:pt x="80991" y="27963"/>
                      </a:cubicBezTo>
                      <a:cubicBezTo>
                        <a:pt x="80524" y="28300"/>
                        <a:pt x="79650" y="30084"/>
                        <a:pt x="78367" y="28638"/>
                      </a:cubicBezTo>
                      <a:cubicBezTo>
                        <a:pt x="77959" y="27963"/>
                        <a:pt x="77959" y="26854"/>
                        <a:pt x="77492" y="26130"/>
                      </a:cubicBezTo>
                      <a:cubicBezTo>
                        <a:pt x="77084" y="24009"/>
                        <a:pt x="74927" y="24347"/>
                        <a:pt x="74927" y="26516"/>
                      </a:cubicBezTo>
                      <a:cubicBezTo>
                        <a:pt x="74460" y="28300"/>
                        <a:pt x="69737" y="26130"/>
                        <a:pt x="68396" y="25793"/>
                      </a:cubicBezTo>
                      <a:cubicBezTo>
                        <a:pt x="67988" y="27239"/>
                        <a:pt x="68396" y="29023"/>
                        <a:pt x="67521" y="30470"/>
                      </a:cubicBezTo>
                      <a:cubicBezTo>
                        <a:pt x="67521" y="31145"/>
                        <a:pt x="67113" y="31868"/>
                        <a:pt x="66705" y="32591"/>
                      </a:cubicBezTo>
                      <a:cubicBezTo>
                        <a:pt x="66705" y="33652"/>
                        <a:pt x="66239" y="36544"/>
                        <a:pt x="68396" y="36159"/>
                      </a:cubicBezTo>
                      <a:cubicBezTo>
                        <a:pt x="68396" y="36882"/>
                        <a:pt x="67521" y="37267"/>
                        <a:pt x="67113" y="37942"/>
                      </a:cubicBezTo>
                      <a:cubicBezTo>
                        <a:pt x="66705" y="38328"/>
                        <a:pt x="65364" y="37942"/>
                        <a:pt x="64956" y="38328"/>
                      </a:cubicBezTo>
                      <a:cubicBezTo>
                        <a:pt x="64081" y="38666"/>
                        <a:pt x="64548" y="39389"/>
                        <a:pt x="63673" y="39775"/>
                      </a:cubicBezTo>
                      <a:cubicBezTo>
                        <a:pt x="63673" y="39389"/>
                        <a:pt x="63206" y="39389"/>
                        <a:pt x="62798" y="39051"/>
                      </a:cubicBezTo>
                      <a:cubicBezTo>
                        <a:pt x="62798" y="39389"/>
                        <a:pt x="62332" y="39775"/>
                        <a:pt x="62332" y="40112"/>
                      </a:cubicBezTo>
                      <a:cubicBezTo>
                        <a:pt x="60641" y="40835"/>
                        <a:pt x="61924" y="41558"/>
                        <a:pt x="59766" y="41173"/>
                      </a:cubicBezTo>
                      <a:cubicBezTo>
                        <a:pt x="58425" y="40835"/>
                        <a:pt x="57142" y="40835"/>
                        <a:pt x="55393" y="40835"/>
                      </a:cubicBezTo>
                      <a:cubicBezTo>
                        <a:pt x="55393" y="37267"/>
                        <a:pt x="47172" y="36882"/>
                        <a:pt x="47638" y="39775"/>
                      </a:cubicBezTo>
                      <a:cubicBezTo>
                        <a:pt x="45014" y="39775"/>
                        <a:pt x="42857" y="39389"/>
                        <a:pt x="40699" y="38328"/>
                      </a:cubicBezTo>
                      <a:cubicBezTo>
                        <a:pt x="38075" y="37605"/>
                        <a:pt x="37259" y="39389"/>
                        <a:pt x="35918" y="41173"/>
                      </a:cubicBezTo>
                      <a:cubicBezTo>
                        <a:pt x="35102" y="42282"/>
                        <a:pt x="32069" y="43342"/>
                        <a:pt x="32069" y="45126"/>
                      </a:cubicBezTo>
                      <a:cubicBezTo>
                        <a:pt x="32069" y="46910"/>
                        <a:pt x="31603" y="47633"/>
                        <a:pt x="29446" y="47247"/>
                      </a:cubicBezTo>
                      <a:cubicBezTo>
                        <a:pt x="28979" y="46187"/>
                        <a:pt x="28979" y="45126"/>
                        <a:pt x="28163" y="44403"/>
                      </a:cubicBezTo>
                      <a:cubicBezTo>
                        <a:pt x="27696" y="44065"/>
                        <a:pt x="25947" y="43342"/>
                        <a:pt x="25947" y="42957"/>
                      </a:cubicBezTo>
                      <a:cubicBezTo>
                        <a:pt x="26413" y="41173"/>
                        <a:pt x="28979" y="40112"/>
                        <a:pt x="28979" y="38328"/>
                      </a:cubicBezTo>
                      <a:cubicBezTo>
                        <a:pt x="28979" y="37942"/>
                        <a:pt x="29446" y="36544"/>
                        <a:pt x="28163" y="36544"/>
                      </a:cubicBezTo>
                      <a:cubicBezTo>
                        <a:pt x="27288" y="36544"/>
                        <a:pt x="27696" y="37267"/>
                        <a:pt x="27288" y="37605"/>
                      </a:cubicBezTo>
                      <a:cubicBezTo>
                        <a:pt x="24664" y="39775"/>
                        <a:pt x="25539" y="33652"/>
                        <a:pt x="25539" y="33314"/>
                      </a:cubicBezTo>
                      <a:cubicBezTo>
                        <a:pt x="23381" y="31530"/>
                        <a:pt x="23381" y="36544"/>
                        <a:pt x="20349" y="32253"/>
                      </a:cubicBezTo>
                      <a:cubicBezTo>
                        <a:pt x="18192" y="29746"/>
                        <a:pt x="13002" y="29746"/>
                        <a:pt x="9970" y="29746"/>
                      </a:cubicBezTo>
                      <a:cubicBezTo>
                        <a:pt x="9504" y="30470"/>
                        <a:pt x="8629" y="30470"/>
                        <a:pt x="8629" y="31145"/>
                      </a:cubicBezTo>
                      <a:cubicBezTo>
                        <a:pt x="5655" y="32591"/>
                        <a:pt x="3440" y="30084"/>
                        <a:pt x="874" y="29746"/>
                      </a:cubicBezTo>
                      <a:cubicBezTo>
                        <a:pt x="408" y="29746"/>
                        <a:pt x="0" y="29746"/>
                        <a:pt x="0" y="29746"/>
                      </a:cubicBezTo>
                      <a:cubicBezTo>
                        <a:pt x="0" y="30084"/>
                        <a:pt x="0" y="30470"/>
                        <a:pt x="0" y="30470"/>
                      </a:cubicBezTo>
                      <a:cubicBezTo>
                        <a:pt x="0" y="31530"/>
                        <a:pt x="408" y="32591"/>
                        <a:pt x="1282" y="33314"/>
                      </a:cubicBezTo>
                      <a:cubicBezTo>
                        <a:pt x="1749" y="33652"/>
                        <a:pt x="3906" y="33652"/>
                        <a:pt x="3906" y="34037"/>
                      </a:cubicBezTo>
                      <a:cubicBezTo>
                        <a:pt x="4314" y="34375"/>
                        <a:pt x="4314" y="35435"/>
                        <a:pt x="3906" y="36159"/>
                      </a:cubicBezTo>
                      <a:cubicBezTo>
                        <a:pt x="874" y="36159"/>
                        <a:pt x="1749" y="38666"/>
                        <a:pt x="1749" y="40498"/>
                      </a:cubicBezTo>
                      <a:cubicBezTo>
                        <a:pt x="2623" y="40498"/>
                        <a:pt x="3906" y="40498"/>
                        <a:pt x="5189" y="40835"/>
                      </a:cubicBezTo>
                      <a:cubicBezTo>
                        <a:pt x="5189" y="42619"/>
                        <a:pt x="5189" y="43680"/>
                        <a:pt x="3906" y="45126"/>
                      </a:cubicBezTo>
                      <a:cubicBezTo>
                        <a:pt x="3032" y="46910"/>
                        <a:pt x="4314" y="48694"/>
                        <a:pt x="3906" y="50478"/>
                      </a:cubicBezTo>
                      <a:cubicBezTo>
                        <a:pt x="2623" y="50478"/>
                        <a:pt x="1282" y="50478"/>
                        <a:pt x="0" y="50478"/>
                      </a:cubicBezTo>
                      <a:cubicBezTo>
                        <a:pt x="0" y="51924"/>
                        <a:pt x="1749" y="52310"/>
                        <a:pt x="3032" y="52647"/>
                      </a:cubicBezTo>
                      <a:cubicBezTo>
                        <a:pt x="3032" y="53370"/>
                        <a:pt x="3440" y="53708"/>
                        <a:pt x="3440" y="54431"/>
                      </a:cubicBezTo>
                      <a:cubicBezTo>
                        <a:pt x="6064" y="53708"/>
                        <a:pt x="8629" y="54094"/>
                        <a:pt x="10845" y="54431"/>
                      </a:cubicBezTo>
                      <a:cubicBezTo>
                        <a:pt x="11253" y="51201"/>
                        <a:pt x="16034" y="54094"/>
                        <a:pt x="18192" y="54817"/>
                      </a:cubicBezTo>
                      <a:cubicBezTo>
                        <a:pt x="18192" y="55492"/>
                        <a:pt x="18192" y="56601"/>
                        <a:pt x="18192" y="57276"/>
                      </a:cubicBezTo>
                      <a:cubicBezTo>
                        <a:pt x="18600" y="57276"/>
                        <a:pt x="19475" y="57661"/>
                        <a:pt x="19941" y="57276"/>
                      </a:cubicBezTo>
                      <a:cubicBezTo>
                        <a:pt x="21224" y="61566"/>
                        <a:pt x="28979" y="57661"/>
                        <a:pt x="31195" y="57999"/>
                      </a:cubicBezTo>
                      <a:cubicBezTo>
                        <a:pt x="31195" y="58384"/>
                        <a:pt x="31603" y="58722"/>
                        <a:pt x="31603" y="59108"/>
                      </a:cubicBezTo>
                      <a:cubicBezTo>
                        <a:pt x="35102" y="59108"/>
                        <a:pt x="34635" y="61566"/>
                        <a:pt x="34227" y="63736"/>
                      </a:cubicBezTo>
                      <a:cubicBezTo>
                        <a:pt x="34227" y="64459"/>
                        <a:pt x="34227" y="65905"/>
                        <a:pt x="34635" y="66629"/>
                      </a:cubicBezTo>
                      <a:cubicBezTo>
                        <a:pt x="35102" y="66966"/>
                        <a:pt x="37259" y="68027"/>
                        <a:pt x="37259" y="67304"/>
                      </a:cubicBezTo>
                      <a:cubicBezTo>
                        <a:pt x="36384" y="71595"/>
                        <a:pt x="35102" y="77332"/>
                        <a:pt x="38075" y="80948"/>
                      </a:cubicBezTo>
                      <a:cubicBezTo>
                        <a:pt x="39416" y="82732"/>
                        <a:pt x="39416" y="84130"/>
                        <a:pt x="40291" y="85914"/>
                      </a:cubicBezTo>
                      <a:cubicBezTo>
                        <a:pt x="41107" y="87746"/>
                        <a:pt x="44139" y="87022"/>
                        <a:pt x="45889" y="87022"/>
                      </a:cubicBezTo>
                      <a:cubicBezTo>
                        <a:pt x="45889" y="89529"/>
                        <a:pt x="46763" y="90590"/>
                        <a:pt x="49387" y="91651"/>
                      </a:cubicBezTo>
                      <a:cubicBezTo>
                        <a:pt x="51953" y="92760"/>
                        <a:pt x="54577" y="95604"/>
                        <a:pt x="55393" y="98111"/>
                      </a:cubicBezTo>
                      <a:cubicBezTo>
                        <a:pt x="56734" y="101341"/>
                        <a:pt x="47638" y="109923"/>
                        <a:pt x="55860" y="110984"/>
                      </a:cubicBezTo>
                      <a:cubicBezTo>
                        <a:pt x="56734" y="110984"/>
                        <a:pt x="57609" y="110984"/>
                        <a:pt x="58017" y="110984"/>
                      </a:cubicBezTo>
                      <a:cubicBezTo>
                        <a:pt x="59300" y="110646"/>
                        <a:pt x="60174" y="111707"/>
                        <a:pt x="61457" y="111370"/>
                      </a:cubicBezTo>
                      <a:cubicBezTo>
                        <a:pt x="61457" y="109586"/>
                        <a:pt x="60174" y="108139"/>
                        <a:pt x="60641" y="106355"/>
                      </a:cubicBezTo>
                      <a:cubicBezTo>
                        <a:pt x="61049" y="104186"/>
                        <a:pt x="65364" y="105295"/>
                        <a:pt x="67113" y="105295"/>
                      </a:cubicBezTo>
                      <a:cubicBezTo>
                        <a:pt x="66239" y="103848"/>
                        <a:pt x="65830" y="102788"/>
                        <a:pt x="65830" y="101341"/>
                      </a:cubicBezTo>
                      <a:cubicBezTo>
                        <a:pt x="66705" y="101341"/>
                        <a:pt x="66705" y="100956"/>
                        <a:pt x="67113" y="100956"/>
                      </a:cubicBezTo>
                      <a:cubicBezTo>
                        <a:pt x="65830" y="100956"/>
                        <a:pt x="64548" y="100618"/>
                        <a:pt x="64956" y="99558"/>
                      </a:cubicBezTo>
                      <a:cubicBezTo>
                        <a:pt x="71895" y="98449"/>
                        <a:pt x="72711" y="105970"/>
                        <a:pt x="78833" y="105632"/>
                      </a:cubicBezTo>
                      <a:cubicBezTo>
                        <a:pt x="79650" y="104909"/>
                        <a:pt x="78833" y="103125"/>
                        <a:pt x="80116" y="102402"/>
                      </a:cubicBezTo>
                      <a:cubicBezTo>
                        <a:pt x="80991" y="101679"/>
                        <a:pt x="83148" y="102402"/>
                        <a:pt x="84431" y="102402"/>
                      </a:cubicBezTo>
                      <a:cubicBezTo>
                        <a:pt x="84431" y="101341"/>
                        <a:pt x="84839" y="100618"/>
                        <a:pt x="84839" y="99558"/>
                      </a:cubicBezTo>
                      <a:cubicBezTo>
                        <a:pt x="87055" y="98449"/>
                        <a:pt x="88746" y="102065"/>
                        <a:pt x="91370" y="102402"/>
                      </a:cubicBezTo>
                      <a:cubicBezTo>
                        <a:pt x="90903" y="102402"/>
                        <a:pt x="91370" y="102788"/>
                        <a:pt x="90903" y="103125"/>
                      </a:cubicBezTo>
                      <a:cubicBezTo>
                        <a:pt x="87871" y="104186"/>
                        <a:pt x="88746" y="109923"/>
                        <a:pt x="88338" y="112093"/>
                      </a:cubicBezTo>
                      <a:cubicBezTo>
                        <a:pt x="87871" y="113877"/>
                        <a:pt x="85714" y="119951"/>
                        <a:pt x="90029" y="118891"/>
                      </a:cubicBezTo>
                      <a:cubicBezTo>
                        <a:pt x="90495" y="116721"/>
                        <a:pt x="92244" y="116384"/>
                        <a:pt x="94402" y="116721"/>
                      </a:cubicBezTo>
                      <a:cubicBezTo>
                        <a:pt x="94402" y="115660"/>
                        <a:pt x="94402" y="114937"/>
                        <a:pt x="93994" y="114214"/>
                      </a:cubicBezTo>
                      <a:cubicBezTo>
                        <a:pt x="96151" y="115323"/>
                        <a:pt x="100874" y="114937"/>
                        <a:pt x="102623" y="113877"/>
                      </a:cubicBezTo>
                      <a:cubicBezTo>
                        <a:pt x="104373" y="112768"/>
                        <a:pt x="105189" y="110984"/>
                        <a:pt x="107405" y="110261"/>
                      </a:cubicBezTo>
                      <a:cubicBezTo>
                        <a:pt x="106938" y="109923"/>
                        <a:pt x="106530" y="109200"/>
                        <a:pt x="106064" y="108862"/>
                      </a:cubicBezTo>
                      <a:cubicBezTo>
                        <a:pt x="106530" y="109200"/>
                        <a:pt x="106938" y="109923"/>
                        <a:pt x="107405" y="110261"/>
                      </a:cubicBezTo>
                      <a:lnTo>
                        <a:pt x="107405" y="110261"/>
                      </a:lnTo>
                      <a:cubicBezTo>
                        <a:pt x="108688" y="109923"/>
                        <a:pt x="110845" y="110646"/>
                        <a:pt x="112128" y="109923"/>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15" name="Shape 2593">
                  <a:extLst>
                    <a:ext uri="{FF2B5EF4-FFF2-40B4-BE49-F238E27FC236}">
                      <a16:creationId xmlns:a16="http://schemas.microsoft.com/office/drawing/2014/main" id="{155602F1-DB3B-45EB-88BC-05B98FFCDF1D}"/>
                    </a:ext>
                  </a:extLst>
                </p:cNvPr>
                <p:cNvSpPr/>
                <p:nvPr/>
              </p:nvSpPr>
              <p:spPr>
                <a:xfrm>
                  <a:off x="7631196" y="3941958"/>
                  <a:ext cx="1343361" cy="1071925"/>
                </a:xfrm>
                <a:custGeom>
                  <a:avLst/>
                  <a:gdLst/>
                  <a:ahLst/>
                  <a:cxnLst/>
                  <a:rect l="0" t="0" r="0" b="0"/>
                  <a:pathLst>
                    <a:path w="120000" h="120000" extrusionOk="0">
                      <a:moveTo>
                        <a:pt x="9865" y="116305"/>
                      </a:moveTo>
                      <a:lnTo>
                        <a:pt x="9865" y="116305"/>
                      </a:lnTo>
                      <a:cubicBezTo>
                        <a:pt x="10010" y="115550"/>
                        <a:pt x="10488" y="115550"/>
                        <a:pt x="11256" y="115550"/>
                      </a:cubicBezTo>
                      <a:cubicBezTo>
                        <a:pt x="11568" y="117085"/>
                        <a:pt x="12481" y="117658"/>
                        <a:pt x="12481" y="119219"/>
                      </a:cubicBezTo>
                      <a:cubicBezTo>
                        <a:pt x="13416" y="119401"/>
                        <a:pt x="14496" y="119973"/>
                        <a:pt x="15410" y="119973"/>
                      </a:cubicBezTo>
                      <a:cubicBezTo>
                        <a:pt x="15410" y="119973"/>
                        <a:pt x="15576" y="119973"/>
                        <a:pt x="15721" y="119973"/>
                      </a:cubicBezTo>
                      <a:cubicBezTo>
                        <a:pt x="15576" y="119791"/>
                        <a:pt x="15264" y="119791"/>
                        <a:pt x="14953" y="119791"/>
                      </a:cubicBezTo>
                      <a:cubicBezTo>
                        <a:pt x="14641" y="118048"/>
                        <a:pt x="17113" y="117476"/>
                        <a:pt x="18047" y="117658"/>
                      </a:cubicBezTo>
                      <a:cubicBezTo>
                        <a:pt x="18047" y="117267"/>
                        <a:pt x="17881" y="117085"/>
                        <a:pt x="17570" y="116877"/>
                      </a:cubicBezTo>
                      <a:lnTo>
                        <a:pt x="17570" y="116695"/>
                      </a:lnTo>
                      <a:cubicBezTo>
                        <a:pt x="18193" y="116695"/>
                        <a:pt x="18504" y="117085"/>
                        <a:pt x="19106" y="117085"/>
                      </a:cubicBezTo>
                      <a:cubicBezTo>
                        <a:pt x="19106" y="116695"/>
                        <a:pt x="19106" y="116123"/>
                        <a:pt x="19106" y="115732"/>
                      </a:cubicBezTo>
                      <a:cubicBezTo>
                        <a:pt x="19730" y="115550"/>
                        <a:pt x="21121" y="113989"/>
                        <a:pt x="20353" y="113209"/>
                      </a:cubicBezTo>
                      <a:cubicBezTo>
                        <a:pt x="19730" y="112844"/>
                        <a:pt x="18650" y="113209"/>
                        <a:pt x="18961" y="111856"/>
                      </a:cubicBezTo>
                      <a:cubicBezTo>
                        <a:pt x="19584" y="111465"/>
                        <a:pt x="20186" y="111673"/>
                        <a:pt x="20976" y="111673"/>
                      </a:cubicBezTo>
                      <a:cubicBezTo>
                        <a:pt x="21121" y="110503"/>
                        <a:pt x="20664" y="107614"/>
                        <a:pt x="19273" y="107823"/>
                      </a:cubicBezTo>
                      <a:cubicBezTo>
                        <a:pt x="18961" y="108785"/>
                        <a:pt x="18504" y="108005"/>
                        <a:pt x="18504" y="107432"/>
                      </a:cubicBezTo>
                      <a:cubicBezTo>
                        <a:pt x="18193" y="106470"/>
                        <a:pt x="18504" y="106652"/>
                        <a:pt x="18961" y="106079"/>
                      </a:cubicBezTo>
                      <a:cubicBezTo>
                        <a:pt x="19584" y="105299"/>
                        <a:pt x="17736" y="103738"/>
                        <a:pt x="17736" y="102775"/>
                      </a:cubicBezTo>
                      <a:cubicBezTo>
                        <a:pt x="18338" y="102593"/>
                        <a:pt x="18504" y="103555"/>
                        <a:pt x="19106" y="103373"/>
                      </a:cubicBezTo>
                      <a:cubicBezTo>
                        <a:pt x="19106" y="102775"/>
                        <a:pt x="19106" y="102411"/>
                        <a:pt x="19730" y="102202"/>
                      </a:cubicBezTo>
                      <a:cubicBezTo>
                        <a:pt x="20809" y="102020"/>
                        <a:pt x="20186" y="102202"/>
                        <a:pt x="20498" y="101240"/>
                      </a:cubicBezTo>
                      <a:cubicBezTo>
                        <a:pt x="20809" y="100667"/>
                        <a:pt x="21744" y="100849"/>
                        <a:pt x="22201" y="100849"/>
                      </a:cubicBezTo>
                      <a:cubicBezTo>
                        <a:pt x="22658" y="101240"/>
                        <a:pt x="22658" y="101812"/>
                        <a:pt x="22658" y="102411"/>
                      </a:cubicBezTo>
                      <a:cubicBezTo>
                        <a:pt x="23426" y="102411"/>
                        <a:pt x="23904" y="102020"/>
                        <a:pt x="24506" y="102202"/>
                      </a:cubicBezTo>
                      <a:cubicBezTo>
                        <a:pt x="23738" y="101240"/>
                        <a:pt x="24361" y="100277"/>
                        <a:pt x="25441" y="100277"/>
                      </a:cubicBezTo>
                      <a:cubicBezTo>
                        <a:pt x="25586" y="99705"/>
                        <a:pt x="26687" y="99496"/>
                        <a:pt x="27144" y="99496"/>
                      </a:cubicBezTo>
                      <a:cubicBezTo>
                        <a:pt x="28058" y="99314"/>
                        <a:pt x="28369" y="98534"/>
                        <a:pt x="28369" y="97363"/>
                      </a:cubicBezTo>
                      <a:cubicBezTo>
                        <a:pt x="28681" y="97363"/>
                        <a:pt x="28826" y="97363"/>
                        <a:pt x="28992" y="97363"/>
                      </a:cubicBezTo>
                      <a:cubicBezTo>
                        <a:pt x="28992" y="96999"/>
                        <a:pt x="29138" y="95828"/>
                        <a:pt x="28826" y="95646"/>
                      </a:cubicBezTo>
                      <a:cubicBezTo>
                        <a:pt x="30072" y="95646"/>
                        <a:pt x="31609" y="95828"/>
                        <a:pt x="32377" y="97181"/>
                      </a:cubicBezTo>
                      <a:cubicBezTo>
                        <a:pt x="32689" y="97753"/>
                        <a:pt x="33457" y="97571"/>
                        <a:pt x="33914" y="97363"/>
                      </a:cubicBezTo>
                      <a:cubicBezTo>
                        <a:pt x="34392" y="97181"/>
                        <a:pt x="34080" y="96400"/>
                        <a:pt x="34080" y="96010"/>
                      </a:cubicBezTo>
                      <a:cubicBezTo>
                        <a:pt x="35306" y="95437"/>
                        <a:pt x="37320" y="96218"/>
                        <a:pt x="38712" y="96010"/>
                      </a:cubicBezTo>
                      <a:cubicBezTo>
                        <a:pt x="38712" y="95646"/>
                        <a:pt x="38712" y="95255"/>
                        <a:pt x="38712" y="95047"/>
                      </a:cubicBezTo>
                      <a:cubicBezTo>
                        <a:pt x="39792" y="94865"/>
                        <a:pt x="39169" y="95437"/>
                        <a:pt x="39792" y="96010"/>
                      </a:cubicBezTo>
                      <a:cubicBezTo>
                        <a:pt x="40560" y="96608"/>
                        <a:pt x="40560" y="95255"/>
                        <a:pt x="40560" y="94865"/>
                      </a:cubicBezTo>
                      <a:cubicBezTo>
                        <a:pt x="40394" y="93902"/>
                        <a:pt x="40560" y="93330"/>
                        <a:pt x="40249" y="92549"/>
                      </a:cubicBezTo>
                      <a:cubicBezTo>
                        <a:pt x="39937" y="91769"/>
                        <a:pt x="40249" y="91196"/>
                        <a:pt x="40706" y="90806"/>
                      </a:cubicBezTo>
                      <a:cubicBezTo>
                        <a:pt x="40872" y="89843"/>
                        <a:pt x="40083" y="89063"/>
                        <a:pt x="40249" y="88100"/>
                      </a:cubicBezTo>
                      <a:cubicBezTo>
                        <a:pt x="40249" y="87320"/>
                        <a:pt x="40560" y="86357"/>
                        <a:pt x="40560" y="85394"/>
                      </a:cubicBezTo>
                      <a:cubicBezTo>
                        <a:pt x="41474" y="85212"/>
                        <a:pt x="41640" y="85967"/>
                        <a:pt x="42097" y="86747"/>
                      </a:cubicBezTo>
                      <a:cubicBezTo>
                        <a:pt x="42409" y="86955"/>
                        <a:pt x="43489" y="87320"/>
                        <a:pt x="43634" y="86747"/>
                      </a:cubicBezTo>
                      <a:cubicBezTo>
                        <a:pt x="44257" y="86747"/>
                        <a:pt x="45025" y="88100"/>
                        <a:pt x="45337" y="88881"/>
                      </a:cubicBezTo>
                      <a:cubicBezTo>
                        <a:pt x="45960" y="88881"/>
                        <a:pt x="46874" y="89271"/>
                        <a:pt x="47497" y="88881"/>
                      </a:cubicBezTo>
                      <a:lnTo>
                        <a:pt x="47497" y="88490"/>
                      </a:lnTo>
                      <a:cubicBezTo>
                        <a:pt x="47497" y="88490"/>
                        <a:pt x="49511" y="89453"/>
                        <a:pt x="49657" y="89453"/>
                      </a:cubicBezTo>
                      <a:cubicBezTo>
                        <a:pt x="50737" y="89453"/>
                        <a:pt x="51048" y="89843"/>
                        <a:pt x="51817" y="90598"/>
                      </a:cubicBezTo>
                      <a:cubicBezTo>
                        <a:pt x="51962" y="90026"/>
                        <a:pt x="52274" y="89843"/>
                        <a:pt x="52274" y="89453"/>
                      </a:cubicBezTo>
                      <a:cubicBezTo>
                        <a:pt x="51651" y="89063"/>
                        <a:pt x="51505" y="87918"/>
                        <a:pt x="51505" y="87137"/>
                      </a:cubicBezTo>
                      <a:cubicBezTo>
                        <a:pt x="51651" y="86565"/>
                        <a:pt x="51962" y="86357"/>
                        <a:pt x="51817" y="85784"/>
                      </a:cubicBezTo>
                      <a:cubicBezTo>
                        <a:pt x="51651" y="85394"/>
                        <a:pt x="51505" y="85004"/>
                        <a:pt x="51651" y="84614"/>
                      </a:cubicBezTo>
                      <a:cubicBezTo>
                        <a:pt x="52128" y="84614"/>
                        <a:pt x="52585" y="85004"/>
                        <a:pt x="53208" y="85004"/>
                      </a:cubicBezTo>
                      <a:cubicBezTo>
                        <a:pt x="53665" y="85004"/>
                        <a:pt x="53354" y="83859"/>
                        <a:pt x="53665" y="83469"/>
                      </a:cubicBezTo>
                      <a:cubicBezTo>
                        <a:pt x="54122" y="82870"/>
                        <a:pt x="54122" y="82298"/>
                        <a:pt x="54890" y="82116"/>
                      </a:cubicBezTo>
                      <a:cubicBezTo>
                        <a:pt x="55514" y="82116"/>
                        <a:pt x="55970" y="82506"/>
                        <a:pt x="56593" y="82506"/>
                      </a:cubicBezTo>
                      <a:cubicBezTo>
                        <a:pt x="57217" y="84614"/>
                        <a:pt x="57362" y="82298"/>
                        <a:pt x="58296" y="81908"/>
                      </a:cubicBezTo>
                      <a:cubicBezTo>
                        <a:pt x="58899" y="81725"/>
                        <a:pt x="59065" y="81153"/>
                        <a:pt x="58442" y="80555"/>
                      </a:cubicBezTo>
                      <a:cubicBezTo>
                        <a:pt x="57985" y="80190"/>
                        <a:pt x="58296" y="79410"/>
                        <a:pt x="58442" y="78837"/>
                      </a:cubicBezTo>
                      <a:cubicBezTo>
                        <a:pt x="58442" y="78837"/>
                        <a:pt x="58442" y="78837"/>
                        <a:pt x="58608" y="78837"/>
                      </a:cubicBezTo>
                      <a:cubicBezTo>
                        <a:pt x="58608" y="79019"/>
                        <a:pt x="58608" y="79228"/>
                        <a:pt x="58608" y="79410"/>
                      </a:cubicBezTo>
                      <a:cubicBezTo>
                        <a:pt x="59376" y="79982"/>
                        <a:pt x="60145" y="79800"/>
                        <a:pt x="60913" y="79410"/>
                      </a:cubicBezTo>
                      <a:cubicBezTo>
                        <a:pt x="60768" y="79410"/>
                        <a:pt x="61225" y="78837"/>
                        <a:pt x="61225" y="78837"/>
                      </a:cubicBezTo>
                      <a:cubicBezTo>
                        <a:pt x="61370" y="78629"/>
                        <a:pt x="61225" y="78057"/>
                        <a:pt x="61225" y="77666"/>
                      </a:cubicBezTo>
                      <a:cubicBezTo>
                        <a:pt x="61993" y="77666"/>
                        <a:pt x="61993" y="77666"/>
                        <a:pt x="61993" y="76704"/>
                      </a:cubicBezTo>
                      <a:cubicBezTo>
                        <a:pt x="61993" y="76313"/>
                        <a:pt x="61682" y="75923"/>
                        <a:pt x="61370" y="75923"/>
                      </a:cubicBezTo>
                      <a:cubicBezTo>
                        <a:pt x="61993" y="73425"/>
                        <a:pt x="64153" y="75923"/>
                        <a:pt x="64922" y="74388"/>
                      </a:cubicBezTo>
                      <a:cubicBezTo>
                        <a:pt x="65379" y="73425"/>
                        <a:pt x="66313" y="73217"/>
                        <a:pt x="66770" y="72254"/>
                      </a:cubicBezTo>
                      <a:cubicBezTo>
                        <a:pt x="67393" y="71084"/>
                        <a:pt x="67082" y="70719"/>
                        <a:pt x="68307" y="70901"/>
                      </a:cubicBezTo>
                      <a:cubicBezTo>
                        <a:pt x="68473" y="71682"/>
                        <a:pt x="68161" y="75923"/>
                        <a:pt x="69387" y="73425"/>
                      </a:cubicBezTo>
                      <a:cubicBezTo>
                        <a:pt x="69553" y="73425"/>
                        <a:pt x="69553" y="73425"/>
                        <a:pt x="69698" y="73425"/>
                      </a:cubicBezTo>
                      <a:cubicBezTo>
                        <a:pt x="69698" y="73035"/>
                        <a:pt x="69698" y="72827"/>
                        <a:pt x="69865" y="72645"/>
                      </a:cubicBezTo>
                      <a:cubicBezTo>
                        <a:pt x="70010" y="71864"/>
                        <a:pt x="70488" y="71084"/>
                        <a:pt x="70176" y="70121"/>
                      </a:cubicBezTo>
                      <a:cubicBezTo>
                        <a:pt x="70010" y="69549"/>
                        <a:pt x="69698" y="69549"/>
                        <a:pt x="69698" y="68768"/>
                      </a:cubicBezTo>
                      <a:cubicBezTo>
                        <a:pt x="70176" y="68586"/>
                        <a:pt x="70176" y="68196"/>
                        <a:pt x="70010" y="67805"/>
                      </a:cubicBezTo>
                      <a:cubicBezTo>
                        <a:pt x="70488" y="67805"/>
                        <a:pt x="70778" y="67623"/>
                        <a:pt x="70633" y="67051"/>
                      </a:cubicBezTo>
                      <a:cubicBezTo>
                        <a:pt x="71090" y="66660"/>
                        <a:pt x="71858" y="67233"/>
                        <a:pt x="72315" y="67051"/>
                      </a:cubicBezTo>
                      <a:cubicBezTo>
                        <a:pt x="72627" y="67051"/>
                        <a:pt x="72793" y="65099"/>
                        <a:pt x="72938" y="64917"/>
                      </a:cubicBezTo>
                      <a:cubicBezTo>
                        <a:pt x="73395" y="63746"/>
                        <a:pt x="74018" y="62784"/>
                        <a:pt x="74787" y="62393"/>
                      </a:cubicBezTo>
                      <a:cubicBezTo>
                        <a:pt x="75410" y="62003"/>
                        <a:pt x="75721" y="61821"/>
                        <a:pt x="75576" y="60858"/>
                      </a:cubicBezTo>
                      <a:lnTo>
                        <a:pt x="74953" y="60858"/>
                      </a:lnTo>
                      <a:cubicBezTo>
                        <a:pt x="75098" y="59505"/>
                        <a:pt x="72315" y="57762"/>
                        <a:pt x="74330" y="56981"/>
                      </a:cubicBezTo>
                      <a:cubicBezTo>
                        <a:pt x="75264" y="56591"/>
                        <a:pt x="74641" y="55446"/>
                        <a:pt x="75098" y="54483"/>
                      </a:cubicBezTo>
                      <a:cubicBezTo>
                        <a:pt x="75410" y="53911"/>
                        <a:pt x="76033" y="53703"/>
                        <a:pt x="75867" y="52740"/>
                      </a:cubicBezTo>
                      <a:cubicBezTo>
                        <a:pt x="76178" y="52558"/>
                        <a:pt x="76490" y="52558"/>
                        <a:pt x="76801" y="52740"/>
                      </a:cubicBezTo>
                      <a:cubicBezTo>
                        <a:pt x="76656" y="53703"/>
                        <a:pt x="77881" y="53911"/>
                        <a:pt x="77424" y="55056"/>
                      </a:cubicBezTo>
                      <a:cubicBezTo>
                        <a:pt x="77881" y="54275"/>
                        <a:pt x="78795" y="54483"/>
                        <a:pt x="79418" y="54483"/>
                      </a:cubicBezTo>
                      <a:cubicBezTo>
                        <a:pt x="79563" y="54275"/>
                        <a:pt x="79730" y="54093"/>
                        <a:pt x="79730" y="54093"/>
                      </a:cubicBezTo>
                      <a:cubicBezTo>
                        <a:pt x="79418" y="53703"/>
                        <a:pt x="79418" y="52948"/>
                        <a:pt x="78961" y="52558"/>
                      </a:cubicBezTo>
                      <a:cubicBezTo>
                        <a:pt x="78650" y="52350"/>
                        <a:pt x="78504" y="52350"/>
                        <a:pt x="78504" y="51960"/>
                      </a:cubicBezTo>
                      <a:cubicBezTo>
                        <a:pt x="79730" y="51777"/>
                        <a:pt x="80498" y="51960"/>
                        <a:pt x="81433" y="50607"/>
                      </a:cubicBezTo>
                      <a:cubicBezTo>
                        <a:pt x="81889" y="50034"/>
                        <a:pt x="81889" y="47901"/>
                        <a:pt x="81889" y="47146"/>
                      </a:cubicBezTo>
                      <a:cubicBezTo>
                        <a:pt x="81889" y="46548"/>
                        <a:pt x="81266" y="46756"/>
                        <a:pt x="81578" y="46183"/>
                      </a:cubicBezTo>
                      <a:cubicBezTo>
                        <a:pt x="81744" y="45793"/>
                        <a:pt x="82201" y="45975"/>
                        <a:pt x="82346" y="45585"/>
                      </a:cubicBezTo>
                      <a:cubicBezTo>
                        <a:pt x="83115" y="44440"/>
                        <a:pt x="81744" y="43842"/>
                        <a:pt x="81744" y="42879"/>
                      </a:cubicBezTo>
                      <a:cubicBezTo>
                        <a:pt x="81889" y="42879"/>
                        <a:pt x="82201" y="42489"/>
                        <a:pt x="82346" y="42307"/>
                      </a:cubicBezTo>
                      <a:cubicBezTo>
                        <a:pt x="82658" y="42879"/>
                        <a:pt x="84672" y="43660"/>
                        <a:pt x="84672" y="44622"/>
                      </a:cubicBezTo>
                      <a:cubicBezTo>
                        <a:pt x="85586" y="44830"/>
                        <a:pt x="86521" y="44050"/>
                        <a:pt x="87435" y="44440"/>
                      </a:cubicBezTo>
                      <a:cubicBezTo>
                        <a:pt x="88203" y="44830"/>
                        <a:pt x="88992" y="44830"/>
                        <a:pt x="89761" y="44830"/>
                      </a:cubicBezTo>
                      <a:cubicBezTo>
                        <a:pt x="89761" y="45793"/>
                        <a:pt x="89761" y="46756"/>
                        <a:pt x="89761" y="47536"/>
                      </a:cubicBezTo>
                      <a:cubicBezTo>
                        <a:pt x="90363" y="47718"/>
                        <a:pt x="91131" y="47328"/>
                        <a:pt x="91754" y="47536"/>
                      </a:cubicBezTo>
                      <a:cubicBezTo>
                        <a:pt x="91921" y="48109"/>
                        <a:pt x="91609" y="48291"/>
                        <a:pt x="91298" y="48499"/>
                      </a:cubicBezTo>
                      <a:cubicBezTo>
                        <a:pt x="90841" y="48863"/>
                        <a:pt x="90841" y="49644"/>
                        <a:pt x="90841" y="50216"/>
                      </a:cubicBezTo>
                      <a:cubicBezTo>
                        <a:pt x="91609" y="50424"/>
                        <a:pt x="92523" y="50216"/>
                        <a:pt x="93312" y="50424"/>
                      </a:cubicBezTo>
                      <a:cubicBezTo>
                        <a:pt x="93312" y="50216"/>
                        <a:pt x="93312" y="50216"/>
                        <a:pt x="93457" y="50034"/>
                      </a:cubicBezTo>
                      <a:cubicBezTo>
                        <a:pt x="94226" y="50034"/>
                        <a:pt x="94371" y="51387"/>
                        <a:pt x="95306" y="51205"/>
                      </a:cubicBezTo>
                      <a:cubicBezTo>
                        <a:pt x="94994" y="50815"/>
                        <a:pt x="94683" y="50034"/>
                        <a:pt x="95306" y="49644"/>
                      </a:cubicBezTo>
                      <a:cubicBezTo>
                        <a:pt x="95306" y="49254"/>
                        <a:pt x="95306" y="48681"/>
                        <a:pt x="95306" y="48109"/>
                      </a:cubicBezTo>
                      <a:cubicBezTo>
                        <a:pt x="95451" y="48109"/>
                        <a:pt x="95617" y="48109"/>
                        <a:pt x="95763" y="48109"/>
                      </a:cubicBezTo>
                      <a:cubicBezTo>
                        <a:pt x="95929" y="48291"/>
                        <a:pt x="95929" y="48863"/>
                        <a:pt x="96074" y="48863"/>
                      </a:cubicBezTo>
                      <a:cubicBezTo>
                        <a:pt x="96386" y="49254"/>
                        <a:pt x="97009" y="49071"/>
                        <a:pt x="97466" y="49071"/>
                      </a:cubicBezTo>
                      <a:cubicBezTo>
                        <a:pt x="97466" y="49254"/>
                        <a:pt x="97466" y="49644"/>
                        <a:pt x="97466" y="49852"/>
                      </a:cubicBezTo>
                      <a:cubicBezTo>
                        <a:pt x="97611" y="49852"/>
                        <a:pt x="97923" y="49852"/>
                        <a:pt x="98089" y="49852"/>
                      </a:cubicBezTo>
                      <a:cubicBezTo>
                        <a:pt x="97923" y="50607"/>
                        <a:pt x="98857" y="51960"/>
                        <a:pt x="99314" y="50997"/>
                      </a:cubicBezTo>
                      <a:cubicBezTo>
                        <a:pt x="99480" y="50607"/>
                        <a:pt x="99169" y="50216"/>
                        <a:pt x="99480" y="49852"/>
                      </a:cubicBezTo>
                      <a:cubicBezTo>
                        <a:pt x="99771" y="49644"/>
                        <a:pt x="100083" y="50216"/>
                        <a:pt x="100083" y="50607"/>
                      </a:cubicBezTo>
                      <a:cubicBezTo>
                        <a:pt x="100539" y="50607"/>
                        <a:pt x="100706" y="50034"/>
                        <a:pt x="100706" y="49462"/>
                      </a:cubicBezTo>
                      <a:cubicBezTo>
                        <a:pt x="101474" y="49462"/>
                        <a:pt x="101931" y="49852"/>
                        <a:pt x="102699" y="49644"/>
                      </a:cubicBezTo>
                      <a:cubicBezTo>
                        <a:pt x="103011" y="49462"/>
                        <a:pt x="103177" y="49644"/>
                        <a:pt x="103489" y="50034"/>
                      </a:cubicBezTo>
                      <a:cubicBezTo>
                        <a:pt x="103946" y="50815"/>
                        <a:pt x="104859" y="51960"/>
                        <a:pt x="105794" y="52168"/>
                      </a:cubicBezTo>
                      <a:cubicBezTo>
                        <a:pt x="105794" y="52740"/>
                        <a:pt x="106251" y="52948"/>
                        <a:pt x="106251" y="53521"/>
                      </a:cubicBezTo>
                      <a:cubicBezTo>
                        <a:pt x="106251" y="54275"/>
                        <a:pt x="106105" y="54666"/>
                        <a:pt x="105939" y="55264"/>
                      </a:cubicBezTo>
                      <a:cubicBezTo>
                        <a:pt x="105649" y="56409"/>
                        <a:pt x="105939" y="57762"/>
                        <a:pt x="105337" y="58725"/>
                      </a:cubicBezTo>
                      <a:cubicBezTo>
                        <a:pt x="104569" y="59505"/>
                        <a:pt x="104091" y="60468"/>
                        <a:pt x="105171" y="61040"/>
                      </a:cubicBezTo>
                      <a:cubicBezTo>
                        <a:pt x="105794" y="61431"/>
                        <a:pt x="106105" y="63954"/>
                        <a:pt x="105939" y="64709"/>
                      </a:cubicBezTo>
                      <a:cubicBezTo>
                        <a:pt x="105025" y="64709"/>
                        <a:pt x="105939" y="65880"/>
                        <a:pt x="106251" y="66088"/>
                      </a:cubicBezTo>
                      <a:cubicBezTo>
                        <a:pt x="107019" y="67051"/>
                        <a:pt x="108099" y="67233"/>
                        <a:pt x="109034" y="67623"/>
                      </a:cubicBezTo>
                      <a:cubicBezTo>
                        <a:pt x="109345" y="67623"/>
                        <a:pt x="109491" y="67623"/>
                        <a:pt x="109657" y="67623"/>
                      </a:cubicBezTo>
                      <a:cubicBezTo>
                        <a:pt x="109657" y="67415"/>
                        <a:pt x="109657" y="67415"/>
                        <a:pt x="109657" y="67415"/>
                      </a:cubicBezTo>
                      <a:cubicBezTo>
                        <a:pt x="109657" y="67415"/>
                        <a:pt x="109657" y="67415"/>
                        <a:pt x="109657" y="67623"/>
                      </a:cubicBezTo>
                      <a:lnTo>
                        <a:pt x="109802" y="67623"/>
                      </a:lnTo>
                      <a:cubicBezTo>
                        <a:pt x="109802" y="67051"/>
                        <a:pt x="109802" y="66452"/>
                        <a:pt x="109802" y="66452"/>
                      </a:cubicBezTo>
                      <a:cubicBezTo>
                        <a:pt x="109491" y="65099"/>
                        <a:pt x="110571" y="65490"/>
                        <a:pt x="111339" y="64917"/>
                      </a:cubicBezTo>
                      <a:cubicBezTo>
                        <a:pt x="112585" y="63954"/>
                        <a:pt x="111028" y="63174"/>
                        <a:pt x="110737" y="62601"/>
                      </a:cubicBezTo>
                      <a:cubicBezTo>
                        <a:pt x="110425" y="62003"/>
                        <a:pt x="110114" y="59687"/>
                        <a:pt x="110882" y="59505"/>
                      </a:cubicBezTo>
                      <a:cubicBezTo>
                        <a:pt x="111817" y="59323"/>
                        <a:pt x="110882" y="57580"/>
                        <a:pt x="111817" y="57372"/>
                      </a:cubicBezTo>
                      <a:cubicBezTo>
                        <a:pt x="111817" y="57189"/>
                        <a:pt x="111817" y="57189"/>
                        <a:pt x="111817" y="56981"/>
                      </a:cubicBezTo>
                      <a:cubicBezTo>
                        <a:pt x="112731" y="57189"/>
                        <a:pt x="114267" y="54093"/>
                        <a:pt x="114890" y="54666"/>
                      </a:cubicBezTo>
                      <a:cubicBezTo>
                        <a:pt x="115347" y="55056"/>
                        <a:pt x="115514" y="56019"/>
                        <a:pt x="116116" y="56227"/>
                      </a:cubicBezTo>
                      <a:cubicBezTo>
                        <a:pt x="116593" y="56409"/>
                        <a:pt x="117362" y="56591"/>
                        <a:pt x="117985" y="56409"/>
                      </a:cubicBezTo>
                      <a:cubicBezTo>
                        <a:pt x="118130" y="56019"/>
                        <a:pt x="118442" y="56019"/>
                        <a:pt x="118753" y="55836"/>
                      </a:cubicBezTo>
                      <a:cubicBezTo>
                        <a:pt x="118899" y="55446"/>
                        <a:pt x="118899" y="55628"/>
                        <a:pt x="119065" y="55446"/>
                      </a:cubicBezTo>
                      <a:cubicBezTo>
                        <a:pt x="119065" y="54874"/>
                        <a:pt x="119356" y="54666"/>
                        <a:pt x="119667" y="54275"/>
                      </a:cubicBezTo>
                      <a:cubicBezTo>
                        <a:pt x="119522" y="54275"/>
                        <a:pt x="119356" y="54093"/>
                        <a:pt x="119210" y="54093"/>
                      </a:cubicBezTo>
                      <a:cubicBezTo>
                        <a:pt x="119065" y="53313"/>
                        <a:pt x="119979" y="52948"/>
                        <a:pt x="119833" y="52168"/>
                      </a:cubicBezTo>
                      <a:cubicBezTo>
                        <a:pt x="119522" y="51205"/>
                        <a:pt x="118276" y="51205"/>
                        <a:pt x="117507" y="51205"/>
                      </a:cubicBezTo>
                      <a:cubicBezTo>
                        <a:pt x="117507" y="50815"/>
                        <a:pt x="117362" y="50607"/>
                        <a:pt x="117362" y="50216"/>
                      </a:cubicBezTo>
                      <a:cubicBezTo>
                        <a:pt x="116282" y="50216"/>
                        <a:pt x="116282" y="49644"/>
                        <a:pt x="116282" y="48109"/>
                      </a:cubicBezTo>
                      <a:cubicBezTo>
                        <a:pt x="115514" y="47901"/>
                        <a:pt x="115659" y="46756"/>
                        <a:pt x="115057" y="46183"/>
                      </a:cubicBezTo>
                      <a:cubicBezTo>
                        <a:pt x="114267" y="45585"/>
                        <a:pt x="113811" y="46548"/>
                        <a:pt x="113187" y="46938"/>
                      </a:cubicBezTo>
                      <a:cubicBezTo>
                        <a:pt x="112731" y="46183"/>
                        <a:pt x="113354" y="46183"/>
                        <a:pt x="113665" y="45403"/>
                      </a:cubicBezTo>
                      <a:cubicBezTo>
                        <a:pt x="113811" y="44830"/>
                        <a:pt x="113187" y="44440"/>
                        <a:pt x="113354" y="43842"/>
                      </a:cubicBezTo>
                      <a:cubicBezTo>
                        <a:pt x="114579" y="43660"/>
                        <a:pt x="114745" y="43660"/>
                        <a:pt x="114745" y="41916"/>
                      </a:cubicBezTo>
                      <a:cubicBezTo>
                        <a:pt x="114890" y="40563"/>
                        <a:pt x="114434" y="40381"/>
                        <a:pt x="113499" y="39809"/>
                      </a:cubicBezTo>
                      <a:cubicBezTo>
                        <a:pt x="113354" y="39991"/>
                        <a:pt x="113042" y="40173"/>
                        <a:pt x="112876" y="40173"/>
                      </a:cubicBezTo>
                      <a:cubicBezTo>
                        <a:pt x="112731" y="39601"/>
                        <a:pt x="112731" y="39028"/>
                        <a:pt x="112876" y="38638"/>
                      </a:cubicBezTo>
                      <a:cubicBezTo>
                        <a:pt x="113042" y="38065"/>
                        <a:pt x="113499" y="37857"/>
                        <a:pt x="113354" y="37285"/>
                      </a:cubicBezTo>
                      <a:cubicBezTo>
                        <a:pt x="113499" y="38065"/>
                        <a:pt x="115347" y="36712"/>
                        <a:pt x="115514" y="36322"/>
                      </a:cubicBezTo>
                      <a:cubicBezTo>
                        <a:pt x="115970" y="35359"/>
                        <a:pt x="115825" y="34579"/>
                        <a:pt x="115825" y="33798"/>
                      </a:cubicBezTo>
                      <a:cubicBezTo>
                        <a:pt x="115825" y="33044"/>
                        <a:pt x="115970" y="32263"/>
                        <a:pt x="115970" y="31300"/>
                      </a:cubicBezTo>
                      <a:cubicBezTo>
                        <a:pt x="115347" y="31300"/>
                        <a:pt x="114890" y="31873"/>
                        <a:pt x="114434" y="31691"/>
                      </a:cubicBezTo>
                      <a:cubicBezTo>
                        <a:pt x="114434" y="29739"/>
                        <a:pt x="116427" y="27814"/>
                        <a:pt x="115347" y="25680"/>
                      </a:cubicBezTo>
                      <a:cubicBezTo>
                        <a:pt x="114890" y="24926"/>
                        <a:pt x="114122" y="25316"/>
                        <a:pt x="113811" y="24353"/>
                      </a:cubicBezTo>
                      <a:cubicBezTo>
                        <a:pt x="113499" y="23755"/>
                        <a:pt x="113811" y="22974"/>
                        <a:pt x="113665" y="22220"/>
                      </a:cubicBezTo>
                      <a:cubicBezTo>
                        <a:pt x="113665" y="21621"/>
                        <a:pt x="113499" y="21257"/>
                        <a:pt x="113499" y="20659"/>
                      </a:cubicBezTo>
                      <a:cubicBezTo>
                        <a:pt x="113977" y="20477"/>
                        <a:pt x="114434" y="20659"/>
                        <a:pt x="114267" y="21439"/>
                      </a:cubicBezTo>
                      <a:cubicBezTo>
                        <a:pt x="114890" y="21439"/>
                        <a:pt x="115202" y="20477"/>
                        <a:pt x="115659" y="20477"/>
                      </a:cubicBezTo>
                      <a:cubicBezTo>
                        <a:pt x="116282" y="20268"/>
                        <a:pt x="116739" y="20086"/>
                        <a:pt x="116905" y="19514"/>
                      </a:cubicBezTo>
                      <a:cubicBezTo>
                        <a:pt x="117196" y="18551"/>
                        <a:pt x="116905" y="18161"/>
                        <a:pt x="116593" y="17953"/>
                      </a:cubicBezTo>
                      <a:cubicBezTo>
                        <a:pt x="116282" y="18343"/>
                        <a:pt x="115970" y="18551"/>
                        <a:pt x="115347" y="18551"/>
                      </a:cubicBezTo>
                      <a:cubicBezTo>
                        <a:pt x="115970" y="18551"/>
                        <a:pt x="116282" y="18343"/>
                        <a:pt x="116593" y="17953"/>
                      </a:cubicBezTo>
                      <a:cubicBezTo>
                        <a:pt x="116282" y="17588"/>
                        <a:pt x="115659" y="17588"/>
                        <a:pt x="115202" y="17380"/>
                      </a:cubicBezTo>
                      <a:cubicBezTo>
                        <a:pt x="113811" y="17198"/>
                        <a:pt x="112876" y="15845"/>
                        <a:pt x="112419" y="14284"/>
                      </a:cubicBezTo>
                      <a:cubicBezTo>
                        <a:pt x="112107" y="13529"/>
                        <a:pt x="111339" y="13529"/>
                        <a:pt x="111194" y="12931"/>
                      </a:cubicBezTo>
                      <a:cubicBezTo>
                        <a:pt x="110571" y="12931"/>
                        <a:pt x="110425" y="12931"/>
                        <a:pt x="109948" y="12359"/>
                      </a:cubicBezTo>
                      <a:cubicBezTo>
                        <a:pt x="109802" y="12176"/>
                        <a:pt x="109345" y="12541"/>
                        <a:pt x="109179" y="12749"/>
                      </a:cubicBezTo>
                      <a:cubicBezTo>
                        <a:pt x="108577" y="13529"/>
                        <a:pt x="108265" y="13712"/>
                        <a:pt x="107331" y="13712"/>
                      </a:cubicBezTo>
                      <a:cubicBezTo>
                        <a:pt x="106417" y="13894"/>
                        <a:pt x="105482" y="13894"/>
                        <a:pt x="104714" y="13529"/>
                      </a:cubicBezTo>
                      <a:cubicBezTo>
                        <a:pt x="103634" y="12749"/>
                        <a:pt x="103011" y="12541"/>
                        <a:pt x="101786" y="12749"/>
                      </a:cubicBezTo>
                      <a:cubicBezTo>
                        <a:pt x="101474" y="12749"/>
                        <a:pt x="99626" y="13529"/>
                        <a:pt x="99626" y="12541"/>
                      </a:cubicBezTo>
                      <a:cubicBezTo>
                        <a:pt x="99626" y="11396"/>
                        <a:pt x="98857" y="11214"/>
                        <a:pt x="98089" y="11214"/>
                      </a:cubicBezTo>
                      <a:cubicBezTo>
                        <a:pt x="97009" y="11214"/>
                        <a:pt x="97154" y="10225"/>
                        <a:pt x="96531" y="9653"/>
                      </a:cubicBezTo>
                      <a:cubicBezTo>
                        <a:pt x="95763" y="8872"/>
                        <a:pt x="95617" y="10615"/>
                        <a:pt x="95451" y="11214"/>
                      </a:cubicBezTo>
                      <a:cubicBezTo>
                        <a:pt x="95160" y="11214"/>
                        <a:pt x="94849" y="11214"/>
                        <a:pt x="94537" y="11214"/>
                      </a:cubicBezTo>
                      <a:cubicBezTo>
                        <a:pt x="94537" y="11578"/>
                        <a:pt x="94537" y="11786"/>
                        <a:pt x="94537" y="11968"/>
                      </a:cubicBezTo>
                      <a:cubicBezTo>
                        <a:pt x="93603" y="11968"/>
                        <a:pt x="92689" y="11214"/>
                        <a:pt x="91754" y="11396"/>
                      </a:cubicBezTo>
                      <a:cubicBezTo>
                        <a:pt x="91754" y="12176"/>
                        <a:pt x="91754" y="12749"/>
                        <a:pt x="91754" y="13529"/>
                      </a:cubicBezTo>
                      <a:cubicBezTo>
                        <a:pt x="90529" y="13529"/>
                        <a:pt x="89138" y="14492"/>
                        <a:pt x="87912" y="13712"/>
                      </a:cubicBezTo>
                      <a:cubicBezTo>
                        <a:pt x="87144" y="13321"/>
                        <a:pt x="86521" y="11968"/>
                        <a:pt x="85586" y="12176"/>
                      </a:cubicBezTo>
                      <a:cubicBezTo>
                        <a:pt x="85441" y="12749"/>
                        <a:pt x="84672" y="13529"/>
                        <a:pt x="84361" y="12541"/>
                      </a:cubicBezTo>
                      <a:cubicBezTo>
                        <a:pt x="84195" y="11968"/>
                        <a:pt x="84361" y="11396"/>
                        <a:pt x="84361" y="10615"/>
                      </a:cubicBezTo>
                      <a:cubicBezTo>
                        <a:pt x="83738" y="10433"/>
                        <a:pt x="83883" y="11396"/>
                        <a:pt x="83426" y="11786"/>
                      </a:cubicBezTo>
                      <a:cubicBezTo>
                        <a:pt x="82969" y="11968"/>
                        <a:pt x="82512" y="11578"/>
                        <a:pt x="82035" y="11396"/>
                      </a:cubicBezTo>
                      <a:cubicBezTo>
                        <a:pt x="80955" y="10615"/>
                        <a:pt x="80041" y="11968"/>
                        <a:pt x="79875" y="13139"/>
                      </a:cubicBezTo>
                      <a:cubicBezTo>
                        <a:pt x="77881" y="13139"/>
                        <a:pt x="76178" y="14674"/>
                        <a:pt x="73873" y="14102"/>
                      </a:cubicBezTo>
                      <a:cubicBezTo>
                        <a:pt x="73104" y="13894"/>
                        <a:pt x="72938" y="14284"/>
                        <a:pt x="72315" y="13321"/>
                      </a:cubicBezTo>
                      <a:cubicBezTo>
                        <a:pt x="72024" y="12359"/>
                        <a:pt x="71401" y="13894"/>
                        <a:pt x="71401" y="14284"/>
                      </a:cubicBezTo>
                      <a:cubicBezTo>
                        <a:pt x="70633" y="14102"/>
                        <a:pt x="70488" y="11968"/>
                        <a:pt x="70176" y="11214"/>
                      </a:cubicBezTo>
                      <a:cubicBezTo>
                        <a:pt x="70778" y="11214"/>
                        <a:pt x="71713" y="11578"/>
                        <a:pt x="72170" y="11214"/>
                      </a:cubicBezTo>
                      <a:cubicBezTo>
                        <a:pt x="72170" y="11396"/>
                        <a:pt x="72315" y="11786"/>
                        <a:pt x="72315" y="11968"/>
                      </a:cubicBezTo>
                      <a:cubicBezTo>
                        <a:pt x="72481" y="11578"/>
                        <a:pt x="72793" y="11396"/>
                        <a:pt x="73104" y="11396"/>
                      </a:cubicBezTo>
                      <a:cubicBezTo>
                        <a:pt x="72170" y="10043"/>
                        <a:pt x="72024" y="7337"/>
                        <a:pt x="70633" y="6947"/>
                      </a:cubicBezTo>
                      <a:cubicBezTo>
                        <a:pt x="69075" y="6556"/>
                        <a:pt x="68473" y="7337"/>
                        <a:pt x="67705" y="8690"/>
                      </a:cubicBezTo>
                      <a:cubicBezTo>
                        <a:pt x="67227" y="8690"/>
                        <a:pt x="66625" y="8482"/>
                        <a:pt x="66313" y="8872"/>
                      </a:cubicBezTo>
                      <a:cubicBezTo>
                        <a:pt x="66313" y="7909"/>
                        <a:pt x="64922" y="8117"/>
                        <a:pt x="64465" y="8300"/>
                      </a:cubicBezTo>
                      <a:cubicBezTo>
                        <a:pt x="63530" y="8482"/>
                        <a:pt x="62907" y="9262"/>
                        <a:pt x="61848" y="9262"/>
                      </a:cubicBezTo>
                      <a:cubicBezTo>
                        <a:pt x="61848" y="10043"/>
                        <a:pt x="61682" y="10433"/>
                        <a:pt x="60913" y="10615"/>
                      </a:cubicBezTo>
                      <a:cubicBezTo>
                        <a:pt x="61059" y="11214"/>
                        <a:pt x="61059" y="12176"/>
                        <a:pt x="60456" y="12541"/>
                      </a:cubicBezTo>
                      <a:cubicBezTo>
                        <a:pt x="60145" y="12749"/>
                        <a:pt x="59833" y="12749"/>
                        <a:pt x="59833" y="13321"/>
                      </a:cubicBezTo>
                      <a:cubicBezTo>
                        <a:pt x="59065" y="13321"/>
                        <a:pt x="58608" y="14284"/>
                        <a:pt x="58296" y="14856"/>
                      </a:cubicBezTo>
                      <a:cubicBezTo>
                        <a:pt x="58899" y="15247"/>
                        <a:pt x="59210" y="15455"/>
                        <a:pt x="59065" y="16418"/>
                      </a:cubicBezTo>
                      <a:cubicBezTo>
                        <a:pt x="58608" y="16235"/>
                        <a:pt x="58296" y="16990"/>
                        <a:pt x="57819" y="17198"/>
                      </a:cubicBezTo>
                      <a:cubicBezTo>
                        <a:pt x="57362" y="17380"/>
                        <a:pt x="56739" y="16990"/>
                        <a:pt x="56282" y="16990"/>
                      </a:cubicBezTo>
                      <a:cubicBezTo>
                        <a:pt x="56137" y="17588"/>
                        <a:pt x="56448" y="18551"/>
                        <a:pt x="55825" y="18551"/>
                      </a:cubicBezTo>
                      <a:cubicBezTo>
                        <a:pt x="55368" y="18733"/>
                        <a:pt x="54890" y="18551"/>
                        <a:pt x="54434" y="18551"/>
                      </a:cubicBezTo>
                      <a:cubicBezTo>
                        <a:pt x="53811" y="18551"/>
                        <a:pt x="51962" y="18941"/>
                        <a:pt x="51962" y="17771"/>
                      </a:cubicBezTo>
                      <a:cubicBezTo>
                        <a:pt x="51962" y="17771"/>
                        <a:pt x="51962" y="17771"/>
                        <a:pt x="52128" y="17771"/>
                      </a:cubicBezTo>
                      <a:cubicBezTo>
                        <a:pt x="52419" y="16808"/>
                        <a:pt x="52274" y="13894"/>
                        <a:pt x="51505" y="13529"/>
                      </a:cubicBezTo>
                      <a:cubicBezTo>
                        <a:pt x="51048" y="13321"/>
                        <a:pt x="50280" y="13321"/>
                        <a:pt x="50114" y="12931"/>
                      </a:cubicBezTo>
                      <a:cubicBezTo>
                        <a:pt x="49657" y="11968"/>
                        <a:pt x="49200" y="12176"/>
                        <a:pt x="48431" y="12176"/>
                      </a:cubicBezTo>
                      <a:cubicBezTo>
                        <a:pt x="46874" y="11968"/>
                        <a:pt x="45025" y="12931"/>
                        <a:pt x="43634" y="12176"/>
                      </a:cubicBezTo>
                      <a:cubicBezTo>
                        <a:pt x="42866" y="11578"/>
                        <a:pt x="42409" y="11786"/>
                        <a:pt x="41640" y="11968"/>
                      </a:cubicBezTo>
                      <a:cubicBezTo>
                        <a:pt x="41017" y="12176"/>
                        <a:pt x="40560" y="11578"/>
                        <a:pt x="39792" y="11578"/>
                      </a:cubicBezTo>
                      <a:cubicBezTo>
                        <a:pt x="38400" y="11786"/>
                        <a:pt x="38089" y="10823"/>
                        <a:pt x="37466" y="9262"/>
                      </a:cubicBezTo>
                      <a:cubicBezTo>
                        <a:pt x="36863" y="7519"/>
                        <a:pt x="36240" y="6947"/>
                        <a:pt x="34683" y="6764"/>
                      </a:cubicBezTo>
                      <a:cubicBezTo>
                        <a:pt x="33457" y="6556"/>
                        <a:pt x="31609" y="7909"/>
                        <a:pt x="30529" y="6556"/>
                      </a:cubicBezTo>
                      <a:cubicBezTo>
                        <a:pt x="29449" y="5203"/>
                        <a:pt x="29595" y="3486"/>
                        <a:pt x="29449" y="1743"/>
                      </a:cubicBezTo>
                      <a:cubicBezTo>
                        <a:pt x="29449" y="1925"/>
                        <a:pt x="27912" y="0"/>
                        <a:pt x="27746" y="0"/>
                      </a:cubicBezTo>
                      <a:cubicBezTo>
                        <a:pt x="26687" y="0"/>
                        <a:pt x="26978" y="2107"/>
                        <a:pt x="25441" y="1535"/>
                      </a:cubicBezTo>
                      <a:cubicBezTo>
                        <a:pt x="24984" y="1352"/>
                        <a:pt x="24506" y="962"/>
                        <a:pt x="24049" y="754"/>
                      </a:cubicBezTo>
                      <a:cubicBezTo>
                        <a:pt x="24049" y="962"/>
                        <a:pt x="24215" y="962"/>
                        <a:pt x="24215" y="962"/>
                      </a:cubicBezTo>
                      <a:cubicBezTo>
                        <a:pt x="24215" y="962"/>
                        <a:pt x="24049" y="962"/>
                        <a:pt x="24049" y="754"/>
                      </a:cubicBezTo>
                      <a:lnTo>
                        <a:pt x="23904" y="754"/>
                      </a:lnTo>
                      <a:cubicBezTo>
                        <a:pt x="23426" y="962"/>
                        <a:pt x="23136" y="1352"/>
                        <a:pt x="22824" y="1352"/>
                      </a:cubicBezTo>
                      <a:cubicBezTo>
                        <a:pt x="22512" y="1352"/>
                        <a:pt x="22201" y="1535"/>
                        <a:pt x="21889" y="1535"/>
                      </a:cubicBezTo>
                      <a:cubicBezTo>
                        <a:pt x="21121" y="1743"/>
                        <a:pt x="21121" y="2705"/>
                        <a:pt x="20664" y="2888"/>
                      </a:cubicBezTo>
                      <a:cubicBezTo>
                        <a:pt x="20186" y="3096"/>
                        <a:pt x="19730" y="2888"/>
                        <a:pt x="19273" y="2888"/>
                      </a:cubicBezTo>
                      <a:cubicBezTo>
                        <a:pt x="18961" y="3668"/>
                        <a:pt x="19584" y="3668"/>
                        <a:pt x="20041" y="3850"/>
                      </a:cubicBezTo>
                      <a:cubicBezTo>
                        <a:pt x="20041" y="4449"/>
                        <a:pt x="20041" y="4813"/>
                        <a:pt x="20041" y="5411"/>
                      </a:cubicBezTo>
                      <a:cubicBezTo>
                        <a:pt x="19730" y="5411"/>
                        <a:pt x="19273" y="6374"/>
                        <a:pt x="19273" y="6764"/>
                      </a:cubicBezTo>
                      <a:cubicBezTo>
                        <a:pt x="20498" y="6764"/>
                        <a:pt x="19730" y="10433"/>
                        <a:pt x="21744" y="8300"/>
                      </a:cubicBezTo>
                      <a:cubicBezTo>
                        <a:pt x="22969" y="6764"/>
                        <a:pt x="25441" y="8300"/>
                        <a:pt x="26375" y="9470"/>
                      </a:cubicBezTo>
                      <a:cubicBezTo>
                        <a:pt x="25898" y="9262"/>
                        <a:pt x="25441" y="9861"/>
                        <a:pt x="24984" y="9861"/>
                      </a:cubicBezTo>
                      <a:cubicBezTo>
                        <a:pt x="24361" y="9861"/>
                        <a:pt x="23904" y="9470"/>
                        <a:pt x="23281" y="9653"/>
                      </a:cubicBezTo>
                      <a:cubicBezTo>
                        <a:pt x="23136" y="9861"/>
                        <a:pt x="22969" y="10225"/>
                        <a:pt x="22824" y="10433"/>
                      </a:cubicBezTo>
                      <a:cubicBezTo>
                        <a:pt x="22367" y="10823"/>
                        <a:pt x="21889" y="10823"/>
                        <a:pt x="21433" y="10823"/>
                      </a:cubicBezTo>
                      <a:cubicBezTo>
                        <a:pt x="21433" y="11006"/>
                        <a:pt x="21287" y="11396"/>
                        <a:pt x="21287" y="11786"/>
                      </a:cubicBezTo>
                      <a:cubicBezTo>
                        <a:pt x="20664" y="11968"/>
                        <a:pt x="19418" y="11578"/>
                        <a:pt x="18961" y="12541"/>
                      </a:cubicBezTo>
                      <a:cubicBezTo>
                        <a:pt x="18650" y="13139"/>
                        <a:pt x="18961" y="14102"/>
                        <a:pt x="18338" y="14284"/>
                      </a:cubicBezTo>
                      <a:cubicBezTo>
                        <a:pt x="17881" y="14492"/>
                        <a:pt x="17570" y="14856"/>
                        <a:pt x="17113" y="14856"/>
                      </a:cubicBezTo>
                      <a:cubicBezTo>
                        <a:pt x="16490" y="15247"/>
                        <a:pt x="15887" y="14856"/>
                        <a:pt x="15098" y="14856"/>
                      </a:cubicBezTo>
                      <a:cubicBezTo>
                        <a:pt x="15098" y="14856"/>
                        <a:pt x="15264" y="15455"/>
                        <a:pt x="15264" y="15637"/>
                      </a:cubicBezTo>
                      <a:cubicBezTo>
                        <a:pt x="15410" y="15845"/>
                        <a:pt x="16033" y="15845"/>
                        <a:pt x="16199" y="15845"/>
                      </a:cubicBezTo>
                      <a:cubicBezTo>
                        <a:pt x="17258" y="15845"/>
                        <a:pt x="17258" y="16418"/>
                        <a:pt x="18047" y="17198"/>
                      </a:cubicBezTo>
                      <a:cubicBezTo>
                        <a:pt x="19418" y="18733"/>
                        <a:pt x="19730" y="20268"/>
                        <a:pt x="19584" y="22610"/>
                      </a:cubicBezTo>
                      <a:cubicBezTo>
                        <a:pt x="19273" y="22610"/>
                        <a:pt x="17736" y="22610"/>
                        <a:pt x="17736" y="22974"/>
                      </a:cubicBezTo>
                      <a:cubicBezTo>
                        <a:pt x="17570" y="23365"/>
                        <a:pt x="18047" y="23755"/>
                        <a:pt x="18047" y="24145"/>
                      </a:cubicBezTo>
                      <a:cubicBezTo>
                        <a:pt x="18047" y="25680"/>
                        <a:pt x="16199" y="24535"/>
                        <a:pt x="15887" y="25888"/>
                      </a:cubicBezTo>
                      <a:cubicBezTo>
                        <a:pt x="15576" y="25316"/>
                        <a:pt x="15410" y="24926"/>
                        <a:pt x="14807" y="25108"/>
                      </a:cubicBezTo>
                      <a:cubicBezTo>
                        <a:pt x="14807" y="24535"/>
                        <a:pt x="14807" y="24145"/>
                        <a:pt x="14807" y="23755"/>
                      </a:cubicBezTo>
                      <a:cubicBezTo>
                        <a:pt x="14184" y="23573"/>
                        <a:pt x="13561" y="23755"/>
                        <a:pt x="13104" y="23183"/>
                      </a:cubicBezTo>
                      <a:cubicBezTo>
                        <a:pt x="12647" y="22610"/>
                        <a:pt x="12793" y="22012"/>
                        <a:pt x="12024" y="22220"/>
                      </a:cubicBezTo>
                      <a:cubicBezTo>
                        <a:pt x="12024" y="22610"/>
                        <a:pt x="11713" y="22974"/>
                        <a:pt x="11568" y="23573"/>
                      </a:cubicBezTo>
                      <a:cubicBezTo>
                        <a:pt x="12938" y="23755"/>
                        <a:pt x="12024" y="26461"/>
                        <a:pt x="11713" y="27241"/>
                      </a:cubicBezTo>
                      <a:cubicBezTo>
                        <a:pt x="11568" y="27996"/>
                        <a:pt x="12024" y="29167"/>
                        <a:pt x="11401" y="29557"/>
                      </a:cubicBezTo>
                      <a:cubicBezTo>
                        <a:pt x="10799" y="29947"/>
                        <a:pt x="10944" y="31483"/>
                        <a:pt x="10944" y="32263"/>
                      </a:cubicBezTo>
                      <a:cubicBezTo>
                        <a:pt x="10488" y="32263"/>
                        <a:pt x="10176" y="32263"/>
                        <a:pt x="9865" y="32263"/>
                      </a:cubicBezTo>
                      <a:cubicBezTo>
                        <a:pt x="9719" y="32263"/>
                        <a:pt x="9553" y="32836"/>
                        <a:pt x="9408" y="32836"/>
                      </a:cubicBezTo>
                      <a:cubicBezTo>
                        <a:pt x="8930" y="33044"/>
                        <a:pt x="8473" y="32653"/>
                        <a:pt x="8016" y="32836"/>
                      </a:cubicBezTo>
                      <a:cubicBezTo>
                        <a:pt x="8016" y="33408"/>
                        <a:pt x="8016" y="34006"/>
                        <a:pt x="8016" y="34397"/>
                      </a:cubicBezTo>
                      <a:cubicBezTo>
                        <a:pt x="4776" y="34579"/>
                        <a:pt x="4465" y="38065"/>
                        <a:pt x="3530" y="32445"/>
                      </a:cubicBezTo>
                      <a:cubicBezTo>
                        <a:pt x="3385" y="31691"/>
                        <a:pt x="3385" y="29167"/>
                        <a:pt x="3696" y="27814"/>
                      </a:cubicBezTo>
                      <a:cubicBezTo>
                        <a:pt x="3696" y="27814"/>
                        <a:pt x="3530" y="27814"/>
                        <a:pt x="3385" y="27814"/>
                      </a:cubicBezTo>
                      <a:cubicBezTo>
                        <a:pt x="3385" y="27996"/>
                        <a:pt x="3385" y="28204"/>
                        <a:pt x="3239" y="28386"/>
                      </a:cubicBezTo>
                      <a:cubicBezTo>
                        <a:pt x="2928" y="28985"/>
                        <a:pt x="1993" y="28594"/>
                        <a:pt x="1848" y="29167"/>
                      </a:cubicBezTo>
                      <a:cubicBezTo>
                        <a:pt x="1682" y="29557"/>
                        <a:pt x="2305" y="30130"/>
                        <a:pt x="2159" y="30728"/>
                      </a:cubicBezTo>
                      <a:cubicBezTo>
                        <a:pt x="1993" y="31691"/>
                        <a:pt x="1536" y="31092"/>
                        <a:pt x="1225" y="31873"/>
                      </a:cubicBezTo>
                      <a:cubicBezTo>
                        <a:pt x="768" y="33044"/>
                        <a:pt x="2159" y="33798"/>
                        <a:pt x="1993" y="34969"/>
                      </a:cubicBezTo>
                      <a:cubicBezTo>
                        <a:pt x="1848" y="34579"/>
                        <a:pt x="1536" y="34579"/>
                        <a:pt x="1536" y="34006"/>
                      </a:cubicBezTo>
                      <a:cubicBezTo>
                        <a:pt x="1225" y="34006"/>
                        <a:pt x="913" y="34006"/>
                        <a:pt x="768" y="34006"/>
                      </a:cubicBezTo>
                      <a:cubicBezTo>
                        <a:pt x="456" y="34579"/>
                        <a:pt x="602" y="34761"/>
                        <a:pt x="768" y="35359"/>
                      </a:cubicBezTo>
                      <a:cubicBezTo>
                        <a:pt x="913" y="35359"/>
                        <a:pt x="1536" y="36322"/>
                        <a:pt x="1391" y="36322"/>
                      </a:cubicBezTo>
                      <a:cubicBezTo>
                        <a:pt x="1225" y="36504"/>
                        <a:pt x="913" y="36504"/>
                        <a:pt x="768" y="36504"/>
                      </a:cubicBezTo>
                      <a:cubicBezTo>
                        <a:pt x="768" y="37467"/>
                        <a:pt x="311" y="38248"/>
                        <a:pt x="456" y="39210"/>
                      </a:cubicBezTo>
                      <a:cubicBezTo>
                        <a:pt x="1536" y="39028"/>
                        <a:pt x="0" y="42697"/>
                        <a:pt x="456" y="42697"/>
                      </a:cubicBezTo>
                      <a:cubicBezTo>
                        <a:pt x="768" y="42697"/>
                        <a:pt x="1079" y="42697"/>
                        <a:pt x="1391" y="42697"/>
                      </a:cubicBezTo>
                      <a:cubicBezTo>
                        <a:pt x="1391" y="42307"/>
                        <a:pt x="1225" y="41344"/>
                        <a:pt x="1682" y="41344"/>
                      </a:cubicBezTo>
                      <a:cubicBezTo>
                        <a:pt x="1848" y="41344"/>
                        <a:pt x="2305" y="42307"/>
                        <a:pt x="2616" y="42489"/>
                      </a:cubicBezTo>
                      <a:cubicBezTo>
                        <a:pt x="2159" y="43087"/>
                        <a:pt x="1079" y="42879"/>
                        <a:pt x="913" y="43842"/>
                      </a:cubicBezTo>
                      <a:cubicBezTo>
                        <a:pt x="768" y="44440"/>
                        <a:pt x="1079" y="44440"/>
                        <a:pt x="1225" y="44830"/>
                      </a:cubicBezTo>
                      <a:cubicBezTo>
                        <a:pt x="1225" y="45403"/>
                        <a:pt x="1225" y="45975"/>
                        <a:pt x="1225" y="46366"/>
                      </a:cubicBezTo>
                      <a:cubicBezTo>
                        <a:pt x="1848" y="46548"/>
                        <a:pt x="2450" y="46366"/>
                        <a:pt x="3073" y="46548"/>
                      </a:cubicBezTo>
                      <a:cubicBezTo>
                        <a:pt x="2450" y="46938"/>
                        <a:pt x="1225" y="46366"/>
                        <a:pt x="913" y="47328"/>
                      </a:cubicBezTo>
                      <a:cubicBezTo>
                        <a:pt x="913" y="47718"/>
                        <a:pt x="1079" y="49644"/>
                        <a:pt x="1391" y="49852"/>
                      </a:cubicBezTo>
                      <a:cubicBezTo>
                        <a:pt x="1391" y="50216"/>
                        <a:pt x="1391" y="50607"/>
                        <a:pt x="1391" y="50997"/>
                      </a:cubicBezTo>
                      <a:cubicBezTo>
                        <a:pt x="768" y="51205"/>
                        <a:pt x="1391" y="51777"/>
                        <a:pt x="1225" y="52168"/>
                      </a:cubicBezTo>
                      <a:cubicBezTo>
                        <a:pt x="768" y="52350"/>
                        <a:pt x="768" y="54093"/>
                        <a:pt x="1391" y="53911"/>
                      </a:cubicBezTo>
                      <a:cubicBezTo>
                        <a:pt x="1682" y="53313"/>
                        <a:pt x="1993" y="52740"/>
                        <a:pt x="2159" y="51960"/>
                      </a:cubicBezTo>
                      <a:cubicBezTo>
                        <a:pt x="2450" y="51960"/>
                        <a:pt x="2928" y="51960"/>
                        <a:pt x="3385" y="51960"/>
                      </a:cubicBezTo>
                      <a:cubicBezTo>
                        <a:pt x="3530" y="51387"/>
                        <a:pt x="3239" y="49644"/>
                        <a:pt x="3842" y="49852"/>
                      </a:cubicBezTo>
                      <a:cubicBezTo>
                        <a:pt x="3842" y="50424"/>
                        <a:pt x="4008" y="50607"/>
                        <a:pt x="4153" y="51205"/>
                      </a:cubicBezTo>
                      <a:cubicBezTo>
                        <a:pt x="4153" y="51595"/>
                        <a:pt x="4153" y="52168"/>
                        <a:pt x="4008" y="52558"/>
                      </a:cubicBezTo>
                      <a:cubicBezTo>
                        <a:pt x="3696" y="52558"/>
                        <a:pt x="3239" y="52350"/>
                        <a:pt x="3073" y="52558"/>
                      </a:cubicBezTo>
                      <a:cubicBezTo>
                        <a:pt x="2616" y="52740"/>
                        <a:pt x="2928" y="52948"/>
                        <a:pt x="2616" y="53130"/>
                      </a:cubicBezTo>
                      <a:cubicBezTo>
                        <a:pt x="2450" y="53521"/>
                        <a:pt x="1536" y="54483"/>
                        <a:pt x="2305" y="54874"/>
                      </a:cubicBezTo>
                      <a:cubicBezTo>
                        <a:pt x="2305" y="55056"/>
                        <a:pt x="2450" y="55264"/>
                        <a:pt x="2305" y="55446"/>
                      </a:cubicBezTo>
                      <a:cubicBezTo>
                        <a:pt x="2762" y="55628"/>
                        <a:pt x="3073" y="55446"/>
                        <a:pt x="3385" y="55446"/>
                      </a:cubicBezTo>
                      <a:cubicBezTo>
                        <a:pt x="3530" y="55628"/>
                        <a:pt x="3696" y="56019"/>
                        <a:pt x="3842" y="56227"/>
                      </a:cubicBezTo>
                      <a:cubicBezTo>
                        <a:pt x="3530" y="56591"/>
                        <a:pt x="2762" y="56409"/>
                        <a:pt x="2305" y="56227"/>
                      </a:cubicBezTo>
                      <a:lnTo>
                        <a:pt x="2305" y="56019"/>
                      </a:lnTo>
                      <a:cubicBezTo>
                        <a:pt x="913" y="55628"/>
                        <a:pt x="913" y="57970"/>
                        <a:pt x="1225" y="58933"/>
                      </a:cubicBezTo>
                      <a:cubicBezTo>
                        <a:pt x="1391" y="59115"/>
                        <a:pt x="1682" y="59323"/>
                        <a:pt x="1682" y="59505"/>
                      </a:cubicBezTo>
                      <a:cubicBezTo>
                        <a:pt x="1848" y="59895"/>
                        <a:pt x="1848" y="60078"/>
                        <a:pt x="1848" y="60468"/>
                      </a:cubicBezTo>
                      <a:cubicBezTo>
                        <a:pt x="1993" y="61040"/>
                        <a:pt x="2305" y="61639"/>
                        <a:pt x="2616" y="62003"/>
                      </a:cubicBezTo>
                      <a:cubicBezTo>
                        <a:pt x="2450" y="62003"/>
                        <a:pt x="2305" y="62003"/>
                        <a:pt x="2159" y="62003"/>
                      </a:cubicBezTo>
                      <a:cubicBezTo>
                        <a:pt x="2159" y="61821"/>
                        <a:pt x="2159" y="61821"/>
                        <a:pt x="2159" y="61639"/>
                      </a:cubicBezTo>
                      <a:cubicBezTo>
                        <a:pt x="1993" y="61639"/>
                        <a:pt x="1848" y="61639"/>
                        <a:pt x="1848" y="61639"/>
                      </a:cubicBezTo>
                      <a:cubicBezTo>
                        <a:pt x="1536" y="62601"/>
                        <a:pt x="1536" y="63746"/>
                        <a:pt x="1682" y="64527"/>
                      </a:cubicBezTo>
                      <a:cubicBezTo>
                        <a:pt x="1848" y="64709"/>
                        <a:pt x="1993" y="64917"/>
                        <a:pt x="2305" y="64917"/>
                      </a:cubicBezTo>
                      <a:cubicBezTo>
                        <a:pt x="2305" y="65490"/>
                        <a:pt x="2305" y="66088"/>
                        <a:pt x="1993" y="66270"/>
                      </a:cubicBezTo>
                      <a:cubicBezTo>
                        <a:pt x="2305" y="66452"/>
                        <a:pt x="2616" y="66452"/>
                        <a:pt x="2928" y="66452"/>
                      </a:cubicBezTo>
                      <a:cubicBezTo>
                        <a:pt x="2928" y="66088"/>
                        <a:pt x="3239" y="65698"/>
                        <a:pt x="3530" y="65880"/>
                      </a:cubicBezTo>
                      <a:cubicBezTo>
                        <a:pt x="3385" y="66452"/>
                        <a:pt x="3530" y="67051"/>
                        <a:pt x="3385" y="67415"/>
                      </a:cubicBezTo>
                      <a:cubicBezTo>
                        <a:pt x="3385" y="66452"/>
                        <a:pt x="2305" y="66660"/>
                        <a:pt x="1682" y="66660"/>
                      </a:cubicBezTo>
                      <a:cubicBezTo>
                        <a:pt x="1536" y="67805"/>
                        <a:pt x="2159" y="67805"/>
                        <a:pt x="2616" y="68196"/>
                      </a:cubicBezTo>
                      <a:cubicBezTo>
                        <a:pt x="2762" y="68976"/>
                        <a:pt x="2305" y="69549"/>
                        <a:pt x="1993" y="70121"/>
                      </a:cubicBezTo>
                      <a:cubicBezTo>
                        <a:pt x="2305" y="70121"/>
                        <a:pt x="2305" y="70121"/>
                        <a:pt x="2450" y="70121"/>
                      </a:cubicBezTo>
                      <a:cubicBezTo>
                        <a:pt x="2450" y="70901"/>
                        <a:pt x="2616" y="72463"/>
                        <a:pt x="3530" y="72254"/>
                      </a:cubicBezTo>
                      <a:cubicBezTo>
                        <a:pt x="2159" y="72645"/>
                        <a:pt x="3073" y="74388"/>
                        <a:pt x="3530" y="75351"/>
                      </a:cubicBezTo>
                      <a:cubicBezTo>
                        <a:pt x="4319" y="76704"/>
                        <a:pt x="3696" y="78057"/>
                        <a:pt x="3842" y="79592"/>
                      </a:cubicBezTo>
                      <a:cubicBezTo>
                        <a:pt x="4153" y="79592"/>
                        <a:pt x="4465" y="79592"/>
                        <a:pt x="4776" y="79800"/>
                      </a:cubicBezTo>
                      <a:cubicBezTo>
                        <a:pt x="4465" y="80190"/>
                        <a:pt x="4153" y="80190"/>
                        <a:pt x="3842" y="80372"/>
                      </a:cubicBezTo>
                      <a:cubicBezTo>
                        <a:pt x="4153" y="81725"/>
                        <a:pt x="4922" y="84041"/>
                        <a:pt x="4008" y="85212"/>
                      </a:cubicBezTo>
                      <a:cubicBezTo>
                        <a:pt x="4319" y="85212"/>
                        <a:pt x="4631" y="85212"/>
                        <a:pt x="4922" y="85394"/>
                      </a:cubicBezTo>
                      <a:cubicBezTo>
                        <a:pt x="4922" y="85967"/>
                        <a:pt x="4465" y="85784"/>
                        <a:pt x="4465" y="86175"/>
                      </a:cubicBezTo>
                      <a:cubicBezTo>
                        <a:pt x="4319" y="86357"/>
                        <a:pt x="4465" y="86955"/>
                        <a:pt x="4465" y="87320"/>
                      </a:cubicBezTo>
                      <a:cubicBezTo>
                        <a:pt x="4776" y="87528"/>
                        <a:pt x="5233" y="87710"/>
                        <a:pt x="5088" y="88490"/>
                      </a:cubicBezTo>
                      <a:cubicBezTo>
                        <a:pt x="4631" y="88282"/>
                        <a:pt x="4465" y="88881"/>
                        <a:pt x="4631" y="89271"/>
                      </a:cubicBezTo>
                      <a:cubicBezTo>
                        <a:pt x="5399" y="89271"/>
                        <a:pt x="4776" y="90988"/>
                        <a:pt x="4776" y="91769"/>
                      </a:cubicBezTo>
                      <a:cubicBezTo>
                        <a:pt x="5088" y="91769"/>
                        <a:pt x="5233" y="91977"/>
                        <a:pt x="5399" y="91977"/>
                      </a:cubicBezTo>
                      <a:cubicBezTo>
                        <a:pt x="5545" y="92549"/>
                        <a:pt x="5088" y="92549"/>
                        <a:pt x="4631" y="92549"/>
                      </a:cubicBezTo>
                      <a:cubicBezTo>
                        <a:pt x="5233" y="93512"/>
                        <a:pt x="5088" y="95828"/>
                        <a:pt x="5088" y="96999"/>
                      </a:cubicBezTo>
                      <a:cubicBezTo>
                        <a:pt x="5088" y="97571"/>
                        <a:pt x="4922" y="98352"/>
                        <a:pt x="4922" y="99106"/>
                      </a:cubicBezTo>
                      <a:cubicBezTo>
                        <a:pt x="4922" y="99887"/>
                        <a:pt x="5233" y="100667"/>
                        <a:pt x="5399" y="101422"/>
                      </a:cubicBezTo>
                      <a:cubicBezTo>
                        <a:pt x="5399" y="102202"/>
                        <a:pt x="5233" y="102983"/>
                        <a:pt x="5545" y="103738"/>
                      </a:cubicBezTo>
                      <a:cubicBezTo>
                        <a:pt x="5856" y="104518"/>
                        <a:pt x="5856" y="105091"/>
                        <a:pt x="6002" y="106079"/>
                      </a:cubicBezTo>
                      <a:cubicBezTo>
                        <a:pt x="6002" y="106470"/>
                        <a:pt x="5856" y="107042"/>
                        <a:pt x="6002" y="107432"/>
                      </a:cubicBezTo>
                      <a:cubicBezTo>
                        <a:pt x="6002" y="107823"/>
                        <a:pt x="6479" y="108005"/>
                        <a:pt x="6479" y="108395"/>
                      </a:cubicBezTo>
                      <a:cubicBezTo>
                        <a:pt x="6479" y="108967"/>
                        <a:pt x="6002" y="109358"/>
                        <a:pt x="5711" y="109748"/>
                      </a:cubicBezTo>
                      <a:cubicBezTo>
                        <a:pt x="5711" y="110320"/>
                        <a:pt x="6168" y="110503"/>
                        <a:pt x="6479" y="110893"/>
                      </a:cubicBezTo>
                      <a:cubicBezTo>
                        <a:pt x="6770" y="111101"/>
                        <a:pt x="7082" y="111673"/>
                        <a:pt x="7393" y="112064"/>
                      </a:cubicBezTo>
                      <a:cubicBezTo>
                        <a:pt x="7850" y="113026"/>
                        <a:pt x="7850" y="114197"/>
                        <a:pt x="8328" y="115342"/>
                      </a:cubicBezTo>
                      <a:cubicBezTo>
                        <a:pt x="8473" y="115732"/>
                        <a:pt x="8473" y="116123"/>
                        <a:pt x="8618" y="116305"/>
                      </a:cubicBezTo>
                      <a:cubicBezTo>
                        <a:pt x="9096" y="116305"/>
                        <a:pt x="9408" y="116513"/>
                        <a:pt x="9865" y="116305"/>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16" name="Shape 2594">
                  <a:extLst>
                    <a:ext uri="{FF2B5EF4-FFF2-40B4-BE49-F238E27FC236}">
                      <a16:creationId xmlns:a16="http://schemas.microsoft.com/office/drawing/2014/main" id="{E8C24430-1BBB-4367-AA06-751663705F1C}"/>
                    </a:ext>
                  </a:extLst>
                </p:cNvPr>
                <p:cNvSpPr/>
                <p:nvPr/>
              </p:nvSpPr>
              <p:spPr>
                <a:xfrm>
                  <a:off x="7242544" y="2536976"/>
                  <a:ext cx="1355667" cy="1213346"/>
                </a:xfrm>
                <a:custGeom>
                  <a:avLst/>
                  <a:gdLst/>
                  <a:ahLst/>
                  <a:cxnLst/>
                  <a:rect l="0" t="0" r="0" b="0"/>
                  <a:pathLst>
                    <a:path w="120000" h="120000" extrusionOk="0">
                      <a:moveTo>
                        <a:pt x="22765" y="88075"/>
                      </a:moveTo>
                      <a:lnTo>
                        <a:pt x="22765" y="88075"/>
                      </a:lnTo>
                      <a:cubicBezTo>
                        <a:pt x="23073" y="88235"/>
                        <a:pt x="22929" y="88925"/>
                        <a:pt x="23073" y="89431"/>
                      </a:cubicBezTo>
                      <a:cubicBezTo>
                        <a:pt x="23238" y="89936"/>
                        <a:pt x="23835" y="89936"/>
                        <a:pt x="24308" y="89775"/>
                      </a:cubicBezTo>
                      <a:cubicBezTo>
                        <a:pt x="24308" y="89615"/>
                        <a:pt x="24452" y="89270"/>
                        <a:pt x="24452" y="88925"/>
                      </a:cubicBezTo>
                      <a:cubicBezTo>
                        <a:pt x="25214" y="88925"/>
                        <a:pt x="26284" y="88580"/>
                        <a:pt x="27046" y="88925"/>
                      </a:cubicBezTo>
                      <a:cubicBezTo>
                        <a:pt x="27663" y="89270"/>
                        <a:pt x="28116" y="89431"/>
                        <a:pt x="28878" y="89431"/>
                      </a:cubicBezTo>
                      <a:cubicBezTo>
                        <a:pt x="29660" y="89270"/>
                        <a:pt x="30257" y="89431"/>
                        <a:pt x="30566" y="90120"/>
                      </a:cubicBezTo>
                      <a:cubicBezTo>
                        <a:pt x="30710" y="90626"/>
                        <a:pt x="30874" y="91476"/>
                        <a:pt x="31492" y="91315"/>
                      </a:cubicBezTo>
                      <a:cubicBezTo>
                        <a:pt x="31492" y="90810"/>
                        <a:pt x="31780" y="89775"/>
                        <a:pt x="32397" y="89936"/>
                      </a:cubicBezTo>
                      <a:cubicBezTo>
                        <a:pt x="32397" y="90465"/>
                        <a:pt x="32562" y="90626"/>
                        <a:pt x="33015" y="90626"/>
                      </a:cubicBezTo>
                      <a:cubicBezTo>
                        <a:pt x="33159" y="89775"/>
                        <a:pt x="34229" y="89086"/>
                        <a:pt x="34847" y="89270"/>
                      </a:cubicBezTo>
                      <a:cubicBezTo>
                        <a:pt x="34991" y="89936"/>
                        <a:pt x="34847" y="90626"/>
                        <a:pt x="35464" y="90971"/>
                      </a:cubicBezTo>
                      <a:cubicBezTo>
                        <a:pt x="36061" y="91476"/>
                        <a:pt x="37296" y="90626"/>
                        <a:pt x="37749" y="91476"/>
                      </a:cubicBezTo>
                      <a:cubicBezTo>
                        <a:pt x="38058" y="92005"/>
                        <a:pt x="37893" y="92511"/>
                        <a:pt x="38367" y="93016"/>
                      </a:cubicBezTo>
                      <a:cubicBezTo>
                        <a:pt x="38984" y="93545"/>
                        <a:pt x="39128" y="93867"/>
                        <a:pt x="39272" y="94717"/>
                      </a:cubicBezTo>
                      <a:cubicBezTo>
                        <a:pt x="39890" y="94556"/>
                        <a:pt x="39890" y="93867"/>
                        <a:pt x="40343" y="93361"/>
                      </a:cubicBezTo>
                      <a:cubicBezTo>
                        <a:pt x="40960" y="93200"/>
                        <a:pt x="41722" y="94717"/>
                        <a:pt x="42339" y="94901"/>
                      </a:cubicBezTo>
                      <a:cubicBezTo>
                        <a:pt x="42339" y="95407"/>
                        <a:pt x="42339" y="95912"/>
                        <a:pt x="42483" y="96441"/>
                      </a:cubicBezTo>
                      <a:cubicBezTo>
                        <a:pt x="43409" y="96441"/>
                        <a:pt x="45241" y="95912"/>
                        <a:pt x="45550" y="97107"/>
                      </a:cubicBezTo>
                      <a:cubicBezTo>
                        <a:pt x="46456" y="97636"/>
                        <a:pt x="46312" y="95751"/>
                        <a:pt x="46620" y="95246"/>
                      </a:cubicBezTo>
                      <a:cubicBezTo>
                        <a:pt x="47073" y="94556"/>
                        <a:pt x="47835" y="94901"/>
                        <a:pt x="48596" y="95062"/>
                      </a:cubicBezTo>
                      <a:cubicBezTo>
                        <a:pt x="48596" y="95751"/>
                        <a:pt x="48288" y="96441"/>
                        <a:pt x="48452" y="97107"/>
                      </a:cubicBezTo>
                      <a:cubicBezTo>
                        <a:pt x="48905" y="97107"/>
                        <a:pt x="49358" y="96946"/>
                        <a:pt x="49667" y="97291"/>
                      </a:cubicBezTo>
                      <a:cubicBezTo>
                        <a:pt x="48761" y="97958"/>
                        <a:pt x="47835" y="98142"/>
                        <a:pt x="47691" y="99337"/>
                      </a:cubicBezTo>
                      <a:cubicBezTo>
                        <a:pt x="47526" y="100532"/>
                        <a:pt x="48144" y="101727"/>
                        <a:pt x="49214" y="101543"/>
                      </a:cubicBezTo>
                      <a:cubicBezTo>
                        <a:pt x="48905" y="102922"/>
                        <a:pt x="49523" y="103773"/>
                        <a:pt x="50449" y="102578"/>
                      </a:cubicBezTo>
                      <a:cubicBezTo>
                        <a:pt x="51355" y="101221"/>
                        <a:pt x="52425" y="102738"/>
                        <a:pt x="52116" y="104117"/>
                      </a:cubicBezTo>
                      <a:cubicBezTo>
                        <a:pt x="51807" y="105152"/>
                        <a:pt x="49831" y="106163"/>
                        <a:pt x="50284" y="107358"/>
                      </a:cubicBezTo>
                      <a:cubicBezTo>
                        <a:pt x="50593" y="108048"/>
                        <a:pt x="51355" y="107703"/>
                        <a:pt x="51663" y="108209"/>
                      </a:cubicBezTo>
                      <a:cubicBezTo>
                        <a:pt x="52116" y="108898"/>
                        <a:pt x="51663" y="109749"/>
                        <a:pt x="52281" y="110438"/>
                      </a:cubicBezTo>
                      <a:cubicBezTo>
                        <a:pt x="54874" y="108898"/>
                        <a:pt x="52878" y="112484"/>
                        <a:pt x="53804" y="113495"/>
                      </a:cubicBezTo>
                      <a:cubicBezTo>
                        <a:pt x="54401" y="114001"/>
                        <a:pt x="55492" y="113495"/>
                        <a:pt x="56089" y="113840"/>
                      </a:cubicBezTo>
                      <a:cubicBezTo>
                        <a:pt x="56850" y="114185"/>
                        <a:pt x="56706" y="115380"/>
                        <a:pt x="57612" y="115196"/>
                      </a:cubicBezTo>
                      <a:lnTo>
                        <a:pt x="57612" y="115380"/>
                      </a:lnTo>
                      <a:cubicBezTo>
                        <a:pt x="58229" y="115380"/>
                        <a:pt x="59156" y="115196"/>
                        <a:pt x="59608" y="115724"/>
                      </a:cubicBezTo>
                      <a:cubicBezTo>
                        <a:pt x="60370" y="116575"/>
                        <a:pt x="59917" y="116920"/>
                        <a:pt x="59917" y="117770"/>
                      </a:cubicBezTo>
                      <a:cubicBezTo>
                        <a:pt x="59608" y="118965"/>
                        <a:pt x="61132" y="118115"/>
                        <a:pt x="61605" y="118276"/>
                      </a:cubicBezTo>
                      <a:cubicBezTo>
                        <a:pt x="62202" y="118460"/>
                        <a:pt x="62202" y="119126"/>
                        <a:pt x="62202" y="119816"/>
                      </a:cubicBezTo>
                      <a:cubicBezTo>
                        <a:pt x="62367" y="119816"/>
                        <a:pt x="62367" y="119816"/>
                        <a:pt x="62511" y="119977"/>
                      </a:cubicBezTo>
                      <a:cubicBezTo>
                        <a:pt x="62675" y="119977"/>
                        <a:pt x="62675" y="119977"/>
                        <a:pt x="62675" y="119816"/>
                      </a:cubicBezTo>
                      <a:cubicBezTo>
                        <a:pt x="62819" y="119310"/>
                        <a:pt x="63890" y="119816"/>
                        <a:pt x="64034" y="119977"/>
                      </a:cubicBezTo>
                      <a:cubicBezTo>
                        <a:pt x="64960" y="118460"/>
                        <a:pt x="66792" y="119126"/>
                        <a:pt x="67862" y="117931"/>
                      </a:cubicBezTo>
                      <a:cubicBezTo>
                        <a:pt x="68624" y="117081"/>
                        <a:pt x="66030" y="116230"/>
                        <a:pt x="65578" y="115885"/>
                      </a:cubicBezTo>
                      <a:cubicBezTo>
                        <a:pt x="66339" y="115196"/>
                        <a:pt x="65886" y="114874"/>
                        <a:pt x="65886" y="113840"/>
                      </a:cubicBezTo>
                      <a:cubicBezTo>
                        <a:pt x="67245" y="113334"/>
                        <a:pt x="68933" y="113150"/>
                        <a:pt x="70147" y="112300"/>
                      </a:cubicBezTo>
                      <a:cubicBezTo>
                        <a:pt x="71217" y="111633"/>
                        <a:pt x="71382" y="110254"/>
                        <a:pt x="71382" y="109059"/>
                      </a:cubicBezTo>
                      <a:cubicBezTo>
                        <a:pt x="71382" y="108370"/>
                        <a:pt x="71217" y="107519"/>
                        <a:pt x="71382" y="106853"/>
                      </a:cubicBezTo>
                      <a:cubicBezTo>
                        <a:pt x="71382" y="106002"/>
                        <a:pt x="71835" y="105657"/>
                        <a:pt x="72288" y="105152"/>
                      </a:cubicBezTo>
                      <a:cubicBezTo>
                        <a:pt x="72761" y="104462"/>
                        <a:pt x="72452" y="103773"/>
                        <a:pt x="72144" y="103083"/>
                      </a:cubicBezTo>
                      <a:cubicBezTo>
                        <a:pt x="71835" y="102417"/>
                        <a:pt x="71835" y="101382"/>
                        <a:pt x="71835" y="100532"/>
                      </a:cubicBezTo>
                      <a:cubicBezTo>
                        <a:pt x="71073" y="100532"/>
                        <a:pt x="70147" y="100532"/>
                        <a:pt x="69385" y="100532"/>
                      </a:cubicBezTo>
                      <a:cubicBezTo>
                        <a:pt x="69694" y="100026"/>
                        <a:pt x="70147" y="99682"/>
                        <a:pt x="70312" y="99176"/>
                      </a:cubicBezTo>
                      <a:cubicBezTo>
                        <a:pt x="70620" y="98486"/>
                        <a:pt x="70147" y="97636"/>
                        <a:pt x="70765" y="97291"/>
                      </a:cubicBezTo>
                      <a:cubicBezTo>
                        <a:pt x="70620" y="96763"/>
                        <a:pt x="69838" y="96602"/>
                        <a:pt x="69385" y="96441"/>
                      </a:cubicBezTo>
                      <a:cubicBezTo>
                        <a:pt x="69385" y="95912"/>
                        <a:pt x="69077" y="95246"/>
                        <a:pt x="69385" y="94717"/>
                      </a:cubicBezTo>
                      <a:cubicBezTo>
                        <a:pt x="69694" y="94211"/>
                        <a:pt x="70620" y="94211"/>
                        <a:pt x="70620" y="93545"/>
                      </a:cubicBezTo>
                      <a:cubicBezTo>
                        <a:pt x="70620" y="92855"/>
                        <a:pt x="69550" y="91131"/>
                        <a:pt x="71073" y="91476"/>
                      </a:cubicBezTo>
                      <a:cubicBezTo>
                        <a:pt x="70929" y="92327"/>
                        <a:pt x="71382" y="91821"/>
                        <a:pt x="71691" y="92327"/>
                      </a:cubicBezTo>
                      <a:cubicBezTo>
                        <a:pt x="72144" y="92671"/>
                        <a:pt x="72288" y="93361"/>
                        <a:pt x="72905" y="93200"/>
                      </a:cubicBezTo>
                      <a:cubicBezTo>
                        <a:pt x="72905" y="91315"/>
                        <a:pt x="70147" y="89936"/>
                        <a:pt x="71382" y="88075"/>
                      </a:cubicBezTo>
                      <a:cubicBezTo>
                        <a:pt x="72000" y="88235"/>
                        <a:pt x="72000" y="89086"/>
                        <a:pt x="72288" y="89615"/>
                      </a:cubicBezTo>
                      <a:cubicBezTo>
                        <a:pt x="72761" y="90281"/>
                        <a:pt x="73831" y="90281"/>
                        <a:pt x="74428" y="89936"/>
                      </a:cubicBezTo>
                      <a:cubicBezTo>
                        <a:pt x="75190" y="89431"/>
                        <a:pt x="74902" y="88580"/>
                        <a:pt x="75190" y="87730"/>
                      </a:cubicBezTo>
                      <a:cubicBezTo>
                        <a:pt x="75807" y="86879"/>
                        <a:pt x="77186" y="87224"/>
                        <a:pt x="78113" y="87224"/>
                      </a:cubicBezTo>
                      <a:cubicBezTo>
                        <a:pt x="78113" y="88075"/>
                        <a:pt x="78113" y="88764"/>
                        <a:pt x="77948" y="89615"/>
                      </a:cubicBezTo>
                      <a:cubicBezTo>
                        <a:pt x="76878" y="89431"/>
                        <a:pt x="77186" y="90626"/>
                        <a:pt x="77186" y="91315"/>
                      </a:cubicBezTo>
                      <a:cubicBezTo>
                        <a:pt x="76116" y="91315"/>
                        <a:pt x="75807" y="92671"/>
                        <a:pt x="76878" y="93016"/>
                      </a:cubicBezTo>
                      <a:cubicBezTo>
                        <a:pt x="78113" y="93200"/>
                        <a:pt x="79636" y="93361"/>
                        <a:pt x="80850" y="93545"/>
                      </a:cubicBezTo>
                      <a:cubicBezTo>
                        <a:pt x="80542" y="95062"/>
                        <a:pt x="81921" y="93867"/>
                        <a:pt x="82394" y="93545"/>
                      </a:cubicBezTo>
                      <a:cubicBezTo>
                        <a:pt x="83156" y="93016"/>
                        <a:pt x="83464" y="92855"/>
                        <a:pt x="84679" y="93016"/>
                      </a:cubicBezTo>
                      <a:cubicBezTo>
                        <a:pt x="84679" y="93867"/>
                        <a:pt x="84514" y="94717"/>
                        <a:pt x="84679" y="95751"/>
                      </a:cubicBezTo>
                      <a:cubicBezTo>
                        <a:pt x="84987" y="95912"/>
                        <a:pt x="85440" y="95912"/>
                        <a:pt x="85893" y="95912"/>
                      </a:cubicBezTo>
                      <a:cubicBezTo>
                        <a:pt x="86058" y="96946"/>
                        <a:pt x="85893" y="99682"/>
                        <a:pt x="84370" y="97958"/>
                      </a:cubicBezTo>
                      <a:cubicBezTo>
                        <a:pt x="83753" y="98142"/>
                        <a:pt x="83464" y="99176"/>
                        <a:pt x="83608" y="99842"/>
                      </a:cubicBezTo>
                      <a:cubicBezTo>
                        <a:pt x="83608" y="100348"/>
                        <a:pt x="84370" y="99842"/>
                        <a:pt x="84226" y="101038"/>
                      </a:cubicBezTo>
                      <a:cubicBezTo>
                        <a:pt x="84226" y="101727"/>
                        <a:pt x="83753" y="102417"/>
                        <a:pt x="83917" y="102922"/>
                      </a:cubicBezTo>
                      <a:cubicBezTo>
                        <a:pt x="84061" y="103773"/>
                        <a:pt x="84987" y="103589"/>
                        <a:pt x="85132" y="104278"/>
                      </a:cubicBezTo>
                      <a:cubicBezTo>
                        <a:pt x="84226" y="104623"/>
                        <a:pt x="83753" y="105152"/>
                        <a:pt x="82847" y="105313"/>
                      </a:cubicBezTo>
                      <a:cubicBezTo>
                        <a:pt x="81921" y="105474"/>
                        <a:pt x="81612" y="105313"/>
                        <a:pt x="80850" y="104968"/>
                      </a:cubicBezTo>
                      <a:cubicBezTo>
                        <a:pt x="79636" y="104117"/>
                        <a:pt x="79636" y="107197"/>
                        <a:pt x="79780" y="107864"/>
                      </a:cubicBezTo>
                      <a:cubicBezTo>
                        <a:pt x="81303" y="107864"/>
                        <a:pt x="81159" y="108714"/>
                        <a:pt x="82229" y="109404"/>
                      </a:cubicBezTo>
                      <a:cubicBezTo>
                        <a:pt x="82538" y="108898"/>
                        <a:pt x="82229" y="108209"/>
                        <a:pt x="82538" y="107703"/>
                      </a:cubicBezTo>
                      <a:cubicBezTo>
                        <a:pt x="83464" y="107358"/>
                        <a:pt x="84370" y="107864"/>
                        <a:pt x="85296" y="107864"/>
                      </a:cubicBezTo>
                      <a:cubicBezTo>
                        <a:pt x="85440" y="107358"/>
                        <a:pt x="85749" y="107197"/>
                        <a:pt x="86202" y="107197"/>
                      </a:cubicBezTo>
                      <a:cubicBezTo>
                        <a:pt x="86346" y="106508"/>
                        <a:pt x="85893" y="106002"/>
                        <a:pt x="85893" y="105474"/>
                      </a:cubicBezTo>
                      <a:cubicBezTo>
                        <a:pt x="86511" y="105152"/>
                        <a:pt x="87128" y="105313"/>
                        <a:pt x="87581" y="104807"/>
                      </a:cubicBezTo>
                      <a:cubicBezTo>
                        <a:pt x="88198" y="103934"/>
                        <a:pt x="88651" y="102738"/>
                        <a:pt x="88651" y="101888"/>
                      </a:cubicBezTo>
                      <a:cubicBezTo>
                        <a:pt x="89722" y="101543"/>
                        <a:pt x="90627" y="102072"/>
                        <a:pt x="91554" y="102417"/>
                      </a:cubicBezTo>
                      <a:cubicBezTo>
                        <a:pt x="92624" y="102578"/>
                        <a:pt x="93694" y="102578"/>
                        <a:pt x="94620" y="103083"/>
                      </a:cubicBezTo>
                      <a:cubicBezTo>
                        <a:pt x="94620" y="102738"/>
                        <a:pt x="94765" y="102417"/>
                        <a:pt x="94620" y="102233"/>
                      </a:cubicBezTo>
                      <a:cubicBezTo>
                        <a:pt x="95073" y="102233"/>
                        <a:pt x="95526" y="102233"/>
                        <a:pt x="95835" y="102072"/>
                      </a:cubicBezTo>
                      <a:lnTo>
                        <a:pt x="95979" y="101888"/>
                      </a:lnTo>
                      <a:cubicBezTo>
                        <a:pt x="95979" y="102233"/>
                        <a:pt x="95979" y="102738"/>
                        <a:pt x="95979" y="103267"/>
                      </a:cubicBezTo>
                      <a:cubicBezTo>
                        <a:pt x="96596" y="103267"/>
                        <a:pt x="96905" y="103773"/>
                        <a:pt x="97667" y="103589"/>
                      </a:cubicBezTo>
                      <a:cubicBezTo>
                        <a:pt x="97523" y="104278"/>
                        <a:pt x="97811" y="104968"/>
                        <a:pt x="98428" y="104807"/>
                      </a:cubicBezTo>
                      <a:cubicBezTo>
                        <a:pt x="98428" y="103934"/>
                        <a:pt x="99972" y="104117"/>
                        <a:pt x="99972" y="103083"/>
                      </a:cubicBezTo>
                      <a:cubicBezTo>
                        <a:pt x="98737" y="102738"/>
                        <a:pt x="99355" y="98647"/>
                        <a:pt x="99046" y="97636"/>
                      </a:cubicBezTo>
                      <a:cubicBezTo>
                        <a:pt x="99972" y="97291"/>
                        <a:pt x="100116" y="98303"/>
                        <a:pt x="100878" y="98486"/>
                      </a:cubicBezTo>
                      <a:cubicBezTo>
                        <a:pt x="101948" y="98831"/>
                        <a:pt x="102257" y="97291"/>
                        <a:pt x="102401" y="96441"/>
                      </a:cubicBezTo>
                      <a:cubicBezTo>
                        <a:pt x="102401" y="95246"/>
                        <a:pt x="101948" y="94717"/>
                        <a:pt x="101022" y="94395"/>
                      </a:cubicBezTo>
                      <a:cubicBezTo>
                        <a:pt x="99807" y="94211"/>
                        <a:pt x="99190" y="93867"/>
                        <a:pt x="98902" y="92671"/>
                      </a:cubicBezTo>
                      <a:cubicBezTo>
                        <a:pt x="99499" y="92671"/>
                        <a:pt x="100734" y="92855"/>
                        <a:pt x="100569" y="91821"/>
                      </a:cubicBezTo>
                      <a:cubicBezTo>
                        <a:pt x="100569" y="91131"/>
                        <a:pt x="99972" y="90971"/>
                        <a:pt x="99807" y="90281"/>
                      </a:cubicBezTo>
                      <a:cubicBezTo>
                        <a:pt x="99663" y="89775"/>
                        <a:pt x="99807" y="89270"/>
                        <a:pt x="99972" y="88764"/>
                      </a:cubicBezTo>
                      <a:cubicBezTo>
                        <a:pt x="101022" y="88580"/>
                        <a:pt x="102092" y="88925"/>
                        <a:pt x="103327" y="88764"/>
                      </a:cubicBezTo>
                      <a:cubicBezTo>
                        <a:pt x="104253" y="88764"/>
                        <a:pt x="104850" y="88075"/>
                        <a:pt x="105777" y="87730"/>
                      </a:cubicBezTo>
                      <a:cubicBezTo>
                        <a:pt x="105612" y="87891"/>
                        <a:pt x="105777" y="88419"/>
                        <a:pt x="105777" y="88580"/>
                      </a:cubicBezTo>
                      <a:cubicBezTo>
                        <a:pt x="106229" y="88580"/>
                        <a:pt x="106682" y="88419"/>
                        <a:pt x="107135" y="88419"/>
                      </a:cubicBezTo>
                      <a:cubicBezTo>
                        <a:pt x="107300" y="87224"/>
                        <a:pt x="107300" y="86029"/>
                        <a:pt x="107300" y="84834"/>
                      </a:cubicBezTo>
                      <a:cubicBezTo>
                        <a:pt x="106229" y="84834"/>
                        <a:pt x="106682" y="83639"/>
                        <a:pt x="106538" y="82949"/>
                      </a:cubicBezTo>
                      <a:cubicBezTo>
                        <a:pt x="105303" y="82788"/>
                        <a:pt x="105159" y="83455"/>
                        <a:pt x="104850" y="84650"/>
                      </a:cubicBezTo>
                      <a:cubicBezTo>
                        <a:pt x="104397" y="84489"/>
                        <a:pt x="104089" y="84144"/>
                        <a:pt x="103636" y="84144"/>
                      </a:cubicBezTo>
                      <a:cubicBezTo>
                        <a:pt x="103162" y="83983"/>
                        <a:pt x="102854" y="84305"/>
                        <a:pt x="102401" y="84489"/>
                      </a:cubicBezTo>
                      <a:cubicBezTo>
                        <a:pt x="100878" y="84650"/>
                        <a:pt x="98902" y="84305"/>
                        <a:pt x="97523" y="83800"/>
                      </a:cubicBezTo>
                      <a:cubicBezTo>
                        <a:pt x="96740" y="83455"/>
                        <a:pt x="96144" y="82949"/>
                        <a:pt x="95979" y="81938"/>
                      </a:cubicBezTo>
                      <a:cubicBezTo>
                        <a:pt x="95691" y="80398"/>
                        <a:pt x="95217" y="78858"/>
                        <a:pt x="94765" y="77318"/>
                      </a:cubicBezTo>
                      <a:cubicBezTo>
                        <a:pt x="95979" y="77479"/>
                        <a:pt x="95382" y="75778"/>
                        <a:pt x="96144" y="75272"/>
                      </a:cubicBezTo>
                      <a:cubicBezTo>
                        <a:pt x="97358" y="75272"/>
                        <a:pt x="98593" y="74767"/>
                        <a:pt x="99190" y="73572"/>
                      </a:cubicBezTo>
                      <a:cubicBezTo>
                        <a:pt x="99807" y="72376"/>
                        <a:pt x="100878" y="70653"/>
                        <a:pt x="102257" y="70331"/>
                      </a:cubicBezTo>
                      <a:cubicBezTo>
                        <a:pt x="103018" y="70147"/>
                        <a:pt x="103780" y="70331"/>
                        <a:pt x="104253" y="69457"/>
                      </a:cubicBezTo>
                      <a:cubicBezTo>
                        <a:pt x="104542" y="68952"/>
                        <a:pt x="104850" y="68607"/>
                        <a:pt x="105303" y="68262"/>
                      </a:cubicBezTo>
                      <a:cubicBezTo>
                        <a:pt x="106229" y="67757"/>
                        <a:pt x="107753" y="67757"/>
                        <a:pt x="108205" y="66722"/>
                      </a:cubicBezTo>
                      <a:cubicBezTo>
                        <a:pt x="109132" y="66722"/>
                        <a:pt x="110202" y="66401"/>
                        <a:pt x="110963" y="65711"/>
                      </a:cubicBezTo>
                      <a:cubicBezTo>
                        <a:pt x="111272" y="65550"/>
                        <a:pt x="111416" y="65205"/>
                        <a:pt x="111725" y="64861"/>
                      </a:cubicBezTo>
                      <a:cubicBezTo>
                        <a:pt x="112198" y="64355"/>
                        <a:pt x="112960" y="64516"/>
                        <a:pt x="113557" y="64171"/>
                      </a:cubicBezTo>
                      <a:cubicBezTo>
                        <a:pt x="113866" y="61620"/>
                        <a:pt x="116768" y="62631"/>
                        <a:pt x="118312" y="62470"/>
                      </a:cubicBezTo>
                      <a:lnTo>
                        <a:pt x="118765" y="61091"/>
                      </a:lnTo>
                      <a:cubicBezTo>
                        <a:pt x="118909" y="60769"/>
                        <a:pt x="119382" y="60241"/>
                        <a:pt x="119670" y="59735"/>
                      </a:cubicBezTo>
                      <a:cubicBezTo>
                        <a:pt x="119526" y="59390"/>
                        <a:pt x="119670" y="58885"/>
                        <a:pt x="119979" y="58724"/>
                      </a:cubicBezTo>
                      <a:cubicBezTo>
                        <a:pt x="119382" y="58724"/>
                        <a:pt x="119073" y="58034"/>
                        <a:pt x="118909" y="57345"/>
                      </a:cubicBezTo>
                      <a:cubicBezTo>
                        <a:pt x="118456" y="57529"/>
                        <a:pt x="118312" y="57690"/>
                        <a:pt x="118312" y="58034"/>
                      </a:cubicBezTo>
                      <a:cubicBezTo>
                        <a:pt x="118147" y="58034"/>
                        <a:pt x="118003" y="58195"/>
                        <a:pt x="117838" y="58195"/>
                      </a:cubicBezTo>
                      <a:cubicBezTo>
                        <a:pt x="117694" y="58540"/>
                        <a:pt x="117530" y="59046"/>
                        <a:pt x="117530" y="59390"/>
                      </a:cubicBezTo>
                      <a:cubicBezTo>
                        <a:pt x="116768" y="59574"/>
                        <a:pt x="116768" y="58885"/>
                        <a:pt x="116624" y="58195"/>
                      </a:cubicBezTo>
                      <a:cubicBezTo>
                        <a:pt x="116006" y="58034"/>
                        <a:pt x="115101" y="59390"/>
                        <a:pt x="114627" y="58724"/>
                      </a:cubicBezTo>
                      <a:cubicBezTo>
                        <a:pt x="114030" y="58034"/>
                        <a:pt x="113557" y="58034"/>
                        <a:pt x="112795" y="58195"/>
                      </a:cubicBezTo>
                      <a:cubicBezTo>
                        <a:pt x="112795" y="58540"/>
                        <a:pt x="112651" y="58885"/>
                        <a:pt x="112651" y="59390"/>
                      </a:cubicBezTo>
                      <a:cubicBezTo>
                        <a:pt x="111272" y="59390"/>
                        <a:pt x="108987" y="58540"/>
                        <a:pt x="109132" y="60769"/>
                      </a:cubicBezTo>
                      <a:cubicBezTo>
                        <a:pt x="107917" y="60769"/>
                        <a:pt x="108514" y="58034"/>
                        <a:pt x="109893" y="58034"/>
                      </a:cubicBezTo>
                      <a:cubicBezTo>
                        <a:pt x="109893" y="57850"/>
                        <a:pt x="109893" y="57850"/>
                        <a:pt x="110058" y="57690"/>
                      </a:cubicBezTo>
                      <a:cubicBezTo>
                        <a:pt x="110511" y="57690"/>
                        <a:pt x="111128" y="57850"/>
                        <a:pt x="111725" y="57690"/>
                      </a:cubicBezTo>
                      <a:cubicBezTo>
                        <a:pt x="111725" y="56839"/>
                        <a:pt x="112795" y="57000"/>
                        <a:pt x="113413" y="57000"/>
                      </a:cubicBezTo>
                      <a:cubicBezTo>
                        <a:pt x="113248" y="55805"/>
                        <a:pt x="111725" y="55989"/>
                        <a:pt x="110819" y="55805"/>
                      </a:cubicBezTo>
                      <a:cubicBezTo>
                        <a:pt x="110819" y="54954"/>
                        <a:pt x="110819" y="54104"/>
                        <a:pt x="111890" y="54449"/>
                      </a:cubicBezTo>
                      <a:cubicBezTo>
                        <a:pt x="111725" y="53943"/>
                        <a:pt x="111890" y="53598"/>
                        <a:pt x="112198" y="53415"/>
                      </a:cubicBezTo>
                      <a:cubicBezTo>
                        <a:pt x="112651" y="51898"/>
                        <a:pt x="110963" y="52909"/>
                        <a:pt x="111128" y="51898"/>
                      </a:cubicBezTo>
                      <a:cubicBezTo>
                        <a:pt x="111128" y="51714"/>
                        <a:pt x="112198" y="51714"/>
                        <a:pt x="111725" y="51208"/>
                      </a:cubicBezTo>
                      <a:cubicBezTo>
                        <a:pt x="111581" y="50863"/>
                        <a:pt x="111128" y="50863"/>
                        <a:pt x="110819" y="50702"/>
                      </a:cubicBezTo>
                      <a:cubicBezTo>
                        <a:pt x="110058" y="50358"/>
                        <a:pt x="108987" y="50519"/>
                        <a:pt x="108987" y="49323"/>
                      </a:cubicBezTo>
                      <a:cubicBezTo>
                        <a:pt x="108987" y="47623"/>
                        <a:pt x="106991" y="44543"/>
                        <a:pt x="108370" y="43003"/>
                      </a:cubicBezTo>
                      <a:cubicBezTo>
                        <a:pt x="108823" y="42497"/>
                        <a:pt x="108987" y="41991"/>
                        <a:pt x="108987" y="41463"/>
                      </a:cubicBezTo>
                      <a:cubicBezTo>
                        <a:pt x="108205" y="41808"/>
                        <a:pt x="107917" y="42658"/>
                        <a:pt x="107300" y="43187"/>
                      </a:cubicBezTo>
                      <a:cubicBezTo>
                        <a:pt x="106682" y="43692"/>
                        <a:pt x="105015" y="43876"/>
                        <a:pt x="104253" y="43348"/>
                      </a:cubicBezTo>
                      <a:cubicBezTo>
                        <a:pt x="104397" y="43692"/>
                        <a:pt x="104397" y="44037"/>
                        <a:pt x="104397" y="44543"/>
                      </a:cubicBezTo>
                      <a:cubicBezTo>
                        <a:pt x="103636" y="44382"/>
                        <a:pt x="103018" y="44543"/>
                        <a:pt x="102854" y="45577"/>
                      </a:cubicBezTo>
                      <a:cubicBezTo>
                        <a:pt x="101331" y="46083"/>
                        <a:pt x="102092" y="43187"/>
                        <a:pt x="102257" y="42336"/>
                      </a:cubicBezTo>
                      <a:cubicBezTo>
                        <a:pt x="102401" y="41302"/>
                        <a:pt x="102092" y="38567"/>
                        <a:pt x="103162" y="38061"/>
                      </a:cubicBezTo>
                      <a:cubicBezTo>
                        <a:pt x="103327" y="37900"/>
                        <a:pt x="103162" y="37716"/>
                        <a:pt x="103327" y="37716"/>
                      </a:cubicBezTo>
                      <a:cubicBezTo>
                        <a:pt x="102401" y="37556"/>
                        <a:pt x="101804" y="35832"/>
                        <a:pt x="101022" y="36360"/>
                      </a:cubicBezTo>
                      <a:cubicBezTo>
                        <a:pt x="101022" y="36866"/>
                        <a:pt x="100878" y="37211"/>
                        <a:pt x="100878" y="37716"/>
                      </a:cubicBezTo>
                      <a:cubicBezTo>
                        <a:pt x="100425" y="37716"/>
                        <a:pt x="99663" y="37372"/>
                        <a:pt x="99355" y="37716"/>
                      </a:cubicBezTo>
                      <a:cubicBezTo>
                        <a:pt x="98902" y="38061"/>
                        <a:pt x="99190" y="38912"/>
                        <a:pt x="98902" y="39256"/>
                      </a:cubicBezTo>
                      <a:cubicBezTo>
                        <a:pt x="96740" y="39417"/>
                        <a:pt x="96452" y="35832"/>
                        <a:pt x="94003" y="36360"/>
                      </a:cubicBezTo>
                      <a:cubicBezTo>
                        <a:pt x="93859" y="36866"/>
                        <a:pt x="94312" y="37027"/>
                        <a:pt x="94765" y="37027"/>
                      </a:cubicBezTo>
                      <a:cubicBezTo>
                        <a:pt x="94620" y="37027"/>
                        <a:pt x="94620" y="37211"/>
                        <a:pt x="94312" y="37211"/>
                      </a:cubicBezTo>
                      <a:cubicBezTo>
                        <a:pt x="94312" y="37900"/>
                        <a:pt x="94456" y="38406"/>
                        <a:pt x="94765" y="39095"/>
                      </a:cubicBezTo>
                      <a:cubicBezTo>
                        <a:pt x="94147" y="39095"/>
                        <a:pt x="92624" y="38567"/>
                        <a:pt x="92480" y="39601"/>
                      </a:cubicBezTo>
                      <a:cubicBezTo>
                        <a:pt x="92315" y="40452"/>
                        <a:pt x="92768" y="41141"/>
                        <a:pt x="92768" y="41991"/>
                      </a:cubicBezTo>
                      <a:cubicBezTo>
                        <a:pt x="92315" y="42152"/>
                        <a:pt x="92006" y="41647"/>
                        <a:pt x="91554" y="41808"/>
                      </a:cubicBezTo>
                      <a:cubicBezTo>
                        <a:pt x="91409" y="41808"/>
                        <a:pt x="91101" y="41808"/>
                        <a:pt x="90792" y="41808"/>
                      </a:cubicBezTo>
                      <a:cubicBezTo>
                        <a:pt x="87890" y="41302"/>
                        <a:pt x="91101" y="37211"/>
                        <a:pt x="90627" y="35671"/>
                      </a:cubicBezTo>
                      <a:cubicBezTo>
                        <a:pt x="90339" y="34476"/>
                        <a:pt x="89413" y="33120"/>
                        <a:pt x="88507" y="32591"/>
                      </a:cubicBezTo>
                      <a:cubicBezTo>
                        <a:pt x="87581" y="32085"/>
                        <a:pt x="87272" y="31580"/>
                        <a:pt x="87272" y="30384"/>
                      </a:cubicBezTo>
                      <a:cubicBezTo>
                        <a:pt x="86655" y="30384"/>
                        <a:pt x="85584" y="30729"/>
                        <a:pt x="85296" y="29856"/>
                      </a:cubicBezTo>
                      <a:cubicBezTo>
                        <a:pt x="84987" y="29005"/>
                        <a:pt x="84987" y="28339"/>
                        <a:pt x="84514" y="27488"/>
                      </a:cubicBezTo>
                      <a:cubicBezTo>
                        <a:pt x="83464" y="25765"/>
                        <a:pt x="83917" y="23030"/>
                        <a:pt x="84226" y="20984"/>
                      </a:cubicBezTo>
                      <a:cubicBezTo>
                        <a:pt x="84226" y="21329"/>
                        <a:pt x="83464" y="20823"/>
                        <a:pt x="83300" y="20662"/>
                      </a:cubicBezTo>
                      <a:cubicBezTo>
                        <a:pt x="83156" y="20317"/>
                        <a:pt x="83156" y="19628"/>
                        <a:pt x="83156" y="19283"/>
                      </a:cubicBezTo>
                      <a:cubicBezTo>
                        <a:pt x="83300" y="18249"/>
                        <a:pt x="83464" y="17077"/>
                        <a:pt x="82229" y="17077"/>
                      </a:cubicBezTo>
                      <a:cubicBezTo>
                        <a:pt x="82229" y="16893"/>
                        <a:pt x="82085" y="16732"/>
                        <a:pt x="82085" y="16548"/>
                      </a:cubicBezTo>
                      <a:cubicBezTo>
                        <a:pt x="81303" y="16387"/>
                        <a:pt x="78566" y="18249"/>
                        <a:pt x="78113" y="16203"/>
                      </a:cubicBezTo>
                      <a:cubicBezTo>
                        <a:pt x="77948" y="16387"/>
                        <a:pt x="77639" y="16203"/>
                        <a:pt x="77495" y="16203"/>
                      </a:cubicBezTo>
                      <a:cubicBezTo>
                        <a:pt x="77495" y="15882"/>
                        <a:pt x="77495" y="15353"/>
                        <a:pt x="77495" y="15031"/>
                      </a:cubicBezTo>
                      <a:cubicBezTo>
                        <a:pt x="76734" y="14686"/>
                        <a:pt x="75046" y="13307"/>
                        <a:pt x="74902" y="14847"/>
                      </a:cubicBezTo>
                      <a:cubicBezTo>
                        <a:pt x="74120" y="14686"/>
                        <a:pt x="73214" y="14502"/>
                        <a:pt x="72288" y="14847"/>
                      </a:cubicBezTo>
                      <a:cubicBezTo>
                        <a:pt x="72288" y="14502"/>
                        <a:pt x="72144" y="14342"/>
                        <a:pt x="72144" y="13997"/>
                      </a:cubicBezTo>
                      <a:cubicBezTo>
                        <a:pt x="71691" y="13836"/>
                        <a:pt x="71073" y="13652"/>
                        <a:pt x="71073" y="12963"/>
                      </a:cubicBezTo>
                      <a:cubicBezTo>
                        <a:pt x="71526" y="12963"/>
                        <a:pt x="72000" y="12963"/>
                        <a:pt x="72452" y="12963"/>
                      </a:cubicBezTo>
                      <a:cubicBezTo>
                        <a:pt x="72596" y="12112"/>
                        <a:pt x="72144" y="11262"/>
                        <a:pt x="72452" y="10411"/>
                      </a:cubicBezTo>
                      <a:cubicBezTo>
                        <a:pt x="72905" y="9722"/>
                        <a:pt x="72905" y="9216"/>
                        <a:pt x="72905" y="8366"/>
                      </a:cubicBezTo>
                      <a:cubicBezTo>
                        <a:pt x="72452" y="8205"/>
                        <a:pt x="72000" y="8205"/>
                        <a:pt x="71691" y="8205"/>
                      </a:cubicBezTo>
                      <a:cubicBezTo>
                        <a:pt x="71691" y="7331"/>
                        <a:pt x="71382" y="6136"/>
                        <a:pt x="72452" y="6136"/>
                      </a:cubicBezTo>
                      <a:cubicBezTo>
                        <a:pt x="72596" y="5791"/>
                        <a:pt x="72596" y="5286"/>
                        <a:pt x="72452" y="5125"/>
                      </a:cubicBezTo>
                      <a:cubicBezTo>
                        <a:pt x="72452" y="4941"/>
                        <a:pt x="71691" y="4941"/>
                        <a:pt x="71526" y="4780"/>
                      </a:cubicBezTo>
                      <a:cubicBezTo>
                        <a:pt x="71217" y="4435"/>
                        <a:pt x="71073" y="3930"/>
                        <a:pt x="71073" y="3424"/>
                      </a:cubicBezTo>
                      <a:cubicBezTo>
                        <a:pt x="71073" y="3424"/>
                        <a:pt x="71073" y="3240"/>
                        <a:pt x="71073" y="3079"/>
                      </a:cubicBezTo>
                      <a:cubicBezTo>
                        <a:pt x="70147" y="2895"/>
                        <a:pt x="69241" y="3079"/>
                        <a:pt x="68480" y="2735"/>
                      </a:cubicBezTo>
                      <a:cubicBezTo>
                        <a:pt x="67554" y="2390"/>
                        <a:pt x="66957" y="2229"/>
                        <a:pt x="66030" y="2229"/>
                      </a:cubicBezTo>
                      <a:cubicBezTo>
                        <a:pt x="65578" y="2229"/>
                        <a:pt x="64343" y="2390"/>
                        <a:pt x="64343" y="1700"/>
                      </a:cubicBezTo>
                      <a:cubicBezTo>
                        <a:pt x="64507" y="850"/>
                        <a:pt x="63890" y="344"/>
                        <a:pt x="63272" y="0"/>
                      </a:cubicBezTo>
                      <a:cubicBezTo>
                        <a:pt x="62963" y="505"/>
                        <a:pt x="62819" y="1034"/>
                        <a:pt x="62058" y="1034"/>
                      </a:cubicBezTo>
                      <a:cubicBezTo>
                        <a:pt x="61440" y="1034"/>
                        <a:pt x="60679" y="850"/>
                        <a:pt x="59917" y="689"/>
                      </a:cubicBezTo>
                      <a:cubicBezTo>
                        <a:pt x="58847" y="689"/>
                        <a:pt x="58229" y="1034"/>
                        <a:pt x="57324" y="1539"/>
                      </a:cubicBezTo>
                      <a:cubicBezTo>
                        <a:pt x="57159" y="3424"/>
                        <a:pt x="56706" y="4941"/>
                        <a:pt x="56089" y="6665"/>
                      </a:cubicBezTo>
                      <a:cubicBezTo>
                        <a:pt x="55780" y="7515"/>
                        <a:pt x="55492" y="8527"/>
                        <a:pt x="55183" y="9377"/>
                      </a:cubicBezTo>
                      <a:cubicBezTo>
                        <a:pt x="54874" y="10250"/>
                        <a:pt x="54401" y="11101"/>
                        <a:pt x="53804" y="11606"/>
                      </a:cubicBezTo>
                      <a:cubicBezTo>
                        <a:pt x="52281" y="13146"/>
                        <a:pt x="51972" y="15537"/>
                        <a:pt x="50140" y="16893"/>
                      </a:cubicBezTo>
                      <a:cubicBezTo>
                        <a:pt x="48596" y="18088"/>
                        <a:pt x="46929" y="18433"/>
                        <a:pt x="45550" y="19628"/>
                      </a:cubicBezTo>
                      <a:cubicBezTo>
                        <a:pt x="44789" y="20134"/>
                        <a:pt x="44171" y="19973"/>
                        <a:pt x="43409" y="20317"/>
                      </a:cubicBezTo>
                      <a:cubicBezTo>
                        <a:pt x="41886" y="20823"/>
                        <a:pt x="41104" y="22524"/>
                        <a:pt x="40507" y="23903"/>
                      </a:cubicBezTo>
                      <a:cubicBezTo>
                        <a:pt x="39437" y="24064"/>
                        <a:pt x="40198" y="25765"/>
                        <a:pt x="39890" y="26454"/>
                      </a:cubicBezTo>
                      <a:cubicBezTo>
                        <a:pt x="39581" y="27305"/>
                        <a:pt x="39128" y="27305"/>
                        <a:pt x="38511" y="27810"/>
                      </a:cubicBezTo>
                      <a:cubicBezTo>
                        <a:pt x="37749" y="28155"/>
                        <a:pt x="37132" y="28500"/>
                        <a:pt x="36679" y="29189"/>
                      </a:cubicBezTo>
                      <a:cubicBezTo>
                        <a:pt x="35773" y="30384"/>
                        <a:pt x="35917" y="32085"/>
                        <a:pt x="34703" y="33280"/>
                      </a:cubicBezTo>
                      <a:cubicBezTo>
                        <a:pt x="32850" y="34981"/>
                        <a:pt x="30566" y="34131"/>
                        <a:pt x="28281" y="34131"/>
                      </a:cubicBezTo>
                      <a:cubicBezTo>
                        <a:pt x="26902" y="34131"/>
                        <a:pt x="25667" y="34131"/>
                        <a:pt x="24452" y="34637"/>
                      </a:cubicBezTo>
                      <a:cubicBezTo>
                        <a:pt x="23238" y="35165"/>
                        <a:pt x="21859" y="36682"/>
                        <a:pt x="20315" y="36176"/>
                      </a:cubicBezTo>
                      <a:cubicBezTo>
                        <a:pt x="19554" y="36016"/>
                        <a:pt x="18195" y="34315"/>
                        <a:pt x="17886" y="33280"/>
                      </a:cubicBezTo>
                      <a:cubicBezTo>
                        <a:pt x="17722" y="32085"/>
                        <a:pt x="18195" y="31580"/>
                        <a:pt x="17433" y="30729"/>
                      </a:cubicBezTo>
                      <a:cubicBezTo>
                        <a:pt x="15581" y="28845"/>
                        <a:pt x="12987" y="30545"/>
                        <a:pt x="11773" y="32085"/>
                      </a:cubicBezTo>
                      <a:cubicBezTo>
                        <a:pt x="11464" y="32430"/>
                        <a:pt x="11300" y="33120"/>
                        <a:pt x="11012" y="33464"/>
                      </a:cubicBezTo>
                      <a:cubicBezTo>
                        <a:pt x="10394" y="34315"/>
                        <a:pt x="9777" y="35165"/>
                        <a:pt x="9159" y="36176"/>
                      </a:cubicBezTo>
                      <a:cubicBezTo>
                        <a:pt x="8397" y="37027"/>
                        <a:pt x="7492" y="38406"/>
                        <a:pt x="6566" y="39095"/>
                      </a:cubicBezTo>
                      <a:cubicBezTo>
                        <a:pt x="5660" y="39946"/>
                        <a:pt x="4425" y="40452"/>
                        <a:pt x="3355" y="41302"/>
                      </a:cubicBezTo>
                      <a:cubicBezTo>
                        <a:pt x="1687" y="42336"/>
                        <a:pt x="1831" y="43187"/>
                        <a:pt x="1523" y="45071"/>
                      </a:cubicBezTo>
                      <a:cubicBezTo>
                        <a:pt x="1379" y="46083"/>
                        <a:pt x="926" y="46427"/>
                        <a:pt x="617" y="47278"/>
                      </a:cubicBezTo>
                      <a:cubicBezTo>
                        <a:pt x="0" y="50174"/>
                        <a:pt x="1975" y="50358"/>
                        <a:pt x="3663" y="51898"/>
                      </a:cubicBezTo>
                      <a:cubicBezTo>
                        <a:pt x="3972" y="52219"/>
                        <a:pt x="4281" y="52564"/>
                        <a:pt x="4590" y="52909"/>
                      </a:cubicBezTo>
                      <a:cubicBezTo>
                        <a:pt x="4878" y="53070"/>
                        <a:pt x="4734" y="53415"/>
                        <a:pt x="5186" y="53598"/>
                      </a:cubicBezTo>
                      <a:cubicBezTo>
                        <a:pt x="5495" y="53598"/>
                        <a:pt x="5495" y="53070"/>
                        <a:pt x="5804" y="53070"/>
                      </a:cubicBezTo>
                      <a:cubicBezTo>
                        <a:pt x="6730" y="53070"/>
                        <a:pt x="7945" y="53415"/>
                        <a:pt x="8706" y="53943"/>
                      </a:cubicBezTo>
                      <a:cubicBezTo>
                        <a:pt x="9777" y="54794"/>
                        <a:pt x="9324" y="56150"/>
                        <a:pt x="9324" y="57529"/>
                      </a:cubicBezTo>
                      <a:cubicBezTo>
                        <a:pt x="9324" y="58195"/>
                        <a:pt x="9324" y="58724"/>
                        <a:pt x="9015" y="59230"/>
                      </a:cubicBezTo>
                      <a:cubicBezTo>
                        <a:pt x="8706" y="59896"/>
                        <a:pt x="8253" y="60080"/>
                        <a:pt x="7945" y="60425"/>
                      </a:cubicBezTo>
                      <a:cubicBezTo>
                        <a:pt x="7492" y="61091"/>
                        <a:pt x="7327" y="63160"/>
                        <a:pt x="7636" y="64010"/>
                      </a:cubicBezTo>
                      <a:cubicBezTo>
                        <a:pt x="7801" y="64516"/>
                        <a:pt x="8397" y="64516"/>
                        <a:pt x="8397" y="65022"/>
                      </a:cubicBezTo>
                      <a:cubicBezTo>
                        <a:pt x="8706" y="65366"/>
                        <a:pt x="8397" y="66217"/>
                        <a:pt x="8562" y="66722"/>
                      </a:cubicBezTo>
                      <a:cubicBezTo>
                        <a:pt x="9468" y="66906"/>
                        <a:pt x="9015" y="67412"/>
                        <a:pt x="9324" y="67941"/>
                      </a:cubicBezTo>
                      <a:cubicBezTo>
                        <a:pt x="9632" y="68101"/>
                        <a:pt x="10085" y="68446"/>
                        <a:pt x="10538" y="68446"/>
                      </a:cubicBezTo>
                      <a:cubicBezTo>
                        <a:pt x="11464" y="68952"/>
                        <a:pt x="12370" y="68952"/>
                        <a:pt x="13440" y="69136"/>
                      </a:cubicBezTo>
                      <a:cubicBezTo>
                        <a:pt x="15272" y="69136"/>
                        <a:pt x="15128" y="69457"/>
                        <a:pt x="15128" y="71181"/>
                      </a:cubicBezTo>
                      <a:cubicBezTo>
                        <a:pt x="15128" y="72537"/>
                        <a:pt x="15128" y="73572"/>
                        <a:pt x="15437" y="74583"/>
                      </a:cubicBezTo>
                      <a:cubicBezTo>
                        <a:pt x="15746" y="75778"/>
                        <a:pt x="16198" y="76812"/>
                        <a:pt x="16651" y="77824"/>
                      </a:cubicBezTo>
                      <a:cubicBezTo>
                        <a:pt x="16960" y="78858"/>
                        <a:pt x="17722" y="79524"/>
                        <a:pt x="17886" y="80743"/>
                      </a:cubicBezTo>
                      <a:cubicBezTo>
                        <a:pt x="18195" y="82099"/>
                        <a:pt x="18648" y="82443"/>
                        <a:pt x="19265" y="83639"/>
                      </a:cubicBezTo>
                      <a:cubicBezTo>
                        <a:pt x="19862" y="84650"/>
                        <a:pt x="21385" y="86535"/>
                        <a:pt x="21097" y="87730"/>
                      </a:cubicBezTo>
                      <a:cubicBezTo>
                        <a:pt x="20480" y="87569"/>
                        <a:pt x="19554" y="87730"/>
                        <a:pt x="19409" y="88580"/>
                      </a:cubicBezTo>
                      <a:cubicBezTo>
                        <a:pt x="19554" y="88580"/>
                        <a:pt x="19862" y="88419"/>
                        <a:pt x="20027" y="88419"/>
                      </a:cubicBezTo>
                      <a:cubicBezTo>
                        <a:pt x="20480" y="88075"/>
                        <a:pt x="22312" y="87569"/>
                        <a:pt x="22765" y="88075"/>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17" name="Shape 2595">
                  <a:extLst>
                    <a:ext uri="{FF2B5EF4-FFF2-40B4-BE49-F238E27FC236}">
                      <a16:creationId xmlns:a16="http://schemas.microsoft.com/office/drawing/2014/main" id="{188E1F75-776C-4D15-9240-A64C849EAA06}"/>
                    </a:ext>
                  </a:extLst>
                </p:cNvPr>
                <p:cNvSpPr/>
                <p:nvPr/>
              </p:nvSpPr>
              <p:spPr>
                <a:xfrm>
                  <a:off x="8517200" y="2335095"/>
                  <a:ext cx="534268" cy="501119"/>
                </a:xfrm>
                <a:custGeom>
                  <a:avLst/>
                  <a:gdLst/>
                  <a:ahLst/>
                  <a:cxnLst/>
                  <a:rect l="0" t="0" r="0" b="0"/>
                  <a:pathLst>
                    <a:path w="120000" h="120000" extrusionOk="0">
                      <a:moveTo>
                        <a:pt x="52003" y="17373"/>
                      </a:moveTo>
                      <a:lnTo>
                        <a:pt x="52003" y="17373"/>
                      </a:lnTo>
                      <a:cubicBezTo>
                        <a:pt x="52003" y="18208"/>
                        <a:pt x="46986" y="17763"/>
                        <a:pt x="46202" y="17763"/>
                      </a:cubicBezTo>
                      <a:cubicBezTo>
                        <a:pt x="46567" y="14088"/>
                        <a:pt x="41132" y="13252"/>
                        <a:pt x="38832" y="13252"/>
                      </a:cubicBezTo>
                      <a:cubicBezTo>
                        <a:pt x="36480" y="13252"/>
                        <a:pt x="35331" y="13252"/>
                        <a:pt x="33397" y="12417"/>
                      </a:cubicBezTo>
                      <a:cubicBezTo>
                        <a:pt x="31463" y="11582"/>
                        <a:pt x="27961" y="10747"/>
                        <a:pt x="26027" y="10747"/>
                      </a:cubicBezTo>
                      <a:cubicBezTo>
                        <a:pt x="24459" y="13642"/>
                        <a:pt x="21376" y="11582"/>
                        <a:pt x="19442" y="13252"/>
                      </a:cubicBezTo>
                      <a:cubicBezTo>
                        <a:pt x="19024" y="14088"/>
                        <a:pt x="18658" y="16538"/>
                        <a:pt x="17874" y="16538"/>
                      </a:cubicBezTo>
                      <a:cubicBezTo>
                        <a:pt x="16724" y="16983"/>
                        <a:pt x="15940" y="15313"/>
                        <a:pt x="15156" y="14867"/>
                      </a:cubicBezTo>
                      <a:cubicBezTo>
                        <a:pt x="12804" y="14088"/>
                        <a:pt x="9355" y="18598"/>
                        <a:pt x="9355" y="20658"/>
                      </a:cubicBezTo>
                      <a:cubicBezTo>
                        <a:pt x="9721" y="20658"/>
                        <a:pt x="10087" y="21104"/>
                        <a:pt x="10505" y="20658"/>
                      </a:cubicBezTo>
                      <a:cubicBezTo>
                        <a:pt x="10871" y="22774"/>
                        <a:pt x="8153" y="21939"/>
                        <a:pt x="7369" y="21939"/>
                      </a:cubicBezTo>
                      <a:cubicBezTo>
                        <a:pt x="7003" y="23610"/>
                        <a:pt x="7369" y="24389"/>
                        <a:pt x="7787" y="25670"/>
                      </a:cubicBezTo>
                      <a:cubicBezTo>
                        <a:pt x="8153" y="25670"/>
                        <a:pt x="8153" y="25670"/>
                        <a:pt x="8153" y="25670"/>
                      </a:cubicBezTo>
                      <a:cubicBezTo>
                        <a:pt x="8153" y="26060"/>
                        <a:pt x="8153" y="26450"/>
                        <a:pt x="8153" y="26450"/>
                      </a:cubicBezTo>
                      <a:cubicBezTo>
                        <a:pt x="6637" y="26060"/>
                        <a:pt x="4651" y="31851"/>
                        <a:pt x="5069" y="33076"/>
                      </a:cubicBezTo>
                      <a:cubicBezTo>
                        <a:pt x="7369" y="33076"/>
                        <a:pt x="5435" y="37642"/>
                        <a:pt x="5069" y="39313"/>
                      </a:cubicBezTo>
                      <a:cubicBezTo>
                        <a:pt x="7003" y="39313"/>
                        <a:pt x="7369" y="41373"/>
                        <a:pt x="6219" y="42208"/>
                      </a:cubicBezTo>
                      <a:cubicBezTo>
                        <a:pt x="5069" y="42988"/>
                        <a:pt x="1933" y="44658"/>
                        <a:pt x="0" y="45883"/>
                      </a:cubicBezTo>
                      <a:cubicBezTo>
                        <a:pt x="418" y="46719"/>
                        <a:pt x="783" y="47554"/>
                        <a:pt x="1567" y="47944"/>
                      </a:cubicBezTo>
                      <a:cubicBezTo>
                        <a:pt x="2351" y="47554"/>
                        <a:pt x="2717" y="47164"/>
                        <a:pt x="3135" y="46719"/>
                      </a:cubicBezTo>
                      <a:cubicBezTo>
                        <a:pt x="2717" y="47164"/>
                        <a:pt x="2351" y="47554"/>
                        <a:pt x="1567" y="47944"/>
                      </a:cubicBezTo>
                      <a:cubicBezTo>
                        <a:pt x="2351" y="49225"/>
                        <a:pt x="3501" y="49614"/>
                        <a:pt x="4285" y="50450"/>
                      </a:cubicBezTo>
                      <a:cubicBezTo>
                        <a:pt x="6637" y="52510"/>
                        <a:pt x="9721" y="52955"/>
                        <a:pt x="12439" y="54570"/>
                      </a:cubicBezTo>
                      <a:cubicBezTo>
                        <a:pt x="11289" y="54180"/>
                        <a:pt x="10087" y="55016"/>
                        <a:pt x="9355" y="55406"/>
                      </a:cubicBezTo>
                      <a:cubicBezTo>
                        <a:pt x="8571" y="57911"/>
                        <a:pt x="8153" y="60807"/>
                        <a:pt x="6637" y="62867"/>
                      </a:cubicBezTo>
                      <a:cubicBezTo>
                        <a:pt x="5069" y="64928"/>
                        <a:pt x="1933" y="66988"/>
                        <a:pt x="3501" y="69494"/>
                      </a:cubicBezTo>
                      <a:cubicBezTo>
                        <a:pt x="4651" y="71109"/>
                        <a:pt x="3919" y="74450"/>
                        <a:pt x="5069" y="75285"/>
                      </a:cubicBezTo>
                      <a:cubicBezTo>
                        <a:pt x="7003" y="76510"/>
                        <a:pt x="10087" y="75285"/>
                        <a:pt x="12020" y="74839"/>
                      </a:cubicBezTo>
                      <a:cubicBezTo>
                        <a:pt x="11655" y="76064"/>
                        <a:pt x="12439" y="77345"/>
                        <a:pt x="11289" y="78570"/>
                      </a:cubicBezTo>
                      <a:cubicBezTo>
                        <a:pt x="12439" y="78960"/>
                        <a:pt x="14372" y="82301"/>
                        <a:pt x="15156" y="81076"/>
                      </a:cubicBezTo>
                      <a:cubicBezTo>
                        <a:pt x="17090" y="79406"/>
                        <a:pt x="15940" y="78180"/>
                        <a:pt x="18658" y="77345"/>
                      </a:cubicBezTo>
                      <a:cubicBezTo>
                        <a:pt x="20592" y="76510"/>
                        <a:pt x="20226" y="74004"/>
                        <a:pt x="22160" y="74004"/>
                      </a:cubicBezTo>
                      <a:cubicBezTo>
                        <a:pt x="24459" y="74450"/>
                        <a:pt x="25609" y="71944"/>
                        <a:pt x="27543" y="73614"/>
                      </a:cubicBezTo>
                      <a:cubicBezTo>
                        <a:pt x="29895" y="75285"/>
                        <a:pt x="30261" y="77735"/>
                        <a:pt x="31829" y="80241"/>
                      </a:cubicBezTo>
                      <a:cubicBezTo>
                        <a:pt x="33763" y="82691"/>
                        <a:pt x="36898" y="84361"/>
                        <a:pt x="39616" y="86867"/>
                      </a:cubicBezTo>
                      <a:cubicBezTo>
                        <a:pt x="40400" y="87647"/>
                        <a:pt x="44268" y="89317"/>
                        <a:pt x="44634" y="90542"/>
                      </a:cubicBezTo>
                      <a:cubicBezTo>
                        <a:pt x="44634" y="92213"/>
                        <a:pt x="40766" y="92213"/>
                        <a:pt x="39616" y="92213"/>
                      </a:cubicBezTo>
                      <a:cubicBezTo>
                        <a:pt x="39198" y="93048"/>
                        <a:pt x="38832" y="94273"/>
                        <a:pt x="38832" y="95109"/>
                      </a:cubicBezTo>
                      <a:cubicBezTo>
                        <a:pt x="41132" y="95944"/>
                        <a:pt x="41132" y="98839"/>
                        <a:pt x="43484" y="99229"/>
                      </a:cubicBezTo>
                      <a:cubicBezTo>
                        <a:pt x="43484" y="102960"/>
                        <a:pt x="46567" y="101345"/>
                        <a:pt x="48919" y="101345"/>
                      </a:cubicBezTo>
                      <a:cubicBezTo>
                        <a:pt x="52421" y="101345"/>
                        <a:pt x="52003" y="103406"/>
                        <a:pt x="52003" y="106301"/>
                      </a:cubicBezTo>
                      <a:cubicBezTo>
                        <a:pt x="54721" y="106301"/>
                        <a:pt x="56655" y="108751"/>
                        <a:pt x="59006" y="109587"/>
                      </a:cubicBezTo>
                      <a:cubicBezTo>
                        <a:pt x="61358" y="110032"/>
                        <a:pt x="62142" y="110422"/>
                        <a:pt x="62142" y="112928"/>
                      </a:cubicBezTo>
                      <a:cubicBezTo>
                        <a:pt x="64442" y="113317"/>
                        <a:pt x="66376" y="112928"/>
                        <a:pt x="68728" y="113317"/>
                      </a:cubicBezTo>
                      <a:cubicBezTo>
                        <a:pt x="71445" y="114153"/>
                        <a:pt x="73745" y="112482"/>
                        <a:pt x="76463" y="113317"/>
                      </a:cubicBezTo>
                      <a:cubicBezTo>
                        <a:pt x="76463" y="114542"/>
                        <a:pt x="76463" y="115767"/>
                        <a:pt x="76463" y="116603"/>
                      </a:cubicBezTo>
                      <a:cubicBezTo>
                        <a:pt x="77247" y="116603"/>
                        <a:pt x="77613" y="116603"/>
                        <a:pt x="78397" y="116603"/>
                      </a:cubicBezTo>
                      <a:cubicBezTo>
                        <a:pt x="78397" y="118663"/>
                        <a:pt x="81114" y="116603"/>
                        <a:pt x="81114" y="119944"/>
                      </a:cubicBezTo>
                      <a:cubicBezTo>
                        <a:pt x="81898" y="119944"/>
                        <a:pt x="83048" y="119944"/>
                        <a:pt x="83832" y="119944"/>
                      </a:cubicBezTo>
                      <a:cubicBezTo>
                        <a:pt x="84616" y="119109"/>
                        <a:pt x="86550" y="116213"/>
                        <a:pt x="88484" y="114153"/>
                      </a:cubicBezTo>
                      <a:cubicBezTo>
                        <a:pt x="87334" y="113707"/>
                        <a:pt x="86550" y="113317"/>
                        <a:pt x="86184" y="112482"/>
                      </a:cubicBezTo>
                      <a:cubicBezTo>
                        <a:pt x="85400" y="110812"/>
                        <a:pt x="86968" y="109197"/>
                        <a:pt x="87752" y="107916"/>
                      </a:cubicBezTo>
                      <a:cubicBezTo>
                        <a:pt x="89686" y="105856"/>
                        <a:pt x="90836" y="103795"/>
                        <a:pt x="92404" y="101345"/>
                      </a:cubicBezTo>
                      <a:cubicBezTo>
                        <a:pt x="93135" y="99675"/>
                        <a:pt x="93554" y="96779"/>
                        <a:pt x="94703" y="95944"/>
                      </a:cubicBezTo>
                      <a:cubicBezTo>
                        <a:pt x="95121" y="95554"/>
                        <a:pt x="95121" y="95109"/>
                        <a:pt x="95121" y="94719"/>
                      </a:cubicBezTo>
                      <a:cubicBezTo>
                        <a:pt x="95853" y="94719"/>
                        <a:pt x="96637" y="94719"/>
                        <a:pt x="97421" y="94719"/>
                      </a:cubicBezTo>
                      <a:cubicBezTo>
                        <a:pt x="97839" y="93883"/>
                        <a:pt x="97839" y="92603"/>
                        <a:pt x="96637" y="92603"/>
                      </a:cubicBezTo>
                      <a:cubicBezTo>
                        <a:pt x="95853" y="90542"/>
                        <a:pt x="95121" y="88092"/>
                        <a:pt x="95853" y="86032"/>
                      </a:cubicBezTo>
                      <a:cubicBezTo>
                        <a:pt x="96637" y="85587"/>
                        <a:pt x="96271" y="83972"/>
                        <a:pt x="97055" y="82691"/>
                      </a:cubicBezTo>
                      <a:cubicBezTo>
                        <a:pt x="97839" y="81466"/>
                        <a:pt x="98989" y="82301"/>
                        <a:pt x="99773" y="81076"/>
                      </a:cubicBezTo>
                      <a:cubicBezTo>
                        <a:pt x="101707" y="79406"/>
                        <a:pt x="99355" y="75285"/>
                        <a:pt x="100139" y="72779"/>
                      </a:cubicBezTo>
                      <a:cubicBezTo>
                        <a:pt x="100557" y="71554"/>
                        <a:pt x="102073" y="71554"/>
                        <a:pt x="103275" y="71109"/>
                      </a:cubicBezTo>
                      <a:cubicBezTo>
                        <a:pt x="104790" y="70329"/>
                        <a:pt x="105209" y="69494"/>
                        <a:pt x="105993" y="67823"/>
                      </a:cubicBezTo>
                      <a:cubicBezTo>
                        <a:pt x="106358" y="66988"/>
                        <a:pt x="106358" y="65317"/>
                        <a:pt x="107142" y="64538"/>
                      </a:cubicBezTo>
                      <a:cubicBezTo>
                        <a:pt x="108292" y="63703"/>
                        <a:pt x="109860" y="64092"/>
                        <a:pt x="111010" y="63703"/>
                      </a:cubicBezTo>
                      <a:cubicBezTo>
                        <a:pt x="111376" y="62032"/>
                        <a:pt x="113728" y="60361"/>
                        <a:pt x="114512" y="58301"/>
                      </a:cubicBezTo>
                      <a:cubicBezTo>
                        <a:pt x="115662" y="56686"/>
                        <a:pt x="116080" y="56686"/>
                        <a:pt x="118013" y="57076"/>
                      </a:cubicBezTo>
                      <a:cubicBezTo>
                        <a:pt x="119947" y="57466"/>
                        <a:pt x="117595" y="53791"/>
                        <a:pt x="117595" y="53791"/>
                      </a:cubicBezTo>
                      <a:cubicBezTo>
                        <a:pt x="116864" y="52510"/>
                        <a:pt x="116445" y="51675"/>
                        <a:pt x="114878" y="51285"/>
                      </a:cubicBezTo>
                      <a:cubicBezTo>
                        <a:pt x="112578" y="50895"/>
                        <a:pt x="112160" y="51285"/>
                        <a:pt x="110644" y="48779"/>
                      </a:cubicBezTo>
                      <a:cubicBezTo>
                        <a:pt x="109860" y="47164"/>
                        <a:pt x="109860" y="45494"/>
                        <a:pt x="108292" y="44658"/>
                      </a:cubicBezTo>
                      <a:cubicBezTo>
                        <a:pt x="107508" y="44658"/>
                        <a:pt x="106724" y="44658"/>
                        <a:pt x="105993" y="44269"/>
                      </a:cubicBezTo>
                      <a:cubicBezTo>
                        <a:pt x="104425" y="43433"/>
                        <a:pt x="104059" y="42598"/>
                        <a:pt x="102857" y="41763"/>
                      </a:cubicBezTo>
                      <a:cubicBezTo>
                        <a:pt x="101289" y="41373"/>
                        <a:pt x="99355" y="40928"/>
                        <a:pt x="97839" y="40928"/>
                      </a:cubicBezTo>
                      <a:cubicBezTo>
                        <a:pt x="96637" y="40928"/>
                        <a:pt x="93919" y="40928"/>
                        <a:pt x="93135" y="39703"/>
                      </a:cubicBezTo>
                      <a:cubicBezTo>
                        <a:pt x="91986" y="38032"/>
                        <a:pt x="91986" y="34747"/>
                        <a:pt x="92404" y="32686"/>
                      </a:cubicBezTo>
                      <a:cubicBezTo>
                        <a:pt x="91202" y="32686"/>
                        <a:pt x="90470" y="31406"/>
                        <a:pt x="90052" y="30626"/>
                      </a:cubicBezTo>
                      <a:cubicBezTo>
                        <a:pt x="89686" y="30180"/>
                        <a:pt x="89686" y="29791"/>
                        <a:pt x="89268" y="28955"/>
                      </a:cubicBezTo>
                      <a:cubicBezTo>
                        <a:pt x="88902" y="28566"/>
                        <a:pt x="88118" y="28120"/>
                        <a:pt x="87334" y="28120"/>
                      </a:cubicBezTo>
                      <a:cubicBezTo>
                        <a:pt x="86550" y="27730"/>
                        <a:pt x="85400" y="28120"/>
                        <a:pt x="84250" y="27730"/>
                      </a:cubicBezTo>
                      <a:cubicBezTo>
                        <a:pt x="83466" y="27285"/>
                        <a:pt x="80331" y="24000"/>
                        <a:pt x="80749" y="22329"/>
                      </a:cubicBezTo>
                      <a:cubicBezTo>
                        <a:pt x="79181" y="21939"/>
                        <a:pt x="78397" y="20658"/>
                        <a:pt x="76463" y="21104"/>
                      </a:cubicBezTo>
                      <a:cubicBezTo>
                        <a:pt x="75313" y="21104"/>
                        <a:pt x="74163" y="22329"/>
                        <a:pt x="72961" y="22774"/>
                      </a:cubicBezTo>
                      <a:cubicBezTo>
                        <a:pt x="72961" y="22774"/>
                        <a:pt x="72961" y="22774"/>
                        <a:pt x="72961" y="23164"/>
                      </a:cubicBezTo>
                      <a:cubicBezTo>
                        <a:pt x="69459" y="24000"/>
                        <a:pt x="68728" y="19879"/>
                        <a:pt x="67160" y="17763"/>
                      </a:cubicBezTo>
                      <a:cubicBezTo>
                        <a:pt x="66010" y="16983"/>
                        <a:pt x="64442" y="16983"/>
                        <a:pt x="63658" y="15703"/>
                      </a:cubicBezTo>
                      <a:cubicBezTo>
                        <a:pt x="62874" y="14477"/>
                        <a:pt x="63658" y="13252"/>
                        <a:pt x="62508" y="12417"/>
                      </a:cubicBezTo>
                      <a:cubicBezTo>
                        <a:pt x="59790" y="11582"/>
                        <a:pt x="61358" y="8686"/>
                        <a:pt x="60574" y="5791"/>
                      </a:cubicBezTo>
                      <a:cubicBezTo>
                        <a:pt x="59790" y="6236"/>
                        <a:pt x="58641" y="5401"/>
                        <a:pt x="57857" y="5791"/>
                      </a:cubicBezTo>
                      <a:cubicBezTo>
                        <a:pt x="59372" y="5401"/>
                        <a:pt x="55505" y="445"/>
                        <a:pt x="54355" y="0"/>
                      </a:cubicBezTo>
                      <a:cubicBezTo>
                        <a:pt x="54355" y="835"/>
                        <a:pt x="54721" y="2060"/>
                        <a:pt x="54355" y="2895"/>
                      </a:cubicBezTo>
                      <a:cubicBezTo>
                        <a:pt x="53571" y="3285"/>
                        <a:pt x="52787" y="2895"/>
                        <a:pt x="52421" y="3285"/>
                      </a:cubicBezTo>
                      <a:cubicBezTo>
                        <a:pt x="50853" y="4120"/>
                        <a:pt x="52003" y="5401"/>
                        <a:pt x="51271" y="6626"/>
                      </a:cubicBezTo>
                      <a:cubicBezTo>
                        <a:pt x="50853" y="7851"/>
                        <a:pt x="49703" y="7851"/>
                        <a:pt x="48919" y="7851"/>
                      </a:cubicBezTo>
                      <a:cubicBezTo>
                        <a:pt x="49285" y="10357"/>
                        <a:pt x="49703" y="12807"/>
                        <a:pt x="50069" y="13642"/>
                      </a:cubicBezTo>
                      <a:cubicBezTo>
                        <a:pt x="50853" y="14867"/>
                        <a:pt x="51637" y="16148"/>
                        <a:pt x="52003" y="17373"/>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18" name="Shape 2596">
                  <a:extLst>
                    <a:ext uri="{FF2B5EF4-FFF2-40B4-BE49-F238E27FC236}">
                      <a16:creationId xmlns:a16="http://schemas.microsoft.com/office/drawing/2014/main" id="{064844B4-C85A-4B75-B9F5-951204D8EDD9}"/>
                    </a:ext>
                  </a:extLst>
                </p:cNvPr>
                <p:cNvSpPr/>
                <p:nvPr/>
              </p:nvSpPr>
              <p:spPr>
                <a:xfrm>
                  <a:off x="8425933" y="2535952"/>
                  <a:ext cx="1155702" cy="1139561"/>
                </a:xfrm>
                <a:custGeom>
                  <a:avLst/>
                  <a:gdLst/>
                  <a:ahLst/>
                  <a:cxnLst/>
                  <a:rect l="0" t="0" r="0" b="0"/>
                  <a:pathLst>
                    <a:path w="120000" h="120000" extrusionOk="0">
                      <a:moveTo>
                        <a:pt x="46980" y="31645"/>
                      </a:moveTo>
                      <a:lnTo>
                        <a:pt x="46980" y="31645"/>
                      </a:lnTo>
                      <a:cubicBezTo>
                        <a:pt x="46980" y="30177"/>
                        <a:pt x="45724" y="31083"/>
                        <a:pt x="45724" y="30177"/>
                      </a:cubicBezTo>
                      <a:cubicBezTo>
                        <a:pt x="45362" y="30177"/>
                        <a:pt x="45193" y="30177"/>
                        <a:pt x="44830" y="30177"/>
                      </a:cubicBezTo>
                      <a:cubicBezTo>
                        <a:pt x="44830" y="29810"/>
                        <a:pt x="44830" y="29271"/>
                        <a:pt x="44830" y="28733"/>
                      </a:cubicBezTo>
                      <a:cubicBezTo>
                        <a:pt x="43574" y="28366"/>
                        <a:pt x="42512" y="29100"/>
                        <a:pt x="41256" y="28733"/>
                      </a:cubicBezTo>
                      <a:cubicBezTo>
                        <a:pt x="40169" y="28562"/>
                        <a:pt x="39275" y="28733"/>
                        <a:pt x="38212" y="28562"/>
                      </a:cubicBezTo>
                      <a:cubicBezTo>
                        <a:pt x="38212" y="27460"/>
                        <a:pt x="37850" y="27289"/>
                        <a:pt x="36763" y="27093"/>
                      </a:cubicBezTo>
                      <a:cubicBezTo>
                        <a:pt x="35676" y="26726"/>
                        <a:pt x="34782" y="25649"/>
                        <a:pt x="33526" y="25649"/>
                      </a:cubicBezTo>
                      <a:cubicBezTo>
                        <a:pt x="33526" y="24376"/>
                        <a:pt x="33719" y="23471"/>
                        <a:pt x="32101" y="23471"/>
                      </a:cubicBezTo>
                      <a:cubicBezTo>
                        <a:pt x="31014" y="23471"/>
                        <a:pt x="29589" y="24181"/>
                        <a:pt x="29589" y="22541"/>
                      </a:cubicBezTo>
                      <a:cubicBezTo>
                        <a:pt x="28502" y="22369"/>
                        <a:pt x="28502" y="21097"/>
                        <a:pt x="27439" y="20730"/>
                      </a:cubicBezTo>
                      <a:cubicBezTo>
                        <a:pt x="27439" y="20363"/>
                        <a:pt x="27608" y="19824"/>
                        <a:pt x="27801" y="19457"/>
                      </a:cubicBezTo>
                      <a:cubicBezTo>
                        <a:pt x="28333" y="19457"/>
                        <a:pt x="30120" y="19457"/>
                        <a:pt x="30120" y="18723"/>
                      </a:cubicBezTo>
                      <a:cubicBezTo>
                        <a:pt x="29951" y="18184"/>
                        <a:pt x="28164" y="17450"/>
                        <a:pt x="27801" y="17107"/>
                      </a:cubicBezTo>
                      <a:cubicBezTo>
                        <a:pt x="26545" y="16006"/>
                        <a:pt x="25096" y="15272"/>
                        <a:pt x="24202" y="14195"/>
                      </a:cubicBezTo>
                      <a:cubicBezTo>
                        <a:pt x="23478" y="13094"/>
                        <a:pt x="23309" y="12017"/>
                        <a:pt x="22222" y="11282"/>
                      </a:cubicBezTo>
                      <a:cubicBezTo>
                        <a:pt x="21328" y="10548"/>
                        <a:pt x="20797" y="11650"/>
                        <a:pt x="19734" y="11454"/>
                      </a:cubicBezTo>
                      <a:cubicBezTo>
                        <a:pt x="18840" y="11454"/>
                        <a:pt x="19009" y="12555"/>
                        <a:pt x="18115" y="12922"/>
                      </a:cubicBezTo>
                      <a:cubicBezTo>
                        <a:pt x="16859" y="13289"/>
                        <a:pt x="17391" y="13828"/>
                        <a:pt x="16497" y="14562"/>
                      </a:cubicBezTo>
                      <a:cubicBezTo>
                        <a:pt x="16135" y="15100"/>
                        <a:pt x="15241" y="13632"/>
                        <a:pt x="14710" y="13461"/>
                      </a:cubicBezTo>
                      <a:cubicBezTo>
                        <a:pt x="15241" y="12922"/>
                        <a:pt x="14879" y="12359"/>
                        <a:pt x="15048" y="11821"/>
                      </a:cubicBezTo>
                      <a:cubicBezTo>
                        <a:pt x="14154" y="12017"/>
                        <a:pt x="12729" y="12555"/>
                        <a:pt x="11835" y="12017"/>
                      </a:cubicBezTo>
                      <a:cubicBezTo>
                        <a:pt x="11304" y="11650"/>
                        <a:pt x="11642" y="10181"/>
                        <a:pt x="11111" y="9471"/>
                      </a:cubicBezTo>
                      <a:cubicBezTo>
                        <a:pt x="10386" y="8370"/>
                        <a:pt x="11835" y="7464"/>
                        <a:pt x="12560" y="6559"/>
                      </a:cubicBezTo>
                      <a:cubicBezTo>
                        <a:pt x="13260" y="5653"/>
                        <a:pt x="13454" y="4380"/>
                        <a:pt x="13816" y="3279"/>
                      </a:cubicBezTo>
                      <a:cubicBezTo>
                        <a:pt x="14154" y="3108"/>
                        <a:pt x="14710" y="2741"/>
                        <a:pt x="15241" y="2912"/>
                      </a:cubicBezTo>
                      <a:cubicBezTo>
                        <a:pt x="13985" y="2202"/>
                        <a:pt x="12560" y="2006"/>
                        <a:pt x="11473" y="1101"/>
                      </a:cubicBezTo>
                      <a:cubicBezTo>
                        <a:pt x="11111" y="734"/>
                        <a:pt x="10579" y="562"/>
                        <a:pt x="10217" y="0"/>
                      </a:cubicBezTo>
                      <a:cubicBezTo>
                        <a:pt x="9855" y="367"/>
                        <a:pt x="9492" y="734"/>
                        <a:pt x="9323" y="734"/>
                      </a:cubicBezTo>
                      <a:cubicBezTo>
                        <a:pt x="8599" y="2569"/>
                        <a:pt x="6449" y="3646"/>
                        <a:pt x="6280" y="5653"/>
                      </a:cubicBezTo>
                      <a:cubicBezTo>
                        <a:pt x="5724" y="5653"/>
                        <a:pt x="5024" y="5457"/>
                        <a:pt x="4830" y="6192"/>
                      </a:cubicBezTo>
                      <a:cubicBezTo>
                        <a:pt x="4830" y="6730"/>
                        <a:pt x="4468" y="6730"/>
                        <a:pt x="4299" y="7293"/>
                      </a:cubicBezTo>
                      <a:cubicBezTo>
                        <a:pt x="2850" y="7293"/>
                        <a:pt x="3043" y="8737"/>
                        <a:pt x="3043" y="9643"/>
                      </a:cubicBezTo>
                      <a:cubicBezTo>
                        <a:pt x="3043" y="10377"/>
                        <a:pt x="2681" y="10744"/>
                        <a:pt x="2318" y="11111"/>
                      </a:cubicBezTo>
                      <a:cubicBezTo>
                        <a:pt x="1787" y="11650"/>
                        <a:pt x="1787" y="12359"/>
                        <a:pt x="1425" y="12922"/>
                      </a:cubicBezTo>
                      <a:lnTo>
                        <a:pt x="1256" y="12922"/>
                      </a:lnTo>
                      <a:cubicBezTo>
                        <a:pt x="531" y="14733"/>
                        <a:pt x="0" y="17279"/>
                        <a:pt x="531" y="19090"/>
                      </a:cubicBezTo>
                      <a:cubicBezTo>
                        <a:pt x="1062" y="20925"/>
                        <a:pt x="1062" y="24719"/>
                        <a:pt x="1062" y="27093"/>
                      </a:cubicBezTo>
                      <a:cubicBezTo>
                        <a:pt x="1062" y="27289"/>
                        <a:pt x="1256" y="27289"/>
                        <a:pt x="1256" y="27289"/>
                      </a:cubicBezTo>
                      <a:cubicBezTo>
                        <a:pt x="1425" y="27289"/>
                        <a:pt x="1425" y="27093"/>
                        <a:pt x="1594" y="27093"/>
                      </a:cubicBezTo>
                      <a:cubicBezTo>
                        <a:pt x="1787" y="27093"/>
                        <a:pt x="1956" y="27632"/>
                        <a:pt x="1956" y="27632"/>
                      </a:cubicBezTo>
                      <a:cubicBezTo>
                        <a:pt x="2149" y="27999"/>
                        <a:pt x="1787" y="27632"/>
                        <a:pt x="1787" y="27827"/>
                      </a:cubicBezTo>
                      <a:cubicBezTo>
                        <a:pt x="1594" y="27999"/>
                        <a:pt x="1956" y="28194"/>
                        <a:pt x="1956" y="28194"/>
                      </a:cubicBezTo>
                      <a:lnTo>
                        <a:pt x="2149" y="28194"/>
                      </a:lnTo>
                      <a:cubicBezTo>
                        <a:pt x="2149" y="28366"/>
                        <a:pt x="2149" y="28366"/>
                        <a:pt x="2149" y="28366"/>
                      </a:cubicBezTo>
                      <a:cubicBezTo>
                        <a:pt x="2149" y="28366"/>
                        <a:pt x="2149" y="28562"/>
                        <a:pt x="2318" y="28733"/>
                      </a:cubicBezTo>
                      <a:cubicBezTo>
                        <a:pt x="2318" y="28733"/>
                        <a:pt x="2318" y="28733"/>
                        <a:pt x="2512" y="28733"/>
                      </a:cubicBezTo>
                      <a:cubicBezTo>
                        <a:pt x="2512" y="28904"/>
                        <a:pt x="2512" y="28904"/>
                        <a:pt x="2512" y="28904"/>
                      </a:cubicBezTo>
                      <a:cubicBezTo>
                        <a:pt x="2681" y="29100"/>
                        <a:pt x="2681" y="29100"/>
                        <a:pt x="2850" y="29271"/>
                      </a:cubicBezTo>
                      <a:cubicBezTo>
                        <a:pt x="2850" y="29638"/>
                        <a:pt x="3043" y="29271"/>
                        <a:pt x="3212" y="29271"/>
                      </a:cubicBezTo>
                      <a:cubicBezTo>
                        <a:pt x="3405" y="29467"/>
                        <a:pt x="3405" y="29810"/>
                        <a:pt x="3212" y="29810"/>
                      </a:cubicBezTo>
                      <a:cubicBezTo>
                        <a:pt x="3212" y="30006"/>
                        <a:pt x="3212" y="30177"/>
                        <a:pt x="3212" y="30373"/>
                      </a:cubicBezTo>
                      <a:cubicBezTo>
                        <a:pt x="3405" y="30740"/>
                        <a:pt x="3768" y="30911"/>
                        <a:pt x="3212" y="31083"/>
                      </a:cubicBezTo>
                      <a:cubicBezTo>
                        <a:pt x="2850" y="31278"/>
                        <a:pt x="2850" y="31645"/>
                        <a:pt x="3212" y="31817"/>
                      </a:cubicBezTo>
                      <a:cubicBezTo>
                        <a:pt x="3405" y="31988"/>
                        <a:pt x="3574" y="32355"/>
                        <a:pt x="3212" y="32722"/>
                      </a:cubicBezTo>
                      <a:cubicBezTo>
                        <a:pt x="3405" y="32918"/>
                        <a:pt x="3574" y="33261"/>
                        <a:pt x="3574" y="33261"/>
                      </a:cubicBezTo>
                      <a:cubicBezTo>
                        <a:pt x="3768" y="34362"/>
                        <a:pt x="3768" y="34901"/>
                        <a:pt x="4468" y="35831"/>
                      </a:cubicBezTo>
                      <a:cubicBezTo>
                        <a:pt x="5193" y="36540"/>
                        <a:pt x="5724" y="37446"/>
                        <a:pt x="6086" y="38547"/>
                      </a:cubicBezTo>
                      <a:cubicBezTo>
                        <a:pt x="6086" y="38547"/>
                        <a:pt x="6086" y="38719"/>
                        <a:pt x="6280" y="38719"/>
                      </a:cubicBezTo>
                      <a:lnTo>
                        <a:pt x="6280" y="38914"/>
                      </a:lnTo>
                      <a:cubicBezTo>
                        <a:pt x="6811" y="39991"/>
                        <a:pt x="6811" y="40921"/>
                        <a:pt x="6811" y="41998"/>
                      </a:cubicBezTo>
                      <a:lnTo>
                        <a:pt x="6811" y="42170"/>
                      </a:lnTo>
                      <a:cubicBezTo>
                        <a:pt x="6811" y="42537"/>
                        <a:pt x="6811" y="42904"/>
                        <a:pt x="6980" y="43100"/>
                      </a:cubicBezTo>
                      <a:cubicBezTo>
                        <a:pt x="6980" y="43271"/>
                        <a:pt x="6980" y="43271"/>
                        <a:pt x="7173" y="43442"/>
                      </a:cubicBezTo>
                      <a:cubicBezTo>
                        <a:pt x="7173" y="43638"/>
                        <a:pt x="6980" y="44005"/>
                        <a:pt x="6980" y="44177"/>
                      </a:cubicBezTo>
                      <a:cubicBezTo>
                        <a:pt x="6449" y="44544"/>
                        <a:pt x="5555" y="44177"/>
                        <a:pt x="5024" y="44348"/>
                      </a:cubicBezTo>
                      <a:lnTo>
                        <a:pt x="5024" y="44348"/>
                      </a:lnTo>
                      <a:cubicBezTo>
                        <a:pt x="5024" y="44911"/>
                        <a:pt x="4830" y="45449"/>
                        <a:pt x="4299" y="45988"/>
                      </a:cubicBezTo>
                      <a:cubicBezTo>
                        <a:pt x="2681" y="47627"/>
                        <a:pt x="5024" y="50907"/>
                        <a:pt x="5024" y="52718"/>
                      </a:cubicBezTo>
                      <a:cubicBezTo>
                        <a:pt x="5024" y="53991"/>
                        <a:pt x="6280" y="53820"/>
                        <a:pt x="7173" y="54187"/>
                      </a:cubicBezTo>
                      <a:cubicBezTo>
                        <a:pt x="7536" y="54358"/>
                        <a:pt x="8067" y="54358"/>
                        <a:pt x="8236" y="54725"/>
                      </a:cubicBezTo>
                      <a:cubicBezTo>
                        <a:pt x="8792" y="55264"/>
                        <a:pt x="7536" y="55264"/>
                        <a:pt x="7536" y="55459"/>
                      </a:cubicBezTo>
                      <a:cubicBezTo>
                        <a:pt x="7342" y="56536"/>
                        <a:pt x="9323" y="55459"/>
                        <a:pt x="8792" y="57075"/>
                      </a:cubicBezTo>
                      <a:cubicBezTo>
                        <a:pt x="8429" y="57271"/>
                        <a:pt x="8236" y="57638"/>
                        <a:pt x="8429" y="58176"/>
                      </a:cubicBezTo>
                      <a:cubicBezTo>
                        <a:pt x="7173" y="57809"/>
                        <a:pt x="7173" y="58715"/>
                        <a:pt x="7173" y="59620"/>
                      </a:cubicBezTo>
                      <a:cubicBezTo>
                        <a:pt x="8236" y="59816"/>
                        <a:pt x="10024" y="59620"/>
                        <a:pt x="10217" y="60893"/>
                      </a:cubicBezTo>
                      <a:cubicBezTo>
                        <a:pt x="9492" y="60893"/>
                        <a:pt x="8236" y="60722"/>
                        <a:pt x="8236" y="61627"/>
                      </a:cubicBezTo>
                      <a:cubicBezTo>
                        <a:pt x="7536" y="61798"/>
                        <a:pt x="6811" y="61627"/>
                        <a:pt x="6280" y="61627"/>
                      </a:cubicBezTo>
                      <a:cubicBezTo>
                        <a:pt x="6086" y="61798"/>
                        <a:pt x="6086" y="61798"/>
                        <a:pt x="6086" y="61994"/>
                      </a:cubicBezTo>
                      <a:cubicBezTo>
                        <a:pt x="4468" y="61994"/>
                        <a:pt x="3768" y="64907"/>
                        <a:pt x="5193" y="64907"/>
                      </a:cubicBezTo>
                      <a:cubicBezTo>
                        <a:pt x="5024" y="62533"/>
                        <a:pt x="7705" y="63438"/>
                        <a:pt x="9323" y="63438"/>
                      </a:cubicBezTo>
                      <a:cubicBezTo>
                        <a:pt x="9323" y="62900"/>
                        <a:pt x="9492" y="62533"/>
                        <a:pt x="9492" y="62166"/>
                      </a:cubicBezTo>
                      <a:cubicBezTo>
                        <a:pt x="10386" y="61994"/>
                        <a:pt x="10942" y="61994"/>
                        <a:pt x="11642" y="62728"/>
                      </a:cubicBezTo>
                      <a:cubicBezTo>
                        <a:pt x="12198" y="63438"/>
                        <a:pt x="13260" y="61994"/>
                        <a:pt x="13985" y="62166"/>
                      </a:cubicBezTo>
                      <a:cubicBezTo>
                        <a:pt x="14154" y="62900"/>
                        <a:pt x="14154" y="63634"/>
                        <a:pt x="15048" y="63438"/>
                      </a:cubicBezTo>
                      <a:cubicBezTo>
                        <a:pt x="15048" y="63071"/>
                        <a:pt x="15241" y="62533"/>
                        <a:pt x="15410" y="62166"/>
                      </a:cubicBezTo>
                      <a:cubicBezTo>
                        <a:pt x="15603" y="62166"/>
                        <a:pt x="15772" y="61994"/>
                        <a:pt x="15966" y="61994"/>
                      </a:cubicBezTo>
                      <a:cubicBezTo>
                        <a:pt x="15966" y="61627"/>
                        <a:pt x="16135" y="61456"/>
                        <a:pt x="16666" y="61260"/>
                      </a:cubicBezTo>
                      <a:cubicBezTo>
                        <a:pt x="16859" y="61994"/>
                        <a:pt x="17222" y="62728"/>
                        <a:pt x="17922" y="62728"/>
                      </a:cubicBezTo>
                      <a:cubicBezTo>
                        <a:pt x="17560" y="62900"/>
                        <a:pt x="17391" y="63438"/>
                        <a:pt x="17560" y="63805"/>
                      </a:cubicBezTo>
                      <a:cubicBezTo>
                        <a:pt x="18115" y="63438"/>
                        <a:pt x="18478" y="63071"/>
                        <a:pt x="18840" y="63071"/>
                      </a:cubicBezTo>
                      <a:cubicBezTo>
                        <a:pt x="18478" y="63071"/>
                        <a:pt x="18115" y="63438"/>
                        <a:pt x="17560" y="63805"/>
                      </a:cubicBezTo>
                      <a:cubicBezTo>
                        <a:pt x="17753" y="63977"/>
                        <a:pt x="17922" y="63977"/>
                        <a:pt x="18115" y="63977"/>
                      </a:cubicBezTo>
                      <a:cubicBezTo>
                        <a:pt x="18840" y="64172"/>
                        <a:pt x="19541" y="63805"/>
                        <a:pt x="20265" y="63977"/>
                      </a:cubicBezTo>
                      <a:cubicBezTo>
                        <a:pt x="21159" y="63977"/>
                        <a:pt x="21884" y="64540"/>
                        <a:pt x="22584" y="64711"/>
                      </a:cubicBezTo>
                      <a:cubicBezTo>
                        <a:pt x="23478" y="64711"/>
                        <a:pt x="24396" y="64711"/>
                        <a:pt x="25096" y="64711"/>
                      </a:cubicBezTo>
                      <a:cubicBezTo>
                        <a:pt x="25096" y="64540"/>
                        <a:pt x="25289" y="64344"/>
                        <a:pt x="25289" y="64172"/>
                      </a:cubicBezTo>
                      <a:cubicBezTo>
                        <a:pt x="26545" y="64172"/>
                        <a:pt x="26908" y="64711"/>
                        <a:pt x="27801" y="65445"/>
                      </a:cubicBezTo>
                      <a:cubicBezTo>
                        <a:pt x="27801" y="66179"/>
                        <a:pt x="28502" y="66351"/>
                        <a:pt x="29057" y="66351"/>
                      </a:cubicBezTo>
                      <a:cubicBezTo>
                        <a:pt x="29951" y="66718"/>
                        <a:pt x="29951" y="67085"/>
                        <a:pt x="29951" y="67991"/>
                      </a:cubicBezTo>
                      <a:cubicBezTo>
                        <a:pt x="29758" y="69067"/>
                        <a:pt x="30676" y="69630"/>
                        <a:pt x="31014" y="70707"/>
                      </a:cubicBezTo>
                      <a:cubicBezTo>
                        <a:pt x="31376" y="71809"/>
                        <a:pt x="30845" y="73081"/>
                        <a:pt x="31014" y="74158"/>
                      </a:cubicBezTo>
                      <a:cubicBezTo>
                        <a:pt x="29589" y="74158"/>
                        <a:pt x="30314" y="75431"/>
                        <a:pt x="29396" y="75627"/>
                      </a:cubicBezTo>
                      <a:cubicBezTo>
                        <a:pt x="29227" y="75994"/>
                        <a:pt x="29227" y="76704"/>
                        <a:pt x="29227" y="77071"/>
                      </a:cubicBezTo>
                      <a:cubicBezTo>
                        <a:pt x="28333" y="77609"/>
                        <a:pt x="28502" y="79249"/>
                        <a:pt x="27608" y="79812"/>
                      </a:cubicBezTo>
                      <a:cubicBezTo>
                        <a:pt x="27439" y="80522"/>
                        <a:pt x="26714" y="81256"/>
                        <a:pt x="26714" y="82161"/>
                      </a:cubicBezTo>
                      <a:cubicBezTo>
                        <a:pt x="25821" y="81256"/>
                        <a:pt x="25821" y="82700"/>
                        <a:pt x="25821" y="83263"/>
                      </a:cubicBezTo>
                      <a:lnTo>
                        <a:pt x="25652" y="83263"/>
                      </a:lnTo>
                      <a:cubicBezTo>
                        <a:pt x="25652" y="83973"/>
                        <a:pt x="26714" y="84535"/>
                        <a:pt x="26183" y="85245"/>
                      </a:cubicBezTo>
                      <a:cubicBezTo>
                        <a:pt x="25821" y="85612"/>
                        <a:pt x="25458" y="85612"/>
                        <a:pt x="24927" y="85612"/>
                      </a:cubicBezTo>
                      <a:cubicBezTo>
                        <a:pt x="24396" y="85441"/>
                        <a:pt x="24202" y="85980"/>
                        <a:pt x="23671" y="86175"/>
                      </a:cubicBezTo>
                      <a:cubicBezTo>
                        <a:pt x="22777" y="86714"/>
                        <a:pt x="21521" y="86175"/>
                        <a:pt x="20628" y="86347"/>
                      </a:cubicBezTo>
                      <a:cubicBezTo>
                        <a:pt x="19371" y="86347"/>
                        <a:pt x="19734" y="87619"/>
                        <a:pt x="19734" y="88354"/>
                      </a:cubicBezTo>
                      <a:cubicBezTo>
                        <a:pt x="19178" y="88525"/>
                        <a:pt x="18478" y="87986"/>
                        <a:pt x="18115" y="88696"/>
                      </a:cubicBezTo>
                      <a:cubicBezTo>
                        <a:pt x="17922" y="89063"/>
                        <a:pt x="18115" y="89626"/>
                        <a:pt x="18115" y="90165"/>
                      </a:cubicBezTo>
                      <a:cubicBezTo>
                        <a:pt x="18115" y="90874"/>
                        <a:pt x="17922" y="92514"/>
                        <a:pt x="19009" y="92514"/>
                      </a:cubicBezTo>
                      <a:cubicBezTo>
                        <a:pt x="19178" y="93077"/>
                        <a:pt x="19541" y="93444"/>
                        <a:pt x="19541" y="93983"/>
                      </a:cubicBezTo>
                      <a:cubicBezTo>
                        <a:pt x="18478" y="93787"/>
                        <a:pt x="18840" y="95060"/>
                        <a:pt x="17922" y="94888"/>
                      </a:cubicBezTo>
                      <a:cubicBezTo>
                        <a:pt x="17753" y="95965"/>
                        <a:pt x="17922" y="96895"/>
                        <a:pt x="17028" y="97605"/>
                      </a:cubicBezTo>
                      <a:cubicBezTo>
                        <a:pt x="16497" y="97972"/>
                        <a:pt x="15772" y="98706"/>
                        <a:pt x="15048" y="98511"/>
                      </a:cubicBezTo>
                      <a:cubicBezTo>
                        <a:pt x="15048" y="99612"/>
                        <a:pt x="18115" y="104164"/>
                        <a:pt x="15966" y="104703"/>
                      </a:cubicBezTo>
                      <a:cubicBezTo>
                        <a:pt x="15772" y="105804"/>
                        <a:pt x="16304" y="105804"/>
                        <a:pt x="17222" y="105975"/>
                      </a:cubicBezTo>
                      <a:cubicBezTo>
                        <a:pt x="18647" y="106343"/>
                        <a:pt x="17753" y="108325"/>
                        <a:pt x="17753" y="109426"/>
                      </a:cubicBezTo>
                      <a:cubicBezTo>
                        <a:pt x="18285" y="109426"/>
                        <a:pt x="18647" y="109598"/>
                        <a:pt x="19009" y="109598"/>
                      </a:cubicBezTo>
                      <a:cubicBezTo>
                        <a:pt x="19178" y="108692"/>
                        <a:pt x="19371" y="107982"/>
                        <a:pt x="20072" y="107419"/>
                      </a:cubicBezTo>
                      <a:cubicBezTo>
                        <a:pt x="20265" y="108521"/>
                        <a:pt x="21328" y="107982"/>
                        <a:pt x="21884" y="108521"/>
                      </a:cubicBezTo>
                      <a:cubicBezTo>
                        <a:pt x="22777" y="109059"/>
                        <a:pt x="22222" y="110870"/>
                        <a:pt x="23478" y="111066"/>
                      </a:cubicBezTo>
                      <a:cubicBezTo>
                        <a:pt x="23478" y="110870"/>
                        <a:pt x="23671" y="110503"/>
                        <a:pt x="23671" y="110332"/>
                      </a:cubicBezTo>
                      <a:cubicBezTo>
                        <a:pt x="24202" y="110161"/>
                        <a:pt x="25289" y="110332"/>
                        <a:pt x="25289" y="111238"/>
                      </a:cubicBezTo>
                      <a:cubicBezTo>
                        <a:pt x="26183" y="110870"/>
                        <a:pt x="26714" y="109965"/>
                        <a:pt x="27801" y="109794"/>
                      </a:cubicBezTo>
                      <a:cubicBezTo>
                        <a:pt x="27801" y="109059"/>
                        <a:pt x="27971" y="108154"/>
                        <a:pt x="28502" y="107982"/>
                      </a:cubicBezTo>
                      <a:cubicBezTo>
                        <a:pt x="28164" y="107248"/>
                        <a:pt x="27801" y="106710"/>
                        <a:pt x="27077" y="106514"/>
                      </a:cubicBezTo>
                      <a:cubicBezTo>
                        <a:pt x="26908" y="105975"/>
                        <a:pt x="27246" y="105804"/>
                        <a:pt x="27608" y="105804"/>
                      </a:cubicBezTo>
                      <a:cubicBezTo>
                        <a:pt x="27801" y="105437"/>
                        <a:pt x="27801" y="104874"/>
                        <a:pt x="27801" y="104507"/>
                      </a:cubicBezTo>
                      <a:cubicBezTo>
                        <a:pt x="27608" y="104164"/>
                        <a:pt x="27077" y="103968"/>
                        <a:pt x="27077" y="103430"/>
                      </a:cubicBezTo>
                      <a:cubicBezTo>
                        <a:pt x="26352" y="103234"/>
                        <a:pt x="25458" y="103968"/>
                        <a:pt x="24565" y="103797"/>
                      </a:cubicBezTo>
                      <a:cubicBezTo>
                        <a:pt x="24565" y="102524"/>
                        <a:pt x="25458" y="100885"/>
                        <a:pt x="25096" y="99612"/>
                      </a:cubicBezTo>
                      <a:cubicBezTo>
                        <a:pt x="24758" y="98511"/>
                        <a:pt x="23840" y="99245"/>
                        <a:pt x="23478" y="98339"/>
                      </a:cubicBezTo>
                      <a:cubicBezTo>
                        <a:pt x="23140" y="97605"/>
                        <a:pt x="24033" y="94350"/>
                        <a:pt x="22584" y="94521"/>
                      </a:cubicBezTo>
                      <a:cubicBezTo>
                        <a:pt x="22053" y="93616"/>
                        <a:pt x="22777" y="92172"/>
                        <a:pt x="21690" y="91609"/>
                      </a:cubicBezTo>
                      <a:cubicBezTo>
                        <a:pt x="21328" y="91242"/>
                        <a:pt x="19903" y="91609"/>
                        <a:pt x="20072" y="90874"/>
                      </a:cubicBezTo>
                      <a:cubicBezTo>
                        <a:pt x="21159" y="90874"/>
                        <a:pt x="21521" y="89969"/>
                        <a:pt x="21884" y="89259"/>
                      </a:cubicBezTo>
                      <a:cubicBezTo>
                        <a:pt x="23140" y="88696"/>
                        <a:pt x="23671" y="88892"/>
                        <a:pt x="23671" y="90336"/>
                      </a:cubicBezTo>
                      <a:cubicBezTo>
                        <a:pt x="24927" y="90336"/>
                        <a:pt x="25096" y="90336"/>
                        <a:pt x="25289" y="89063"/>
                      </a:cubicBezTo>
                      <a:cubicBezTo>
                        <a:pt x="25458" y="89259"/>
                        <a:pt x="25821" y="89063"/>
                        <a:pt x="26014" y="89063"/>
                      </a:cubicBezTo>
                      <a:cubicBezTo>
                        <a:pt x="26183" y="88696"/>
                        <a:pt x="26014" y="88354"/>
                        <a:pt x="26183" y="87986"/>
                      </a:cubicBezTo>
                      <a:cubicBezTo>
                        <a:pt x="26908" y="87986"/>
                        <a:pt x="27246" y="87081"/>
                        <a:pt x="28164" y="86885"/>
                      </a:cubicBezTo>
                      <a:cubicBezTo>
                        <a:pt x="28502" y="87448"/>
                        <a:pt x="27971" y="87619"/>
                        <a:pt x="27801" y="88158"/>
                      </a:cubicBezTo>
                      <a:cubicBezTo>
                        <a:pt x="27439" y="88892"/>
                        <a:pt x="28333" y="89626"/>
                        <a:pt x="28333" y="90336"/>
                      </a:cubicBezTo>
                      <a:cubicBezTo>
                        <a:pt x="27246" y="90336"/>
                        <a:pt x="26183" y="90336"/>
                        <a:pt x="26352" y="91805"/>
                      </a:cubicBezTo>
                      <a:cubicBezTo>
                        <a:pt x="26545" y="91976"/>
                        <a:pt x="26908" y="92172"/>
                        <a:pt x="27077" y="92343"/>
                      </a:cubicBezTo>
                      <a:cubicBezTo>
                        <a:pt x="27077" y="91976"/>
                        <a:pt x="27246" y="91609"/>
                        <a:pt x="27246" y="91242"/>
                      </a:cubicBezTo>
                      <a:cubicBezTo>
                        <a:pt x="27439" y="91070"/>
                        <a:pt x="27801" y="91070"/>
                        <a:pt x="28164" y="91242"/>
                      </a:cubicBezTo>
                      <a:cubicBezTo>
                        <a:pt x="28164" y="91976"/>
                        <a:pt x="28164" y="92514"/>
                        <a:pt x="27439" y="92881"/>
                      </a:cubicBezTo>
                      <a:cubicBezTo>
                        <a:pt x="27246" y="93077"/>
                        <a:pt x="27246" y="93444"/>
                        <a:pt x="27439" y="93616"/>
                      </a:cubicBezTo>
                      <a:cubicBezTo>
                        <a:pt x="27801" y="93616"/>
                        <a:pt x="28164" y="93444"/>
                        <a:pt x="28164" y="93077"/>
                      </a:cubicBezTo>
                      <a:cubicBezTo>
                        <a:pt x="28502" y="92881"/>
                        <a:pt x="29227" y="92514"/>
                        <a:pt x="29589" y="92710"/>
                      </a:cubicBezTo>
                      <a:cubicBezTo>
                        <a:pt x="29951" y="93077"/>
                        <a:pt x="29227" y="93787"/>
                        <a:pt x="29951" y="93983"/>
                      </a:cubicBezTo>
                      <a:cubicBezTo>
                        <a:pt x="29951" y="94154"/>
                        <a:pt x="30120" y="94350"/>
                        <a:pt x="30120" y="94521"/>
                      </a:cubicBezTo>
                      <a:cubicBezTo>
                        <a:pt x="30676" y="94521"/>
                        <a:pt x="31014" y="94154"/>
                        <a:pt x="31739" y="94350"/>
                      </a:cubicBezTo>
                      <a:cubicBezTo>
                        <a:pt x="32463" y="94521"/>
                        <a:pt x="32826" y="94717"/>
                        <a:pt x="33719" y="94521"/>
                      </a:cubicBezTo>
                      <a:cubicBezTo>
                        <a:pt x="33719" y="94350"/>
                        <a:pt x="33719" y="93983"/>
                        <a:pt x="33719" y="93787"/>
                      </a:cubicBezTo>
                      <a:cubicBezTo>
                        <a:pt x="34613" y="93616"/>
                        <a:pt x="33526" y="91437"/>
                        <a:pt x="33357" y="90874"/>
                      </a:cubicBezTo>
                      <a:cubicBezTo>
                        <a:pt x="34082" y="91070"/>
                        <a:pt x="34251" y="91609"/>
                        <a:pt x="34975" y="91609"/>
                      </a:cubicBezTo>
                      <a:cubicBezTo>
                        <a:pt x="34975" y="92881"/>
                        <a:pt x="35676" y="92514"/>
                        <a:pt x="36763" y="92514"/>
                      </a:cubicBezTo>
                      <a:cubicBezTo>
                        <a:pt x="36932" y="93249"/>
                        <a:pt x="33188" y="96161"/>
                        <a:pt x="35676" y="96528"/>
                      </a:cubicBezTo>
                      <a:cubicBezTo>
                        <a:pt x="35676" y="95965"/>
                        <a:pt x="35144" y="95427"/>
                        <a:pt x="35869" y="95060"/>
                      </a:cubicBezTo>
                      <a:cubicBezTo>
                        <a:pt x="36400" y="94888"/>
                        <a:pt x="37125" y="95255"/>
                        <a:pt x="37657" y="95255"/>
                      </a:cubicBezTo>
                      <a:cubicBezTo>
                        <a:pt x="37487" y="93787"/>
                        <a:pt x="38550" y="94154"/>
                        <a:pt x="38913" y="95255"/>
                      </a:cubicBezTo>
                      <a:cubicBezTo>
                        <a:pt x="40000" y="95427"/>
                        <a:pt x="41594" y="95255"/>
                        <a:pt x="42850" y="95255"/>
                      </a:cubicBezTo>
                      <a:cubicBezTo>
                        <a:pt x="42850" y="94888"/>
                        <a:pt x="42681" y="92172"/>
                        <a:pt x="43768" y="92881"/>
                      </a:cubicBezTo>
                      <a:cubicBezTo>
                        <a:pt x="44468" y="93444"/>
                        <a:pt x="46449" y="92172"/>
                        <a:pt x="45917" y="91242"/>
                      </a:cubicBezTo>
                      <a:cubicBezTo>
                        <a:pt x="46449" y="91070"/>
                        <a:pt x="47173" y="91242"/>
                        <a:pt x="47705" y="91437"/>
                      </a:cubicBezTo>
                      <a:cubicBezTo>
                        <a:pt x="47705" y="90874"/>
                        <a:pt x="49323" y="90336"/>
                        <a:pt x="49855" y="90532"/>
                      </a:cubicBezTo>
                      <a:cubicBezTo>
                        <a:pt x="49855" y="91070"/>
                        <a:pt x="49855" y="91805"/>
                        <a:pt x="50386" y="92172"/>
                      </a:cubicBezTo>
                      <a:cubicBezTo>
                        <a:pt x="50942" y="92514"/>
                        <a:pt x="51473" y="93444"/>
                        <a:pt x="52004" y="93616"/>
                      </a:cubicBezTo>
                      <a:cubicBezTo>
                        <a:pt x="52367" y="95060"/>
                        <a:pt x="50386" y="94888"/>
                        <a:pt x="50579" y="96161"/>
                      </a:cubicBezTo>
                      <a:cubicBezTo>
                        <a:pt x="50748" y="96161"/>
                        <a:pt x="50942" y="96161"/>
                        <a:pt x="50942" y="96161"/>
                      </a:cubicBezTo>
                      <a:cubicBezTo>
                        <a:pt x="50942" y="96332"/>
                        <a:pt x="50748" y="96699"/>
                        <a:pt x="50748" y="96699"/>
                      </a:cubicBezTo>
                      <a:cubicBezTo>
                        <a:pt x="50386" y="96895"/>
                        <a:pt x="50579" y="96895"/>
                        <a:pt x="50217" y="97067"/>
                      </a:cubicBezTo>
                      <a:cubicBezTo>
                        <a:pt x="49855" y="97067"/>
                        <a:pt x="49685" y="97238"/>
                        <a:pt x="49492" y="97605"/>
                      </a:cubicBezTo>
                      <a:cubicBezTo>
                        <a:pt x="50048" y="97801"/>
                        <a:pt x="50386" y="97801"/>
                        <a:pt x="50942" y="97605"/>
                      </a:cubicBezTo>
                      <a:cubicBezTo>
                        <a:pt x="50748" y="96895"/>
                        <a:pt x="51473" y="96528"/>
                        <a:pt x="52004" y="96699"/>
                      </a:cubicBezTo>
                      <a:cubicBezTo>
                        <a:pt x="52729" y="96895"/>
                        <a:pt x="52367" y="97801"/>
                        <a:pt x="52367" y="98339"/>
                      </a:cubicBezTo>
                      <a:cubicBezTo>
                        <a:pt x="53623" y="98706"/>
                        <a:pt x="53454" y="96895"/>
                        <a:pt x="53091" y="96161"/>
                      </a:cubicBezTo>
                      <a:cubicBezTo>
                        <a:pt x="53454" y="95965"/>
                        <a:pt x="54154" y="95794"/>
                        <a:pt x="54347" y="96332"/>
                      </a:cubicBezTo>
                      <a:cubicBezTo>
                        <a:pt x="54347" y="96161"/>
                        <a:pt x="54516" y="95965"/>
                        <a:pt x="54516" y="95623"/>
                      </a:cubicBezTo>
                      <a:cubicBezTo>
                        <a:pt x="55241" y="95427"/>
                        <a:pt x="55241" y="95965"/>
                        <a:pt x="55410" y="96332"/>
                      </a:cubicBezTo>
                      <a:cubicBezTo>
                        <a:pt x="55772" y="96895"/>
                        <a:pt x="56666" y="96699"/>
                        <a:pt x="57222" y="96699"/>
                      </a:cubicBezTo>
                      <a:cubicBezTo>
                        <a:pt x="57222" y="96699"/>
                        <a:pt x="57222" y="96528"/>
                        <a:pt x="57222" y="96332"/>
                      </a:cubicBezTo>
                      <a:cubicBezTo>
                        <a:pt x="56859" y="96332"/>
                        <a:pt x="56666" y="95965"/>
                        <a:pt x="56666" y="95794"/>
                      </a:cubicBezTo>
                      <a:cubicBezTo>
                        <a:pt x="57222" y="95623"/>
                        <a:pt x="57753" y="95623"/>
                        <a:pt x="58285" y="95623"/>
                      </a:cubicBezTo>
                      <a:cubicBezTo>
                        <a:pt x="58285" y="95794"/>
                        <a:pt x="58285" y="96161"/>
                        <a:pt x="58478" y="96332"/>
                      </a:cubicBezTo>
                      <a:cubicBezTo>
                        <a:pt x="58478" y="96161"/>
                        <a:pt x="58478" y="95794"/>
                        <a:pt x="58478" y="95427"/>
                      </a:cubicBezTo>
                      <a:cubicBezTo>
                        <a:pt x="58816" y="95427"/>
                        <a:pt x="59371" y="95427"/>
                        <a:pt x="59734" y="95427"/>
                      </a:cubicBezTo>
                      <a:cubicBezTo>
                        <a:pt x="59541" y="95794"/>
                        <a:pt x="59541" y="95794"/>
                        <a:pt x="59178" y="95965"/>
                      </a:cubicBezTo>
                      <a:cubicBezTo>
                        <a:pt x="58816" y="96332"/>
                        <a:pt x="59009" y="96895"/>
                        <a:pt x="58816" y="97238"/>
                      </a:cubicBezTo>
                      <a:cubicBezTo>
                        <a:pt x="58816" y="98168"/>
                        <a:pt x="58647" y="98878"/>
                        <a:pt x="58285" y="99612"/>
                      </a:cubicBezTo>
                      <a:cubicBezTo>
                        <a:pt x="59178" y="99979"/>
                        <a:pt x="59541" y="98706"/>
                        <a:pt x="60434" y="98878"/>
                      </a:cubicBezTo>
                      <a:cubicBezTo>
                        <a:pt x="60434" y="99612"/>
                        <a:pt x="63840" y="99245"/>
                        <a:pt x="64565" y="99245"/>
                      </a:cubicBezTo>
                      <a:cubicBezTo>
                        <a:pt x="64033" y="97801"/>
                        <a:pt x="66183" y="97238"/>
                        <a:pt x="65096" y="95794"/>
                      </a:cubicBezTo>
                      <a:cubicBezTo>
                        <a:pt x="65458" y="95623"/>
                        <a:pt x="65821" y="95623"/>
                        <a:pt x="66183" y="95623"/>
                      </a:cubicBezTo>
                      <a:cubicBezTo>
                        <a:pt x="65990" y="95965"/>
                        <a:pt x="66183" y="96161"/>
                        <a:pt x="66183" y="96332"/>
                      </a:cubicBezTo>
                      <a:cubicBezTo>
                        <a:pt x="66545" y="95965"/>
                        <a:pt x="66908" y="95255"/>
                        <a:pt x="67801" y="95427"/>
                      </a:cubicBezTo>
                      <a:cubicBezTo>
                        <a:pt x="67801" y="95623"/>
                        <a:pt x="67971" y="95794"/>
                        <a:pt x="67801" y="96161"/>
                      </a:cubicBezTo>
                      <a:cubicBezTo>
                        <a:pt x="68140" y="96528"/>
                        <a:pt x="68502" y="96895"/>
                        <a:pt x="69057" y="96699"/>
                      </a:cubicBezTo>
                      <a:cubicBezTo>
                        <a:pt x="69057" y="95965"/>
                        <a:pt x="69589" y="95623"/>
                        <a:pt x="69420" y="94888"/>
                      </a:cubicBezTo>
                      <a:cubicBezTo>
                        <a:pt x="69951" y="94888"/>
                        <a:pt x="70845" y="94717"/>
                        <a:pt x="71207" y="95060"/>
                      </a:cubicBezTo>
                      <a:cubicBezTo>
                        <a:pt x="71932" y="95623"/>
                        <a:pt x="71014" y="96699"/>
                        <a:pt x="71207" y="97434"/>
                      </a:cubicBezTo>
                      <a:cubicBezTo>
                        <a:pt x="71932" y="97605"/>
                        <a:pt x="72995" y="97067"/>
                        <a:pt x="73164" y="97972"/>
                      </a:cubicBezTo>
                      <a:cubicBezTo>
                        <a:pt x="73526" y="99245"/>
                        <a:pt x="75338" y="98706"/>
                        <a:pt x="76231" y="98878"/>
                      </a:cubicBezTo>
                      <a:cubicBezTo>
                        <a:pt x="76231" y="99612"/>
                        <a:pt x="75869" y="100713"/>
                        <a:pt x="76231" y="101423"/>
                      </a:cubicBezTo>
                      <a:cubicBezTo>
                        <a:pt x="76956" y="102157"/>
                        <a:pt x="78550" y="101619"/>
                        <a:pt x="79275" y="101790"/>
                      </a:cubicBezTo>
                      <a:cubicBezTo>
                        <a:pt x="79275" y="101986"/>
                        <a:pt x="79275" y="102329"/>
                        <a:pt x="79275" y="102696"/>
                      </a:cubicBezTo>
                      <a:cubicBezTo>
                        <a:pt x="80000" y="102696"/>
                        <a:pt x="80531" y="102696"/>
                        <a:pt x="81256" y="102696"/>
                      </a:cubicBezTo>
                      <a:cubicBezTo>
                        <a:pt x="81256" y="103430"/>
                        <a:pt x="81256" y="103968"/>
                        <a:pt x="81256" y="104507"/>
                      </a:cubicBezTo>
                      <a:cubicBezTo>
                        <a:pt x="81618" y="104703"/>
                        <a:pt x="81956" y="104703"/>
                        <a:pt x="82318" y="104703"/>
                      </a:cubicBezTo>
                      <a:cubicBezTo>
                        <a:pt x="82318" y="105070"/>
                        <a:pt x="82318" y="105437"/>
                        <a:pt x="82318" y="105804"/>
                      </a:cubicBezTo>
                      <a:cubicBezTo>
                        <a:pt x="83043" y="105608"/>
                        <a:pt x="82874" y="106514"/>
                        <a:pt x="83574" y="106343"/>
                      </a:cubicBezTo>
                      <a:cubicBezTo>
                        <a:pt x="83768" y="105804"/>
                        <a:pt x="83405" y="105241"/>
                        <a:pt x="83574" y="104874"/>
                      </a:cubicBezTo>
                      <a:cubicBezTo>
                        <a:pt x="84661" y="104703"/>
                        <a:pt x="87149" y="105241"/>
                        <a:pt x="87850" y="104336"/>
                      </a:cubicBezTo>
                      <a:cubicBezTo>
                        <a:pt x="88405" y="104336"/>
                        <a:pt x="88937" y="104336"/>
                        <a:pt x="89299" y="104874"/>
                      </a:cubicBezTo>
                      <a:cubicBezTo>
                        <a:pt x="89468" y="105070"/>
                        <a:pt x="89468" y="105241"/>
                        <a:pt x="89468" y="105608"/>
                      </a:cubicBezTo>
                      <a:cubicBezTo>
                        <a:pt x="89661" y="105804"/>
                        <a:pt x="90024" y="105608"/>
                        <a:pt x="90362" y="105804"/>
                      </a:cubicBezTo>
                      <a:cubicBezTo>
                        <a:pt x="91280" y="107052"/>
                        <a:pt x="89830" y="107787"/>
                        <a:pt x="88937" y="107248"/>
                      </a:cubicBezTo>
                      <a:cubicBezTo>
                        <a:pt x="88768" y="107787"/>
                        <a:pt x="88768" y="108154"/>
                        <a:pt x="88768" y="108692"/>
                      </a:cubicBezTo>
                      <a:cubicBezTo>
                        <a:pt x="88937" y="108692"/>
                        <a:pt x="89130" y="108692"/>
                        <a:pt x="89299" y="108692"/>
                      </a:cubicBezTo>
                      <a:cubicBezTo>
                        <a:pt x="89299" y="109255"/>
                        <a:pt x="89299" y="109794"/>
                        <a:pt x="89299" y="110161"/>
                      </a:cubicBezTo>
                      <a:cubicBezTo>
                        <a:pt x="90362" y="110161"/>
                        <a:pt x="90362" y="111066"/>
                        <a:pt x="90024" y="111800"/>
                      </a:cubicBezTo>
                      <a:cubicBezTo>
                        <a:pt x="89661" y="112877"/>
                        <a:pt x="89130" y="113416"/>
                        <a:pt x="89130" y="114517"/>
                      </a:cubicBezTo>
                      <a:cubicBezTo>
                        <a:pt x="88937" y="114517"/>
                        <a:pt x="88574" y="114688"/>
                        <a:pt x="88405" y="114517"/>
                      </a:cubicBezTo>
                      <a:cubicBezTo>
                        <a:pt x="88212" y="114688"/>
                        <a:pt x="88212" y="115056"/>
                        <a:pt x="88405" y="115251"/>
                      </a:cubicBezTo>
                      <a:cubicBezTo>
                        <a:pt x="88937" y="115423"/>
                        <a:pt x="89299" y="115790"/>
                        <a:pt x="89468" y="116157"/>
                      </a:cubicBezTo>
                      <a:cubicBezTo>
                        <a:pt x="89661" y="116695"/>
                        <a:pt x="89299" y="117430"/>
                        <a:pt x="90024" y="117430"/>
                      </a:cubicBezTo>
                      <a:cubicBezTo>
                        <a:pt x="90024" y="117601"/>
                        <a:pt x="90024" y="117797"/>
                        <a:pt x="90193" y="117797"/>
                      </a:cubicBezTo>
                      <a:cubicBezTo>
                        <a:pt x="90362" y="117601"/>
                        <a:pt x="90555" y="117234"/>
                        <a:pt x="90724" y="117063"/>
                      </a:cubicBezTo>
                      <a:cubicBezTo>
                        <a:pt x="90555" y="117234"/>
                        <a:pt x="90362" y="117601"/>
                        <a:pt x="90193" y="117797"/>
                      </a:cubicBezTo>
                      <a:cubicBezTo>
                        <a:pt x="90555" y="118335"/>
                        <a:pt x="91449" y="118335"/>
                        <a:pt x="92173" y="118507"/>
                      </a:cubicBezTo>
                      <a:cubicBezTo>
                        <a:pt x="92173" y="119975"/>
                        <a:pt x="95579" y="119975"/>
                        <a:pt x="96642" y="119608"/>
                      </a:cubicBezTo>
                      <a:cubicBezTo>
                        <a:pt x="97729" y="118874"/>
                        <a:pt x="96835" y="117430"/>
                        <a:pt x="97536" y="116695"/>
                      </a:cubicBezTo>
                      <a:cubicBezTo>
                        <a:pt x="97898" y="116328"/>
                        <a:pt x="98260" y="116867"/>
                        <a:pt x="98260" y="116157"/>
                      </a:cubicBezTo>
                      <a:cubicBezTo>
                        <a:pt x="98260" y="115594"/>
                        <a:pt x="98985" y="115790"/>
                        <a:pt x="99516" y="115790"/>
                      </a:cubicBezTo>
                      <a:cubicBezTo>
                        <a:pt x="99516" y="115423"/>
                        <a:pt x="99347" y="115251"/>
                        <a:pt x="99347" y="115056"/>
                      </a:cubicBezTo>
                      <a:lnTo>
                        <a:pt x="99154" y="115056"/>
                      </a:lnTo>
                      <a:lnTo>
                        <a:pt x="99347" y="115056"/>
                      </a:lnTo>
                      <a:cubicBezTo>
                        <a:pt x="98985" y="114688"/>
                        <a:pt x="98623" y="114346"/>
                        <a:pt x="99154" y="113783"/>
                      </a:cubicBezTo>
                      <a:cubicBezTo>
                        <a:pt x="99685" y="113244"/>
                        <a:pt x="100603" y="113244"/>
                        <a:pt x="100048" y="112339"/>
                      </a:cubicBezTo>
                      <a:cubicBezTo>
                        <a:pt x="99516" y="111605"/>
                        <a:pt x="99879" y="111066"/>
                        <a:pt x="100410" y="110332"/>
                      </a:cubicBezTo>
                      <a:cubicBezTo>
                        <a:pt x="100772" y="109794"/>
                        <a:pt x="100241" y="109598"/>
                        <a:pt x="100048" y="109255"/>
                      </a:cubicBezTo>
                      <a:cubicBezTo>
                        <a:pt x="100048" y="108888"/>
                        <a:pt x="100048" y="108521"/>
                        <a:pt x="100048" y="108154"/>
                      </a:cubicBezTo>
                      <a:cubicBezTo>
                        <a:pt x="99685" y="107982"/>
                        <a:pt x="99516" y="107982"/>
                        <a:pt x="99154" y="107982"/>
                      </a:cubicBezTo>
                      <a:cubicBezTo>
                        <a:pt x="99516" y="107982"/>
                        <a:pt x="99685" y="107982"/>
                        <a:pt x="100048" y="108154"/>
                      </a:cubicBezTo>
                      <a:lnTo>
                        <a:pt x="100048" y="107982"/>
                      </a:lnTo>
                      <a:cubicBezTo>
                        <a:pt x="101135" y="107787"/>
                        <a:pt x="102028" y="107419"/>
                        <a:pt x="102222" y="106147"/>
                      </a:cubicBezTo>
                      <a:cubicBezTo>
                        <a:pt x="102222" y="104703"/>
                        <a:pt x="101497" y="104164"/>
                        <a:pt x="100603" y="103430"/>
                      </a:cubicBezTo>
                      <a:cubicBezTo>
                        <a:pt x="99347" y="102524"/>
                        <a:pt x="99685" y="101252"/>
                        <a:pt x="99347" y="100150"/>
                      </a:cubicBezTo>
                      <a:cubicBezTo>
                        <a:pt x="98792" y="98878"/>
                        <a:pt x="98792" y="97801"/>
                        <a:pt x="99154" y="96332"/>
                      </a:cubicBezTo>
                      <a:cubicBezTo>
                        <a:pt x="99516" y="95427"/>
                        <a:pt x="100048" y="94521"/>
                        <a:pt x="101135" y="94350"/>
                      </a:cubicBezTo>
                      <a:cubicBezTo>
                        <a:pt x="102391" y="93983"/>
                        <a:pt x="103115" y="93249"/>
                        <a:pt x="104178" y="92514"/>
                      </a:cubicBezTo>
                      <a:cubicBezTo>
                        <a:pt x="105072" y="92172"/>
                        <a:pt x="106328" y="92172"/>
                        <a:pt x="106884" y="91242"/>
                      </a:cubicBezTo>
                      <a:cubicBezTo>
                        <a:pt x="107415" y="90336"/>
                        <a:pt x="107777" y="89063"/>
                        <a:pt x="109033" y="88892"/>
                      </a:cubicBezTo>
                      <a:cubicBezTo>
                        <a:pt x="109202" y="88354"/>
                        <a:pt x="109927" y="88354"/>
                        <a:pt x="110458" y="88158"/>
                      </a:cubicBezTo>
                      <a:cubicBezTo>
                        <a:pt x="110990" y="87791"/>
                        <a:pt x="110990" y="87252"/>
                        <a:pt x="110990" y="86714"/>
                      </a:cubicBezTo>
                      <a:cubicBezTo>
                        <a:pt x="111352" y="85612"/>
                        <a:pt x="113333" y="85980"/>
                        <a:pt x="113140" y="87252"/>
                      </a:cubicBezTo>
                      <a:cubicBezTo>
                        <a:pt x="114057" y="87252"/>
                        <a:pt x="114057" y="86714"/>
                        <a:pt x="114758" y="86347"/>
                      </a:cubicBezTo>
                      <a:cubicBezTo>
                        <a:pt x="115676" y="85612"/>
                        <a:pt x="116908" y="86518"/>
                        <a:pt x="117826" y="86714"/>
                      </a:cubicBezTo>
                      <a:cubicBezTo>
                        <a:pt x="119975" y="86885"/>
                        <a:pt x="119975" y="84707"/>
                        <a:pt x="118164" y="84168"/>
                      </a:cubicBezTo>
                      <a:cubicBezTo>
                        <a:pt x="116376" y="83801"/>
                        <a:pt x="115314" y="82529"/>
                        <a:pt x="113695" y="81794"/>
                      </a:cubicBezTo>
                      <a:cubicBezTo>
                        <a:pt x="113333" y="81623"/>
                        <a:pt x="112971" y="81427"/>
                        <a:pt x="112608" y="81085"/>
                      </a:cubicBezTo>
                      <a:cubicBezTo>
                        <a:pt x="112077" y="80717"/>
                        <a:pt x="112246" y="80179"/>
                        <a:pt x="111884" y="79616"/>
                      </a:cubicBezTo>
                      <a:cubicBezTo>
                        <a:pt x="111352" y="78539"/>
                        <a:pt x="110289" y="78343"/>
                        <a:pt x="109734" y="77071"/>
                      </a:cubicBezTo>
                      <a:cubicBezTo>
                        <a:pt x="110652" y="77071"/>
                        <a:pt x="111714" y="76704"/>
                        <a:pt x="112439" y="76165"/>
                      </a:cubicBezTo>
                      <a:cubicBezTo>
                        <a:pt x="112971" y="75798"/>
                        <a:pt x="112439" y="74892"/>
                        <a:pt x="112439" y="74525"/>
                      </a:cubicBezTo>
                      <a:cubicBezTo>
                        <a:pt x="112246" y="73816"/>
                        <a:pt x="111714" y="73987"/>
                        <a:pt x="111183" y="73816"/>
                      </a:cubicBezTo>
                      <a:cubicBezTo>
                        <a:pt x="110289" y="73816"/>
                        <a:pt x="109565" y="73253"/>
                        <a:pt x="108840" y="73081"/>
                      </a:cubicBezTo>
                      <a:cubicBezTo>
                        <a:pt x="108309" y="72176"/>
                        <a:pt x="108502" y="71246"/>
                        <a:pt x="109734" y="71246"/>
                      </a:cubicBezTo>
                      <a:cubicBezTo>
                        <a:pt x="110821" y="71246"/>
                        <a:pt x="110289" y="70536"/>
                        <a:pt x="111352" y="70169"/>
                      </a:cubicBezTo>
                      <a:cubicBezTo>
                        <a:pt x="112608" y="69802"/>
                        <a:pt x="114057" y="70340"/>
                        <a:pt x="115483" y="70169"/>
                      </a:cubicBezTo>
                      <a:cubicBezTo>
                        <a:pt x="116014" y="70169"/>
                        <a:pt x="116570" y="69802"/>
                        <a:pt x="116014" y="69067"/>
                      </a:cubicBezTo>
                      <a:cubicBezTo>
                        <a:pt x="115676" y="68725"/>
                        <a:pt x="114951" y="68896"/>
                        <a:pt x="114420" y="68896"/>
                      </a:cubicBezTo>
                      <a:cubicBezTo>
                        <a:pt x="114420" y="68358"/>
                        <a:pt x="114227" y="68162"/>
                        <a:pt x="113864" y="68162"/>
                      </a:cubicBezTo>
                      <a:cubicBezTo>
                        <a:pt x="113695" y="67452"/>
                        <a:pt x="113695" y="66718"/>
                        <a:pt x="113695" y="65812"/>
                      </a:cubicBezTo>
                      <a:cubicBezTo>
                        <a:pt x="112801" y="65616"/>
                        <a:pt x="111545" y="65984"/>
                        <a:pt x="110821" y="65445"/>
                      </a:cubicBezTo>
                      <a:cubicBezTo>
                        <a:pt x="109927" y="64711"/>
                        <a:pt x="110458" y="63438"/>
                        <a:pt x="110289" y="62361"/>
                      </a:cubicBezTo>
                      <a:cubicBezTo>
                        <a:pt x="110096" y="61260"/>
                        <a:pt x="108671" y="61798"/>
                        <a:pt x="108840" y="60550"/>
                      </a:cubicBezTo>
                      <a:cubicBezTo>
                        <a:pt x="109202" y="59449"/>
                        <a:pt x="107946" y="58715"/>
                        <a:pt x="108140" y="57638"/>
                      </a:cubicBezTo>
                      <a:cubicBezTo>
                        <a:pt x="107222" y="57638"/>
                        <a:pt x="106884" y="56365"/>
                        <a:pt x="106690" y="55264"/>
                      </a:cubicBezTo>
                      <a:cubicBezTo>
                        <a:pt x="106159" y="55092"/>
                        <a:pt x="105628" y="54529"/>
                        <a:pt x="104903" y="54187"/>
                      </a:cubicBezTo>
                      <a:cubicBezTo>
                        <a:pt x="103816" y="53624"/>
                        <a:pt x="102391" y="53624"/>
                        <a:pt x="100966" y="53820"/>
                      </a:cubicBezTo>
                      <a:cubicBezTo>
                        <a:pt x="100772" y="54187"/>
                        <a:pt x="100603" y="54725"/>
                        <a:pt x="100241" y="55092"/>
                      </a:cubicBezTo>
                      <a:cubicBezTo>
                        <a:pt x="99879" y="55264"/>
                        <a:pt x="99154" y="55459"/>
                        <a:pt x="98985" y="55998"/>
                      </a:cubicBezTo>
                      <a:cubicBezTo>
                        <a:pt x="98091" y="56169"/>
                        <a:pt x="97898" y="55092"/>
                        <a:pt x="97729" y="54529"/>
                      </a:cubicBezTo>
                      <a:cubicBezTo>
                        <a:pt x="97367" y="54187"/>
                        <a:pt x="97198" y="53624"/>
                        <a:pt x="96473" y="53452"/>
                      </a:cubicBezTo>
                      <a:cubicBezTo>
                        <a:pt x="95579" y="53085"/>
                        <a:pt x="94323" y="53452"/>
                        <a:pt x="93236" y="53452"/>
                      </a:cubicBezTo>
                      <a:cubicBezTo>
                        <a:pt x="93067" y="52351"/>
                        <a:pt x="90724" y="52718"/>
                        <a:pt x="90024" y="52718"/>
                      </a:cubicBezTo>
                      <a:cubicBezTo>
                        <a:pt x="90024" y="51984"/>
                        <a:pt x="90024" y="51274"/>
                        <a:pt x="90024" y="50711"/>
                      </a:cubicBezTo>
                      <a:cubicBezTo>
                        <a:pt x="90024" y="50002"/>
                        <a:pt x="89468" y="49439"/>
                        <a:pt x="89299" y="48900"/>
                      </a:cubicBezTo>
                      <a:cubicBezTo>
                        <a:pt x="88043" y="48533"/>
                        <a:pt x="86594" y="49439"/>
                        <a:pt x="85362" y="49267"/>
                      </a:cubicBezTo>
                      <a:cubicBezTo>
                        <a:pt x="84468" y="49096"/>
                        <a:pt x="84468" y="48533"/>
                        <a:pt x="83937" y="47995"/>
                      </a:cubicBezTo>
                      <a:cubicBezTo>
                        <a:pt x="83405" y="47456"/>
                        <a:pt x="83043" y="47456"/>
                        <a:pt x="82318" y="47089"/>
                      </a:cubicBezTo>
                      <a:cubicBezTo>
                        <a:pt x="81425" y="46722"/>
                        <a:pt x="80338" y="45988"/>
                        <a:pt x="79275" y="45449"/>
                      </a:cubicBezTo>
                      <a:cubicBezTo>
                        <a:pt x="78550" y="45082"/>
                        <a:pt x="78381" y="44911"/>
                        <a:pt x="77657" y="45278"/>
                      </a:cubicBezTo>
                      <a:cubicBezTo>
                        <a:pt x="77294" y="45621"/>
                        <a:pt x="76956" y="46355"/>
                        <a:pt x="76400" y="46183"/>
                      </a:cubicBezTo>
                      <a:cubicBezTo>
                        <a:pt x="76038" y="45278"/>
                        <a:pt x="74975" y="44911"/>
                        <a:pt x="74251" y="44544"/>
                      </a:cubicBezTo>
                      <a:cubicBezTo>
                        <a:pt x="73526" y="44348"/>
                        <a:pt x="72995" y="44005"/>
                        <a:pt x="72101" y="43638"/>
                      </a:cubicBezTo>
                      <a:cubicBezTo>
                        <a:pt x="72270" y="43442"/>
                        <a:pt x="72101" y="43271"/>
                        <a:pt x="72101" y="43100"/>
                      </a:cubicBezTo>
                      <a:cubicBezTo>
                        <a:pt x="71376" y="42733"/>
                        <a:pt x="70676" y="42365"/>
                        <a:pt x="69951" y="41631"/>
                      </a:cubicBezTo>
                      <a:cubicBezTo>
                        <a:pt x="69057" y="41093"/>
                        <a:pt x="68695" y="40187"/>
                        <a:pt x="67801" y="40554"/>
                      </a:cubicBezTo>
                      <a:cubicBezTo>
                        <a:pt x="67801" y="40726"/>
                        <a:pt x="67801" y="40726"/>
                        <a:pt x="67608" y="40726"/>
                      </a:cubicBezTo>
                      <a:cubicBezTo>
                        <a:pt x="66908" y="40921"/>
                        <a:pt x="67246" y="39086"/>
                        <a:pt x="67077" y="38547"/>
                      </a:cubicBezTo>
                      <a:cubicBezTo>
                        <a:pt x="66908" y="37813"/>
                        <a:pt x="66352" y="36908"/>
                        <a:pt x="65652" y="36736"/>
                      </a:cubicBezTo>
                      <a:cubicBezTo>
                        <a:pt x="65096" y="36540"/>
                        <a:pt x="64927" y="36540"/>
                        <a:pt x="64396" y="36369"/>
                      </a:cubicBezTo>
                      <a:cubicBezTo>
                        <a:pt x="64033" y="36173"/>
                        <a:pt x="63671" y="35831"/>
                        <a:pt x="63309" y="35635"/>
                      </a:cubicBezTo>
                      <a:cubicBezTo>
                        <a:pt x="62946" y="35464"/>
                        <a:pt x="62415" y="34901"/>
                        <a:pt x="62053" y="34901"/>
                      </a:cubicBezTo>
                      <a:cubicBezTo>
                        <a:pt x="61690" y="34729"/>
                        <a:pt x="61159" y="34901"/>
                        <a:pt x="60797" y="34729"/>
                      </a:cubicBezTo>
                      <a:cubicBezTo>
                        <a:pt x="60797" y="34558"/>
                        <a:pt x="60797" y="34362"/>
                        <a:pt x="60797" y="33995"/>
                      </a:cubicBezTo>
                      <a:cubicBezTo>
                        <a:pt x="59178" y="33995"/>
                        <a:pt x="58285" y="33089"/>
                        <a:pt x="57222" y="31988"/>
                      </a:cubicBezTo>
                      <a:cubicBezTo>
                        <a:pt x="56666" y="31450"/>
                        <a:pt x="56497" y="30740"/>
                        <a:pt x="55772" y="30740"/>
                      </a:cubicBezTo>
                      <a:cubicBezTo>
                        <a:pt x="54710" y="30544"/>
                        <a:pt x="54879" y="31817"/>
                        <a:pt x="54879" y="32551"/>
                      </a:cubicBezTo>
                      <a:cubicBezTo>
                        <a:pt x="54154" y="32722"/>
                        <a:pt x="53985" y="31645"/>
                        <a:pt x="53454" y="31278"/>
                      </a:cubicBezTo>
                      <a:cubicBezTo>
                        <a:pt x="52729" y="30911"/>
                        <a:pt x="52198" y="31450"/>
                        <a:pt x="51473" y="30740"/>
                      </a:cubicBezTo>
                      <a:cubicBezTo>
                        <a:pt x="51304" y="30373"/>
                        <a:pt x="51111" y="29810"/>
                        <a:pt x="50942" y="29467"/>
                      </a:cubicBezTo>
                      <a:cubicBezTo>
                        <a:pt x="50942" y="29467"/>
                        <a:pt x="50748" y="29271"/>
                        <a:pt x="50579" y="29100"/>
                      </a:cubicBezTo>
                      <a:cubicBezTo>
                        <a:pt x="50217" y="29467"/>
                        <a:pt x="49855" y="29810"/>
                        <a:pt x="50048" y="29810"/>
                      </a:cubicBezTo>
                      <a:cubicBezTo>
                        <a:pt x="49855" y="29810"/>
                        <a:pt x="50217" y="29467"/>
                        <a:pt x="50579" y="29100"/>
                      </a:cubicBezTo>
                      <a:cubicBezTo>
                        <a:pt x="50386" y="29100"/>
                        <a:pt x="50386" y="29100"/>
                        <a:pt x="50386" y="29100"/>
                      </a:cubicBezTo>
                      <a:cubicBezTo>
                        <a:pt x="49492" y="30006"/>
                        <a:pt x="48599" y="31278"/>
                        <a:pt x="48236" y="31645"/>
                      </a:cubicBezTo>
                      <a:cubicBezTo>
                        <a:pt x="47874" y="31645"/>
                        <a:pt x="47342" y="31645"/>
                        <a:pt x="46980" y="31645"/>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19" name="Shape 2597">
                  <a:extLst>
                    <a:ext uri="{FF2B5EF4-FFF2-40B4-BE49-F238E27FC236}">
                      <a16:creationId xmlns:a16="http://schemas.microsoft.com/office/drawing/2014/main" id="{5905441C-333E-44B9-AE7C-A9FBE1E01658}"/>
                    </a:ext>
                  </a:extLst>
                </p:cNvPr>
                <p:cNvSpPr/>
                <p:nvPr/>
              </p:nvSpPr>
              <p:spPr>
                <a:xfrm>
                  <a:off x="7911148" y="5524227"/>
                  <a:ext cx="406085" cy="797282"/>
                </a:xfrm>
                <a:custGeom>
                  <a:avLst/>
                  <a:gdLst/>
                  <a:ahLst/>
                  <a:cxnLst/>
                  <a:rect l="0" t="0" r="0" b="0"/>
                  <a:pathLst>
                    <a:path w="120000" h="120000" extrusionOk="0">
                      <a:moveTo>
                        <a:pt x="103092" y="119720"/>
                      </a:moveTo>
                      <a:lnTo>
                        <a:pt x="103092" y="119720"/>
                      </a:lnTo>
                      <a:cubicBezTo>
                        <a:pt x="103573" y="119720"/>
                        <a:pt x="104123" y="119720"/>
                        <a:pt x="104123" y="119440"/>
                      </a:cubicBezTo>
                      <a:cubicBezTo>
                        <a:pt x="104604" y="118671"/>
                        <a:pt x="104604" y="117902"/>
                        <a:pt x="104604" y="116853"/>
                      </a:cubicBezTo>
                      <a:cubicBezTo>
                        <a:pt x="105085" y="117097"/>
                        <a:pt x="105085" y="116853"/>
                        <a:pt x="105635" y="116853"/>
                      </a:cubicBezTo>
                      <a:cubicBezTo>
                        <a:pt x="105635" y="116328"/>
                        <a:pt x="105635" y="115804"/>
                        <a:pt x="105635" y="115279"/>
                      </a:cubicBezTo>
                      <a:cubicBezTo>
                        <a:pt x="110240" y="116328"/>
                        <a:pt x="109209" y="114265"/>
                        <a:pt x="108178" y="112692"/>
                      </a:cubicBezTo>
                      <a:cubicBezTo>
                        <a:pt x="108178" y="112692"/>
                        <a:pt x="108178" y="112692"/>
                        <a:pt x="107697" y="112692"/>
                      </a:cubicBezTo>
                      <a:cubicBezTo>
                        <a:pt x="107697" y="111398"/>
                        <a:pt x="105085" y="110629"/>
                        <a:pt x="105635" y="109335"/>
                      </a:cubicBezTo>
                      <a:cubicBezTo>
                        <a:pt x="105635" y="108531"/>
                        <a:pt x="107697" y="107237"/>
                        <a:pt x="109690" y="107237"/>
                      </a:cubicBezTo>
                      <a:cubicBezTo>
                        <a:pt x="110240" y="106468"/>
                        <a:pt x="110240" y="105419"/>
                        <a:pt x="109690" y="104405"/>
                      </a:cubicBezTo>
                      <a:cubicBezTo>
                        <a:pt x="108178" y="104405"/>
                        <a:pt x="106116" y="102587"/>
                        <a:pt x="105635" y="101538"/>
                      </a:cubicBezTo>
                      <a:cubicBezTo>
                        <a:pt x="105085" y="100489"/>
                        <a:pt x="108178" y="100489"/>
                        <a:pt x="109209" y="99475"/>
                      </a:cubicBezTo>
                      <a:cubicBezTo>
                        <a:pt x="110721" y="98146"/>
                        <a:pt x="110240" y="93496"/>
                        <a:pt x="114295" y="94020"/>
                      </a:cubicBezTo>
                      <a:cubicBezTo>
                        <a:pt x="114295" y="92972"/>
                        <a:pt x="115326" y="90384"/>
                        <a:pt x="116838" y="89860"/>
                      </a:cubicBezTo>
                      <a:cubicBezTo>
                        <a:pt x="119931" y="88811"/>
                        <a:pt x="115876" y="88041"/>
                        <a:pt x="116357" y="86468"/>
                      </a:cubicBezTo>
                      <a:cubicBezTo>
                        <a:pt x="114295" y="86223"/>
                        <a:pt x="113814" y="86993"/>
                        <a:pt x="112783" y="87517"/>
                      </a:cubicBezTo>
                      <a:cubicBezTo>
                        <a:pt x="110240" y="87762"/>
                        <a:pt x="109209" y="86223"/>
                        <a:pt x="106666" y="85944"/>
                      </a:cubicBezTo>
                      <a:cubicBezTo>
                        <a:pt x="109690" y="85944"/>
                        <a:pt x="107147" y="82062"/>
                        <a:pt x="110721" y="81538"/>
                      </a:cubicBezTo>
                      <a:cubicBezTo>
                        <a:pt x="110721" y="81013"/>
                        <a:pt x="110721" y="80489"/>
                        <a:pt x="110721" y="80000"/>
                      </a:cubicBezTo>
                      <a:cubicBezTo>
                        <a:pt x="110240" y="80000"/>
                        <a:pt x="110240" y="80000"/>
                        <a:pt x="110240" y="80000"/>
                      </a:cubicBezTo>
                      <a:cubicBezTo>
                        <a:pt x="109209" y="78181"/>
                        <a:pt x="117869" y="75069"/>
                        <a:pt x="110240" y="74545"/>
                      </a:cubicBezTo>
                      <a:cubicBezTo>
                        <a:pt x="110721" y="73741"/>
                        <a:pt x="109690" y="73496"/>
                        <a:pt x="109690" y="72727"/>
                      </a:cubicBezTo>
                      <a:cubicBezTo>
                        <a:pt x="114295" y="72972"/>
                        <a:pt x="113814" y="67797"/>
                        <a:pt x="111271" y="66993"/>
                      </a:cubicBezTo>
                      <a:cubicBezTo>
                        <a:pt x="109209" y="66468"/>
                        <a:pt x="105635" y="66748"/>
                        <a:pt x="104123" y="67517"/>
                      </a:cubicBezTo>
                      <a:cubicBezTo>
                        <a:pt x="102542" y="68811"/>
                        <a:pt x="98969" y="68286"/>
                        <a:pt x="98969" y="70104"/>
                      </a:cubicBezTo>
                      <a:cubicBezTo>
                        <a:pt x="98487" y="70384"/>
                        <a:pt x="98006" y="70384"/>
                        <a:pt x="97457" y="70384"/>
                      </a:cubicBezTo>
                      <a:cubicBezTo>
                        <a:pt x="97457" y="69090"/>
                        <a:pt x="94914" y="69090"/>
                        <a:pt x="93402" y="68566"/>
                      </a:cubicBezTo>
                      <a:cubicBezTo>
                        <a:pt x="91821" y="68041"/>
                        <a:pt x="91821" y="66748"/>
                        <a:pt x="91340" y="65699"/>
                      </a:cubicBezTo>
                      <a:cubicBezTo>
                        <a:pt x="90790" y="64405"/>
                        <a:pt x="91340" y="63111"/>
                        <a:pt x="91821" y="61818"/>
                      </a:cubicBezTo>
                      <a:cubicBezTo>
                        <a:pt x="92371" y="60524"/>
                        <a:pt x="91821" y="58706"/>
                        <a:pt x="93883" y="57902"/>
                      </a:cubicBezTo>
                      <a:cubicBezTo>
                        <a:pt x="94432" y="56608"/>
                        <a:pt x="94914" y="54790"/>
                        <a:pt x="92852" y="53496"/>
                      </a:cubicBezTo>
                      <a:cubicBezTo>
                        <a:pt x="91821" y="52727"/>
                        <a:pt x="85704" y="51153"/>
                        <a:pt x="84192" y="51153"/>
                      </a:cubicBezTo>
                      <a:cubicBezTo>
                        <a:pt x="84673" y="50384"/>
                        <a:pt x="83711" y="49090"/>
                        <a:pt x="84673" y="48321"/>
                      </a:cubicBezTo>
                      <a:cubicBezTo>
                        <a:pt x="85704" y="48321"/>
                        <a:pt x="86254" y="48321"/>
                        <a:pt x="87285" y="48321"/>
                      </a:cubicBezTo>
                      <a:cubicBezTo>
                        <a:pt x="87285" y="46748"/>
                        <a:pt x="88247" y="44685"/>
                        <a:pt x="85223" y="43881"/>
                      </a:cubicBezTo>
                      <a:cubicBezTo>
                        <a:pt x="81649" y="42867"/>
                        <a:pt x="76563" y="43636"/>
                        <a:pt x="72439" y="43636"/>
                      </a:cubicBezTo>
                      <a:cubicBezTo>
                        <a:pt x="72989" y="43636"/>
                        <a:pt x="72989" y="43636"/>
                        <a:pt x="73470" y="43636"/>
                      </a:cubicBezTo>
                      <a:cubicBezTo>
                        <a:pt x="73470" y="42867"/>
                        <a:pt x="77044" y="40244"/>
                        <a:pt x="78556" y="40000"/>
                      </a:cubicBezTo>
                      <a:cubicBezTo>
                        <a:pt x="78556" y="39230"/>
                        <a:pt x="76563" y="39230"/>
                        <a:pt x="75532" y="38951"/>
                      </a:cubicBezTo>
                      <a:cubicBezTo>
                        <a:pt x="73951" y="38706"/>
                        <a:pt x="73951" y="37937"/>
                        <a:pt x="72439" y="37657"/>
                      </a:cubicBezTo>
                      <a:cubicBezTo>
                        <a:pt x="71408" y="37132"/>
                        <a:pt x="69896" y="37412"/>
                        <a:pt x="68384" y="36888"/>
                      </a:cubicBezTo>
                      <a:cubicBezTo>
                        <a:pt x="66872" y="36118"/>
                        <a:pt x="65292" y="36363"/>
                        <a:pt x="63298" y="36363"/>
                      </a:cubicBezTo>
                      <a:cubicBezTo>
                        <a:pt x="63298" y="35069"/>
                        <a:pt x="63298" y="33496"/>
                        <a:pt x="63780" y="32202"/>
                      </a:cubicBezTo>
                      <a:cubicBezTo>
                        <a:pt x="65841" y="32482"/>
                        <a:pt x="66872" y="33496"/>
                        <a:pt x="69415" y="33251"/>
                      </a:cubicBezTo>
                      <a:cubicBezTo>
                        <a:pt x="69415" y="31433"/>
                        <a:pt x="73470" y="32482"/>
                        <a:pt x="73470" y="30664"/>
                      </a:cubicBezTo>
                      <a:cubicBezTo>
                        <a:pt x="73951" y="30664"/>
                        <a:pt x="73951" y="30664"/>
                        <a:pt x="73951" y="30664"/>
                      </a:cubicBezTo>
                      <a:cubicBezTo>
                        <a:pt x="73951" y="29860"/>
                        <a:pt x="73951" y="29615"/>
                        <a:pt x="73951" y="29370"/>
                      </a:cubicBezTo>
                      <a:cubicBezTo>
                        <a:pt x="72989" y="28321"/>
                        <a:pt x="70378" y="28846"/>
                        <a:pt x="68384" y="28566"/>
                      </a:cubicBezTo>
                      <a:cubicBezTo>
                        <a:pt x="66872" y="28041"/>
                        <a:pt x="65841" y="26503"/>
                        <a:pt x="63780" y="26748"/>
                      </a:cubicBezTo>
                      <a:cubicBezTo>
                        <a:pt x="63780" y="26748"/>
                        <a:pt x="63780" y="26748"/>
                        <a:pt x="63780" y="27027"/>
                      </a:cubicBezTo>
                      <a:cubicBezTo>
                        <a:pt x="62749" y="27027"/>
                        <a:pt x="62749" y="25734"/>
                        <a:pt x="62268" y="25454"/>
                      </a:cubicBezTo>
                      <a:cubicBezTo>
                        <a:pt x="61237" y="24685"/>
                        <a:pt x="58694" y="24930"/>
                        <a:pt x="57113" y="24930"/>
                      </a:cubicBezTo>
                      <a:cubicBezTo>
                        <a:pt x="57113" y="24160"/>
                        <a:pt x="57113" y="23391"/>
                        <a:pt x="57113" y="22587"/>
                      </a:cubicBezTo>
                      <a:cubicBezTo>
                        <a:pt x="55601" y="22342"/>
                        <a:pt x="53058" y="23111"/>
                        <a:pt x="51546" y="23111"/>
                      </a:cubicBezTo>
                      <a:cubicBezTo>
                        <a:pt x="49965" y="23111"/>
                        <a:pt x="48453" y="23111"/>
                        <a:pt x="47422" y="22867"/>
                      </a:cubicBezTo>
                      <a:cubicBezTo>
                        <a:pt x="43848" y="22342"/>
                        <a:pt x="43367" y="21573"/>
                        <a:pt x="42886" y="20000"/>
                      </a:cubicBezTo>
                      <a:cubicBezTo>
                        <a:pt x="42336" y="18706"/>
                        <a:pt x="37731" y="19230"/>
                        <a:pt x="35670" y="18461"/>
                      </a:cubicBezTo>
                      <a:cubicBezTo>
                        <a:pt x="34158" y="17937"/>
                        <a:pt x="32646" y="16643"/>
                        <a:pt x="30103" y="16643"/>
                      </a:cubicBezTo>
                      <a:cubicBezTo>
                        <a:pt x="30584" y="15594"/>
                        <a:pt x="28041" y="13251"/>
                        <a:pt x="26048" y="13006"/>
                      </a:cubicBezTo>
                      <a:cubicBezTo>
                        <a:pt x="22955" y="12482"/>
                        <a:pt x="21924" y="12727"/>
                        <a:pt x="21924" y="11188"/>
                      </a:cubicBezTo>
                      <a:cubicBezTo>
                        <a:pt x="21924" y="10384"/>
                        <a:pt x="20893" y="10139"/>
                        <a:pt x="20893" y="9615"/>
                      </a:cubicBezTo>
                      <a:cubicBezTo>
                        <a:pt x="20893" y="8846"/>
                        <a:pt x="22474" y="8601"/>
                        <a:pt x="23436" y="8076"/>
                      </a:cubicBezTo>
                      <a:cubicBezTo>
                        <a:pt x="23986" y="7027"/>
                        <a:pt x="20893" y="7027"/>
                        <a:pt x="20893" y="7797"/>
                      </a:cubicBezTo>
                      <a:cubicBezTo>
                        <a:pt x="20412" y="7797"/>
                        <a:pt x="19862" y="7797"/>
                        <a:pt x="19381" y="7797"/>
                      </a:cubicBezTo>
                      <a:cubicBezTo>
                        <a:pt x="18350" y="7027"/>
                        <a:pt x="18350" y="6258"/>
                        <a:pt x="16288" y="5979"/>
                      </a:cubicBezTo>
                      <a:cubicBezTo>
                        <a:pt x="16838" y="5454"/>
                        <a:pt x="16838" y="4685"/>
                        <a:pt x="16838" y="4160"/>
                      </a:cubicBezTo>
                      <a:cubicBezTo>
                        <a:pt x="16288" y="4160"/>
                        <a:pt x="13745" y="5209"/>
                        <a:pt x="13745" y="5454"/>
                      </a:cubicBezTo>
                      <a:cubicBezTo>
                        <a:pt x="13264" y="5209"/>
                        <a:pt x="13745" y="4685"/>
                        <a:pt x="13745" y="4440"/>
                      </a:cubicBezTo>
                      <a:cubicBezTo>
                        <a:pt x="12714" y="4160"/>
                        <a:pt x="11752" y="4160"/>
                        <a:pt x="10721" y="4160"/>
                      </a:cubicBezTo>
                      <a:cubicBezTo>
                        <a:pt x="10171" y="3391"/>
                        <a:pt x="12714" y="3111"/>
                        <a:pt x="10171" y="2342"/>
                      </a:cubicBezTo>
                      <a:cubicBezTo>
                        <a:pt x="8178" y="1573"/>
                        <a:pt x="7147" y="1818"/>
                        <a:pt x="6597" y="2867"/>
                      </a:cubicBezTo>
                      <a:cubicBezTo>
                        <a:pt x="5635" y="3111"/>
                        <a:pt x="5085" y="2622"/>
                        <a:pt x="4604" y="2097"/>
                      </a:cubicBezTo>
                      <a:cubicBezTo>
                        <a:pt x="6597" y="1818"/>
                        <a:pt x="4604" y="524"/>
                        <a:pt x="3024" y="804"/>
                      </a:cubicBezTo>
                      <a:cubicBezTo>
                        <a:pt x="3024" y="804"/>
                        <a:pt x="1993" y="524"/>
                        <a:pt x="0" y="0"/>
                      </a:cubicBezTo>
                      <a:cubicBezTo>
                        <a:pt x="0" y="279"/>
                        <a:pt x="481" y="279"/>
                        <a:pt x="481" y="279"/>
                      </a:cubicBezTo>
                      <a:cubicBezTo>
                        <a:pt x="1993" y="1818"/>
                        <a:pt x="4054" y="3391"/>
                        <a:pt x="4604" y="5209"/>
                      </a:cubicBezTo>
                      <a:cubicBezTo>
                        <a:pt x="5085" y="6783"/>
                        <a:pt x="6116" y="8321"/>
                        <a:pt x="7147" y="9895"/>
                      </a:cubicBezTo>
                      <a:cubicBezTo>
                        <a:pt x="8178" y="11433"/>
                        <a:pt x="8659" y="13006"/>
                        <a:pt x="10171" y="14300"/>
                      </a:cubicBezTo>
                      <a:cubicBezTo>
                        <a:pt x="10721" y="14825"/>
                        <a:pt x="11202" y="15594"/>
                        <a:pt x="11202" y="16118"/>
                      </a:cubicBezTo>
                      <a:cubicBezTo>
                        <a:pt x="11202" y="16643"/>
                        <a:pt x="11202" y="17412"/>
                        <a:pt x="11202" y="17937"/>
                      </a:cubicBezTo>
                      <a:cubicBezTo>
                        <a:pt x="12233" y="18706"/>
                        <a:pt x="11752" y="18181"/>
                        <a:pt x="12714" y="18181"/>
                      </a:cubicBezTo>
                      <a:cubicBezTo>
                        <a:pt x="13264" y="18181"/>
                        <a:pt x="13745" y="18461"/>
                        <a:pt x="14295" y="18461"/>
                      </a:cubicBezTo>
                      <a:cubicBezTo>
                        <a:pt x="14776" y="18461"/>
                        <a:pt x="15807" y="18181"/>
                        <a:pt x="16288" y="18461"/>
                      </a:cubicBezTo>
                      <a:cubicBezTo>
                        <a:pt x="16838" y="18706"/>
                        <a:pt x="16288" y="18986"/>
                        <a:pt x="15807" y="18986"/>
                      </a:cubicBezTo>
                      <a:cubicBezTo>
                        <a:pt x="15807" y="19230"/>
                        <a:pt x="19862" y="20524"/>
                        <a:pt x="20412" y="20769"/>
                      </a:cubicBezTo>
                      <a:cubicBezTo>
                        <a:pt x="19862" y="20769"/>
                        <a:pt x="18831" y="20769"/>
                        <a:pt x="17869" y="20769"/>
                      </a:cubicBezTo>
                      <a:cubicBezTo>
                        <a:pt x="17869" y="21293"/>
                        <a:pt x="18831" y="21573"/>
                        <a:pt x="19381" y="22062"/>
                      </a:cubicBezTo>
                      <a:cubicBezTo>
                        <a:pt x="20412" y="22587"/>
                        <a:pt x="19381" y="22867"/>
                        <a:pt x="20893" y="23391"/>
                      </a:cubicBezTo>
                      <a:cubicBezTo>
                        <a:pt x="21924" y="23636"/>
                        <a:pt x="22955" y="23916"/>
                        <a:pt x="23986" y="24160"/>
                      </a:cubicBezTo>
                      <a:cubicBezTo>
                        <a:pt x="25017" y="24685"/>
                        <a:pt x="25498" y="24930"/>
                        <a:pt x="26529" y="24930"/>
                      </a:cubicBezTo>
                      <a:cubicBezTo>
                        <a:pt x="26529" y="25454"/>
                        <a:pt x="27560" y="25979"/>
                        <a:pt x="28591" y="26503"/>
                      </a:cubicBezTo>
                      <a:cubicBezTo>
                        <a:pt x="29072" y="26748"/>
                        <a:pt x="30584" y="27272"/>
                        <a:pt x="30584" y="27797"/>
                      </a:cubicBezTo>
                      <a:cubicBezTo>
                        <a:pt x="31134" y="28566"/>
                        <a:pt x="30584" y="28846"/>
                        <a:pt x="31134" y="29615"/>
                      </a:cubicBezTo>
                      <a:cubicBezTo>
                        <a:pt x="31615" y="29860"/>
                        <a:pt x="32096" y="30664"/>
                        <a:pt x="33127" y="30664"/>
                      </a:cubicBezTo>
                      <a:lnTo>
                        <a:pt x="33127" y="30909"/>
                      </a:lnTo>
                      <a:cubicBezTo>
                        <a:pt x="32646" y="30909"/>
                        <a:pt x="32096" y="30909"/>
                        <a:pt x="31615" y="30909"/>
                      </a:cubicBezTo>
                      <a:cubicBezTo>
                        <a:pt x="31615" y="31433"/>
                        <a:pt x="32646" y="31678"/>
                        <a:pt x="32646" y="32202"/>
                      </a:cubicBezTo>
                      <a:cubicBezTo>
                        <a:pt x="32646" y="32482"/>
                        <a:pt x="32646" y="32972"/>
                        <a:pt x="32646" y="33251"/>
                      </a:cubicBezTo>
                      <a:cubicBezTo>
                        <a:pt x="33127" y="33776"/>
                        <a:pt x="33127" y="33776"/>
                        <a:pt x="34158" y="34020"/>
                      </a:cubicBezTo>
                      <a:cubicBezTo>
                        <a:pt x="35189" y="34020"/>
                        <a:pt x="34707" y="33776"/>
                        <a:pt x="35670" y="34300"/>
                      </a:cubicBezTo>
                      <a:cubicBezTo>
                        <a:pt x="36219" y="34545"/>
                        <a:pt x="36701" y="35069"/>
                        <a:pt x="36701" y="35314"/>
                      </a:cubicBezTo>
                      <a:cubicBezTo>
                        <a:pt x="37250" y="35594"/>
                        <a:pt x="37250" y="36118"/>
                        <a:pt x="37731" y="36363"/>
                      </a:cubicBezTo>
                      <a:cubicBezTo>
                        <a:pt x="38281" y="36643"/>
                        <a:pt x="41305" y="36118"/>
                        <a:pt x="41305" y="36888"/>
                      </a:cubicBezTo>
                      <a:cubicBezTo>
                        <a:pt x="40274" y="36888"/>
                        <a:pt x="39312" y="36888"/>
                        <a:pt x="38762" y="36888"/>
                      </a:cubicBezTo>
                      <a:cubicBezTo>
                        <a:pt x="38281" y="37132"/>
                        <a:pt x="39312" y="37132"/>
                        <a:pt x="39793" y="37657"/>
                      </a:cubicBezTo>
                      <a:cubicBezTo>
                        <a:pt x="40274" y="37937"/>
                        <a:pt x="39793" y="38181"/>
                        <a:pt x="39793" y="38426"/>
                      </a:cubicBezTo>
                      <a:cubicBezTo>
                        <a:pt x="39793" y="39475"/>
                        <a:pt x="40824" y="40000"/>
                        <a:pt x="40824" y="40769"/>
                      </a:cubicBezTo>
                      <a:cubicBezTo>
                        <a:pt x="40824" y="40769"/>
                        <a:pt x="40824" y="40769"/>
                        <a:pt x="41305" y="40769"/>
                      </a:cubicBezTo>
                      <a:cubicBezTo>
                        <a:pt x="41855" y="40769"/>
                        <a:pt x="42886" y="40524"/>
                        <a:pt x="43848" y="40524"/>
                      </a:cubicBezTo>
                      <a:cubicBezTo>
                        <a:pt x="43848" y="41293"/>
                        <a:pt x="41855" y="41293"/>
                        <a:pt x="41855" y="41818"/>
                      </a:cubicBezTo>
                      <a:cubicBezTo>
                        <a:pt x="41855" y="42342"/>
                        <a:pt x="42886" y="42867"/>
                        <a:pt x="42886" y="43391"/>
                      </a:cubicBezTo>
                      <a:cubicBezTo>
                        <a:pt x="43367" y="43881"/>
                        <a:pt x="43367" y="44685"/>
                        <a:pt x="43367" y="45209"/>
                      </a:cubicBezTo>
                      <a:cubicBezTo>
                        <a:pt x="43848" y="45699"/>
                        <a:pt x="43848" y="46223"/>
                        <a:pt x="44398" y="46748"/>
                      </a:cubicBezTo>
                      <a:cubicBezTo>
                        <a:pt x="44398" y="47517"/>
                        <a:pt x="44879" y="48041"/>
                        <a:pt x="45429" y="48566"/>
                      </a:cubicBezTo>
                      <a:cubicBezTo>
                        <a:pt x="45429" y="49090"/>
                        <a:pt x="45429" y="49860"/>
                        <a:pt x="45429" y="50384"/>
                      </a:cubicBezTo>
                      <a:cubicBezTo>
                        <a:pt x="45910" y="50909"/>
                        <a:pt x="46460" y="51678"/>
                        <a:pt x="46941" y="52202"/>
                      </a:cubicBezTo>
                      <a:cubicBezTo>
                        <a:pt x="46941" y="52727"/>
                        <a:pt x="46460" y="53496"/>
                        <a:pt x="46941" y="54020"/>
                      </a:cubicBezTo>
                      <a:cubicBezTo>
                        <a:pt x="46941" y="53496"/>
                        <a:pt x="46941" y="52972"/>
                        <a:pt x="47422" y="52727"/>
                      </a:cubicBezTo>
                      <a:cubicBezTo>
                        <a:pt x="47422" y="52727"/>
                        <a:pt x="47422" y="52727"/>
                        <a:pt x="47972" y="52727"/>
                      </a:cubicBezTo>
                      <a:cubicBezTo>
                        <a:pt x="47972" y="52447"/>
                        <a:pt x="47972" y="52202"/>
                        <a:pt x="47972" y="51958"/>
                      </a:cubicBezTo>
                      <a:cubicBezTo>
                        <a:pt x="48453" y="51958"/>
                        <a:pt x="48453" y="51958"/>
                        <a:pt x="48453" y="52202"/>
                      </a:cubicBezTo>
                      <a:cubicBezTo>
                        <a:pt x="49003" y="52202"/>
                        <a:pt x="49484" y="52202"/>
                        <a:pt x="49965" y="52727"/>
                      </a:cubicBezTo>
                      <a:cubicBezTo>
                        <a:pt x="49965" y="52972"/>
                        <a:pt x="49965" y="53251"/>
                        <a:pt x="49003" y="53251"/>
                      </a:cubicBezTo>
                      <a:cubicBezTo>
                        <a:pt x="49003" y="53776"/>
                        <a:pt x="49484" y="54020"/>
                        <a:pt x="49484" y="54300"/>
                      </a:cubicBezTo>
                      <a:cubicBezTo>
                        <a:pt x="49003" y="54020"/>
                        <a:pt x="47972" y="54020"/>
                        <a:pt x="47422" y="54020"/>
                      </a:cubicBezTo>
                      <a:cubicBezTo>
                        <a:pt x="47422" y="54545"/>
                        <a:pt x="47972" y="54790"/>
                        <a:pt x="47972" y="55314"/>
                      </a:cubicBezTo>
                      <a:cubicBezTo>
                        <a:pt x="48453" y="55314"/>
                        <a:pt x="49965" y="56363"/>
                        <a:pt x="49965" y="56608"/>
                      </a:cubicBezTo>
                      <a:cubicBezTo>
                        <a:pt x="50515" y="57132"/>
                        <a:pt x="50515" y="57412"/>
                        <a:pt x="50515" y="57657"/>
                      </a:cubicBezTo>
                      <a:cubicBezTo>
                        <a:pt x="50996" y="58181"/>
                        <a:pt x="50996" y="58951"/>
                        <a:pt x="52577" y="58951"/>
                      </a:cubicBezTo>
                      <a:cubicBezTo>
                        <a:pt x="52027" y="58181"/>
                        <a:pt x="53539" y="58706"/>
                        <a:pt x="54089" y="58951"/>
                      </a:cubicBezTo>
                      <a:cubicBezTo>
                        <a:pt x="54570" y="59195"/>
                        <a:pt x="55120" y="59720"/>
                        <a:pt x="55601" y="60244"/>
                      </a:cubicBezTo>
                      <a:cubicBezTo>
                        <a:pt x="53539" y="60244"/>
                        <a:pt x="53539" y="60244"/>
                        <a:pt x="53058" y="59195"/>
                      </a:cubicBezTo>
                      <a:lnTo>
                        <a:pt x="52577" y="59195"/>
                      </a:lnTo>
                      <a:cubicBezTo>
                        <a:pt x="52577" y="60000"/>
                        <a:pt x="53539" y="60524"/>
                        <a:pt x="54089" y="61293"/>
                      </a:cubicBezTo>
                      <a:cubicBezTo>
                        <a:pt x="54089" y="61538"/>
                        <a:pt x="54089" y="61818"/>
                        <a:pt x="54570" y="62342"/>
                      </a:cubicBezTo>
                      <a:cubicBezTo>
                        <a:pt x="55120" y="62587"/>
                        <a:pt x="55120" y="62867"/>
                        <a:pt x="55601" y="63111"/>
                      </a:cubicBezTo>
                      <a:cubicBezTo>
                        <a:pt x="55601" y="63636"/>
                        <a:pt x="55601" y="63881"/>
                        <a:pt x="55601" y="64405"/>
                      </a:cubicBezTo>
                      <a:cubicBezTo>
                        <a:pt x="55601" y="64405"/>
                        <a:pt x="55601" y="64685"/>
                        <a:pt x="55601" y="64930"/>
                      </a:cubicBezTo>
                      <a:cubicBezTo>
                        <a:pt x="55601" y="65174"/>
                        <a:pt x="56151" y="65174"/>
                        <a:pt x="56632" y="65454"/>
                      </a:cubicBezTo>
                      <a:cubicBezTo>
                        <a:pt x="57113" y="65979"/>
                        <a:pt x="57113" y="66748"/>
                        <a:pt x="57113" y="67517"/>
                      </a:cubicBezTo>
                      <a:cubicBezTo>
                        <a:pt x="57663" y="67272"/>
                        <a:pt x="58694" y="67272"/>
                        <a:pt x="59175" y="67272"/>
                      </a:cubicBezTo>
                      <a:cubicBezTo>
                        <a:pt x="59725" y="66993"/>
                        <a:pt x="59175" y="66468"/>
                        <a:pt x="59175" y="65979"/>
                      </a:cubicBezTo>
                      <a:cubicBezTo>
                        <a:pt x="60206" y="66468"/>
                        <a:pt x="61237" y="68811"/>
                        <a:pt x="62268" y="68811"/>
                      </a:cubicBezTo>
                      <a:cubicBezTo>
                        <a:pt x="61237" y="68811"/>
                        <a:pt x="60756" y="68286"/>
                        <a:pt x="59725" y="68286"/>
                      </a:cubicBezTo>
                      <a:lnTo>
                        <a:pt x="59725" y="68041"/>
                      </a:lnTo>
                      <a:cubicBezTo>
                        <a:pt x="58144" y="67797"/>
                        <a:pt x="59175" y="68811"/>
                        <a:pt x="59175" y="69090"/>
                      </a:cubicBezTo>
                      <a:cubicBezTo>
                        <a:pt x="58694" y="69090"/>
                        <a:pt x="58694" y="69335"/>
                        <a:pt x="58144" y="69335"/>
                      </a:cubicBezTo>
                      <a:cubicBezTo>
                        <a:pt x="58694" y="69580"/>
                        <a:pt x="58694" y="70104"/>
                        <a:pt x="58694" y="70384"/>
                      </a:cubicBezTo>
                      <a:cubicBezTo>
                        <a:pt x="59175" y="71153"/>
                        <a:pt x="59175" y="71678"/>
                        <a:pt x="60206" y="72202"/>
                      </a:cubicBezTo>
                      <a:cubicBezTo>
                        <a:pt x="61237" y="72727"/>
                        <a:pt x="61718" y="73496"/>
                        <a:pt x="62749" y="74020"/>
                      </a:cubicBezTo>
                      <a:cubicBezTo>
                        <a:pt x="63298" y="74545"/>
                        <a:pt x="64261" y="74790"/>
                        <a:pt x="64810" y="75314"/>
                      </a:cubicBezTo>
                      <a:cubicBezTo>
                        <a:pt x="65841" y="75839"/>
                        <a:pt x="66872" y="76083"/>
                        <a:pt x="66872" y="76853"/>
                      </a:cubicBezTo>
                      <a:cubicBezTo>
                        <a:pt x="67353" y="77657"/>
                        <a:pt x="66872" y="78181"/>
                        <a:pt x="66872" y="78671"/>
                      </a:cubicBezTo>
                      <a:cubicBezTo>
                        <a:pt x="66872" y="79475"/>
                        <a:pt x="67835" y="79720"/>
                        <a:pt x="67835" y="80489"/>
                      </a:cubicBezTo>
                      <a:cubicBezTo>
                        <a:pt x="67835" y="82062"/>
                        <a:pt x="67835" y="83356"/>
                        <a:pt x="67835" y="84650"/>
                      </a:cubicBezTo>
                      <a:cubicBezTo>
                        <a:pt x="68865" y="84650"/>
                        <a:pt x="69415" y="84650"/>
                        <a:pt x="70378" y="84650"/>
                      </a:cubicBezTo>
                      <a:cubicBezTo>
                        <a:pt x="69896" y="84405"/>
                        <a:pt x="70378" y="84405"/>
                        <a:pt x="70378" y="84125"/>
                      </a:cubicBezTo>
                      <a:cubicBezTo>
                        <a:pt x="71958" y="84650"/>
                        <a:pt x="72989" y="84930"/>
                        <a:pt x="72439" y="85944"/>
                      </a:cubicBezTo>
                      <a:cubicBezTo>
                        <a:pt x="70927" y="85944"/>
                        <a:pt x="69896" y="85699"/>
                        <a:pt x="68384" y="85454"/>
                      </a:cubicBezTo>
                      <a:cubicBezTo>
                        <a:pt x="66323" y="85454"/>
                        <a:pt x="65292" y="85699"/>
                        <a:pt x="65292" y="84650"/>
                      </a:cubicBezTo>
                      <a:cubicBezTo>
                        <a:pt x="65292" y="83881"/>
                        <a:pt x="65292" y="83356"/>
                        <a:pt x="65841" y="82587"/>
                      </a:cubicBezTo>
                      <a:cubicBezTo>
                        <a:pt x="65841" y="82342"/>
                        <a:pt x="66872" y="81538"/>
                        <a:pt x="66872" y="81013"/>
                      </a:cubicBezTo>
                      <a:cubicBezTo>
                        <a:pt x="66323" y="80489"/>
                        <a:pt x="64810" y="81013"/>
                        <a:pt x="64261" y="80000"/>
                      </a:cubicBezTo>
                      <a:cubicBezTo>
                        <a:pt x="64261" y="79475"/>
                        <a:pt x="64261" y="78671"/>
                        <a:pt x="63780" y="78181"/>
                      </a:cubicBezTo>
                      <a:cubicBezTo>
                        <a:pt x="63298" y="77377"/>
                        <a:pt x="63298" y="76853"/>
                        <a:pt x="63298" y="76083"/>
                      </a:cubicBezTo>
                      <a:cubicBezTo>
                        <a:pt x="62749" y="75559"/>
                        <a:pt x="62268" y="75314"/>
                        <a:pt x="61718" y="74790"/>
                      </a:cubicBezTo>
                      <a:cubicBezTo>
                        <a:pt x="61237" y="74265"/>
                        <a:pt x="61237" y="74020"/>
                        <a:pt x="60756" y="73741"/>
                      </a:cubicBezTo>
                      <a:cubicBezTo>
                        <a:pt x="60206" y="73496"/>
                        <a:pt x="59725" y="73496"/>
                        <a:pt x="59725" y="72972"/>
                      </a:cubicBezTo>
                      <a:cubicBezTo>
                        <a:pt x="59725" y="75314"/>
                        <a:pt x="62268" y="76853"/>
                        <a:pt x="62268" y="78951"/>
                      </a:cubicBezTo>
                      <a:cubicBezTo>
                        <a:pt x="62749" y="80244"/>
                        <a:pt x="63298" y="81293"/>
                        <a:pt x="62749" y="82587"/>
                      </a:cubicBezTo>
                      <a:cubicBezTo>
                        <a:pt x="62749" y="83636"/>
                        <a:pt x="62749" y="84650"/>
                        <a:pt x="63298" y="85699"/>
                      </a:cubicBezTo>
                      <a:cubicBezTo>
                        <a:pt x="63298" y="86468"/>
                        <a:pt x="64261" y="87237"/>
                        <a:pt x="64810" y="88041"/>
                      </a:cubicBezTo>
                      <a:cubicBezTo>
                        <a:pt x="65841" y="89055"/>
                        <a:pt x="65292" y="89860"/>
                        <a:pt x="65292" y="90909"/>
                      </a:cubicBezTo>
                      <a:cubicBezTo>
                        <a:pt x="65841" y="91678"/>
                        <a:pt x="66872" y="92447"/>
                        <a:pt x="67353" y="93216"/>
                      </a:cubicBezTo>
                      <a:cubicBezTo>
                        <a:pt x="68384" y="94020"/>
                        <a:pt x="68865" y="95034"/>
                        <a:pt x="69415" y="95839"/>
                      </a:cubicBezTo>
                      <a:cubicBezTo>
                        <a:pt x="69896" y="96328"/>
                        <a:pt x="69896" y="96853"/>
                        <a:pt x="70378" y="97377"/>
                      </a:cubicBezTo>
                      <a:cubicBezTo>
                        <a:pt x="70378" y="97622"/>
                        <a:pt x="70378" y="98146"/>
                        <a:pt x="70927" y="98426"/>
                      </a:cubicBezTo>
                      <a:cubicBezTo>
                        <a:pt x="71408" y="97902"/>
                        <a:pt x="70927" y="97622"/>
                        <a:pt x="70927" y="97132"/>
                      </a:cubicBezTo>
                      <a:cubicBezTo>
                        <a:pt x="70927" y="96853"/>
                        <a:pt x="70927" y="96608"/>
                        <a:pt x="70927" y="96083"/>
                      </a:cubicBezTo>
                      <a:cubicBezTo>
                        <a:pt x="70927" y="95839"/>
                        <a:pt x="70927" y="95559"/>
                        <a:pt x="70378" y="95314"/>
                      </a:cubicBezTo>
                      <a:cubicBezTo>
                        <a:pt x="69896" y="94790"/>
                        <a:pt x="69415" y="94510"/>
                        <a:pt x="69415" y="94265"/>
                      </a:cubicBezTo>
                      <a:cubicBezTo>
                        <a:pt x="69415" y="94510"/>
                        <a:pt x="70378" y="94790"/>
                        <a:pt x="70378" y="95034"/>
                      </a:cubicBezTo>
                      <a:cubicBezTo>
                        <a:pt x="70378" y="95314"/>
                        <a:pt x="70927" y="95559"/>
                        <a:pt x="70927" y="95839"/>
                      </a:cubicBezTo>
                      <a:cubicBezTo>
                        <a:pt x="71408" y="96083"/>
                        <a:pt x="71408" y="96328"/>
                        <a:pt x="71408" y="96853"/>
                      </a:cubicBezTo>
                      <a:cubicBezTo>
                        <a:pt x="71958" y="97132"/>
                        <a:pt x="71958" y="97377"/>
                        <a:pt x="71958" y="97902"/>
                      </a:cubicBezTo>
                      <a:cubicBezTo>
                        <a:pt x="71958" y="98146"/>
                        <a:pt x="72439" y="98146"/>
                        <a:pt x="72439" y="98426"/>
                      </a:cubicBezTo>
                      <a:cubicBezTo>
                        <a:pt x="72439" y="98671"/>
                        <a:pt x="71408" y="98671"/>
                        <a:pt x="71408" y="99195"/>
                      </a:cubicBezTo>
                      <a:cubicBezTo>
                        <a:pt x="72439" y="99475"/>
                        <a:pt x="71958" y="100244"/>
                        <a:pt x="72989" y="100769"/>
                      </a:cubicBezTo>
                      <a:cubicBezTo>
                        <a:pt x="73470" y="100244"/>
                        <a:pt x="73951" y="100769"/>
                        <a:pt x="74501" y="100489"/>
                      </a:cubicBezTo>
                      <a:cubicBezTo>
                        <a:pt x="74982" y="100244"/>
                        <a:pt x="74501" y="99720"/>
                        <a:pt x="75532" y="99475"/>
                      </a:cubicBezTo>
                      <a:cubicBezTo>
                        <a:pt x="76563" y="99195"/>
                        <a:pt x="78075" y="100244"/>
                        <a:pt x="78556" y="100769"/>
                      </a:cubicBezTo>
                      <a:cubicBezTo>
                        <a:pt x="77594" y="101013"/>
                        <a:pt x="76013" y="101013"/>
                        <a:pt x="74982" y="101538"/>
                      </a:cubicBezTo>
                      <a:cubicBezTo>
                        <a:pt x="75532" y="101783"/>
                        <a:pt x="76013" y="102062"/>
                        <a:pt x="76563" y="102062"/>
                      </a:cubicBezTo>
                      <a:cubicBezTo>
                        <a:pt x="76013" y="102062"/>
                        <a:pt x="74982" y="102307"/>
                        <a:pt x="74501" y="102062"/>
                      </a:cubicBezTo>
                      <a:cubicBezTo>
                        <a:pt x="74501" y="102587"/>
                        <a:pt x="75532" y="103356"/>
                        <a:pt x="76563" y="103601"/>
                      </a:cubicBezTo>
                      <a:cubicBezTo>
                        <a:pt x="77044" y="103601"/>
                        <a:pt x="79587" y="103601"/>
                        <a:pt x="80137" y="103601"/>
                      </a:cubicBezTo>
                      <a:cubicBezTo>
                        <a:pt x="80137" y="103881"/>
                        <a:pt x="80137" y="104405"/>
                        <a:pt x="80137" y="104650"/>
                      </a:cubicBezTo>
                      <a:cubicBezTo>
                        <a:pt x="79587" y="104405"/>
                        <a:pt x="79106" y="104405"/>
                        <a:pt x="78075" y="104405"/>
                      </a:cubicBezTo>
                      <a:cubicBezTo>
                        <a:pt x="78075" y="105699"/>
                        <a:pt x="82680" y="107762"/>
                        <a:pt x="83711" y="108811"/>
                      </a:cubicBezTo>
                      <a:cubicBezTo>
                        <a:pt x="86254" y="110384"/>
                        <a:pt x="88797" y="111923"/>
                        <a:pt x="91340" y="113496"/>
                      </a:cubicBezTo>
                      <a:cubicBezTo>
                        <a:pt x="92852" y="114265"/>
                        <a:pt x="93402" y="115034"/>
                        <a:pt x="93883" y="115804"/>
                      </a:cubicBezTo>
                      <a:cubicBezTo>
                        <a:pt x="94914" y="117097"/>
                        <a:pt x="95945" y="117097"/>
                        <a:pt x="98006" y="117622"/>
                      </a:cubicBezTo>
                      <a:cubicBezTo>
                        <a:pt x="98969" y="117902"/>
                        <a:pt x="100549" y="118426"/>
                        <a:pt x="101030" y="119195"/>
                      </a:cubicBezTo>
                      <a:cubicBezTo>
                        <a:pt x="101580" y="119440"/>
                        <a:pt x="102061" y="119720"/>
                        <a:pt x="102061" y="119965"/>
                      </a:cubicBezTo>
                      <a:cubicBezTo>
                        <a:pt x="102542" y="119965"/>
                        <a:pt x="103092" y="119720"/>
                        <a:pt x="103092" y="119720"/>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20" name="Shape 2598">
                  <a:extLst>
                    <a:ext uri="{FF2B5EF4-FFF2-40B4-BE49-F238E27FC236}">
                      <a16:creationId xmlns:a16="http://schemas.microsoft.com/office/drawing/2014/main" id="{FE530E6F-1B59-4236-91E0-35D836280507}"/>
                    </a:ext>
                  </a:extLst>
                </p:cNvPr>
                <p:cNvSpPr/>
                <p:nvPr/>
              </p:nvSpPr>
              <p:spPr>
                <a:xfrm>
                  <a:off x="9377567" y="3038097"/>
                  <a:ext cx="763973" cy="576953"/>
                </a:xfrm>
                <a:custGeom>
                  <a:avLst/>
                  <a:gdLst/>
                  <a:ahLst/>
                  <a:cxnLst/>
                  <a:rect l="0" t="0" r="0" b="0"/>
                  <a:pathLst>
                    <a:path w="120000" h="120000" extrusionOk="0">
                      <a:moveTo>
                        <a:pt x="14141" y="9334"/>
                      </a:moveTo>
                      <a:lnTo>
                        <a:pt x="14141" y="9334"/>
                      </a:lnTo>
                      <a:cubicBezTo>
                        <a:pt x="13848" y="11463"/>
                        <a:pt x="15749" y="12914"/>
                        <a:pt x="15200" y="15090"/>
                      </a:cubicBezTo>
                      <a:cubicBezTo>
                        <a:pt x="14945" y="17557"/>
                        <a:pt x="17101" y="16493"/>
                        <a:pt x="17393" y="18669"/>
                      </a:cubicBezTo>
                      <a:cubicBezTo>
                        <a:pt x="17649" y="20798"/>
                        <a:pt x="16845" y="23313"/>
                        <a:pt x="18197" y="24764"/>
                      </a:cubicBezTo>
                      <a:cubicBezTo>
                        <a:pt x="19293" y="25828"/>
                        <a:pt x="21193" y="25102"/>
                        <a:pt x="22545" y="25489"/>
                      </a:cubicBezTo>
                      <a:cubicBezTo>
                        <a:pt x="22545" y="27279"/>
                        <a:pt x="22545" y="28730"/>
                        <a:pt x="22801" y="30133"/>
                      </a:cubicBezTo>
                      <a:cubicBezTo>
                        <a:pt x="23349" y="30133"/>
                        <a:pt x="23641" y="30519"/>
                        <a:pt x="23641" y="31584"/>
                      </a:cubicBezTo>
                      <a:cubicBezTo>
                        <a:pt x="24445" y="31584"/>
                        <a:pt x="25542" y="31245"/>
                        <a:pt x="26053" y="31922"/>
                      </a:cubicBezTo>
                      <a:cubicBezTo>
                        <a:pt x="26894" y="33373"/>
                        <a:pt x="26053" y="34099"/>
                        <a:pt x="25249" y="34099"/>
                      </a:cubicBezTo>
                      <a:cubicBezTo>
                        <a:pt x="23093" y="34437"/>
                        <a:pt x="20901" y="33373"/>
                        <a:pt x="19001" y="34099"/>
                      </a:cubicBezTo>
                      <a:cubicBezTo>
                        <a:pt x="17393" y="34824"/>
                        <a:pt x="18197" y="36227"/>
                        <a:pt x="16552" y="36227"/>
                      </a:cubicBezTo>
                      <a:cubicBezTo>
                        <a:pt x="14689" y="36227"/>
                        <a:pt x="14397" y="38065"/>
                        <a:pt x="15200" y="39854"/>
                      </a:cubicBezTo>
                      <a:cubicBezTo>
                        <a:pt x="16297" y="40193"/>
                        <a:pt x="17393" y="41305"/>
                        <a:pt x="18745" y="41305"/>
                      </a:cubicBezTo>
                      <a:cubicBezTo>
                        <a:pt x="19549" y="41644"/>
                        <a:pt x="20353" y="41305"/>
                        <a:pt x="20645" y="42708"/>
                      </a:cubicBezTo>
                      <a:cubicBezTo>
                        <a:pt x="20645" y="43434"/>
                        <a:pt x="21449" y="45223"/>
                        <a:pt x="20645" y="45949"/>
                      </a:cubicBezTo>
                      <a:cubicBezTo>
                        <a:pt x="19549" y="47013"/>
                        <a:pt x="17941" y="47738"/>
                        <a:pt x="16552" y="47738"/>
                      </a:cubicBezTo>
                      <a:cubicBezTo>
                        <a:pt x="17393" y="50253"/>
                        <a:pt x="19001" y="50640"/>
                        <a:pt x="19805" y="52769"/>
                      </a:cubicBezTo>
                      <a:cubicBezTo>
                        <a:pt x="20353" y="53881"/>
                        <a:pt x="20097" y="54945"/>
                        <a:pt x="20901" y="55671"/>
                      </a:cubicBezTo>
                      <a:cubicBezTo>
                        <a:pt x="21449" y="56348"/>
                        <a:pt x="21997" y="56735"/>
                        <a:pt x="22545" y="57073"/>
                      </a:cubicBezTo>
                      <a:cubicBezTo>
                        <a:pt x="24993" y="58524"/>
                        <a:pt x="26601" y="61039"/>
                        <a:pt x="29305" y="61765"/>
                      </a:cubicBezTo>
                      <a:cubicBezTo>
                        <a:pt x="32046" y="62829"/>
                        <a:pt x="32046" y="67134"/>
                        <a:pt x="28794" y="66795"/>
                      </a:cubicBezTo>
                      <a:cubicBezTo>
                        <a:pt x="27405" y="66408"/>
                        <a:pt x="25542" y="64619"/>
                        <a:pt x="24153" y="66070"/>
                      </a:cubicBezTo>
                      <a:cubicBezTo>
                        <a:pt x="23093" y="66795"/>
                        <a:pt x="23093" y="67859"/>
                        <a:pt x="21705" y="67859"/>
                      </a:cubicBezTo>
                      <a:cubicBezTo>
                        <a:pt x="21997" y="65344"/>
                        <a:pt x="19001" y="64619"/>
                        <a:pt x="18453" y="66795"/>
                      </a:cubicBezTo>
                      <a:cubicBezTo>
                        <a:pt x="18453" y="67859"/>
                        <a:pt x="18453" y="68923"/>
                        <a:pt x="17649" y="69649"/>
                      </a:cubicBezTo>
                      <a:cubicBezTo>
                        <a:pt x="16845" y="70036"/>
                        <a:pt x="15749" y="70036"/>
                        <a:pt x="15493" y="71100"/>
                      </a:cubicBezTo>
                      <a:cubicBezTo>
                        <a:pt x="13593" y="71438"/>
                        <a:pt x="13045" y="73954"/>
                        <a:pt x="12241" y="75743"/>
                      </a:cubicBezTo>
                      <a:cubicBezTo>
                        <a:pt x="11400" y="77581"/>
                        <a:pt x="9500" y="77581"/>
                        <a:pt x="8148" y="78258"/>
                      </a:cubicBezTo>
                      <a:cubicBezTo>
                        <a:pt x="6540" y="79709"/>
                        <a:pt x="5444" y="81160"/>
                        <a:pt x="3544" y="81886"/>
                      </a:cubicBezTo>
                      <a:cubicBezTo>
                        <a:pt x="1900" y="82224"/>
                        <a:pt x="1096" y="84014"/>
                        <a:pt x="548" y="85804"/>
                      </a:cubicBezTo>
                      <a:cubicBezTo>
                        <a:pt x="0" y="88706"/>
                        <a:pt x="0" y="90834"/>
                        <a:pt x="840" y="93349"/>
                      </a:cubicBezTo>
                      <a:cubicBezTo>
                        <a:pt x="1352" y="95525"/>
                        <a:pt x="840" y="98041"/>
                        <a:pt x="2740" y="99830"/>
                      </a:cubicBezTo>
                      <a:cubicBezTo>
                        <a:pt x="4092" y="101281"/>
                        <a:pt x="5188" y="102345"/>
                        <a:pt x="5188" y="105199"/>
                      </a:cubicBezTo>
                      <a:cubicBezTo>
                        <a:pt x="4896" y="107714"/>
                        <a:pt x="3544" y="108440"/>
                        <a:pt x="1900" y="108827"/>
                      </a:cubicBezTo>
                      <a:lnTo>
                        <a:pt x="1900" y="109165"/>
                      </a:lnTo>
                      <a:cubicBezTo>
                        <a:pt x="2996" y="109504"/>
                        <a:pt x="3800" y="109891"/>
                        <a:pt x="4348" y="109891"/>
                      </a:cubicBezTo>
                      <a:cubicBezTo>
                        <a:pt x="6540" y="112019"/>
                        <a:pt x="10341" y="111342"/>
                        <a:pt x="12752" y="111680"/>
                      </a:cubicBezTo>
                      <a:cubicBezTo>
                        <a:pt x="15200" y="111680"/>
                        <a:pt x="16845" y="112406"/>
                        <a:pt x="17101" y="108827"/>
                      </a:cubicBezTo>
                      <a:cubicBezTo>
                        <a:pt x="19001" y="108440"/>
                        <a:pt x="19549" y="110616"/>
                        <a:pt x="20353" y="112744"/>
                      </a:cubicBezTo>
                      <a:cubicBezTo>
                        <a:pt x="21193" y="114921"/>
                        <a:pt x="23349" y="112019"/>
                        <a:pt x="24445" y="111680"/>
                      </a:cubicBezTo>
                      <a:cubicBezTo>
                        <a:pt x="26601" y="110955"/>
                        <a:pt x="26345" y="114534"/>
                        <a:pt x="26345" y="116372"/>
                      </a:cubicBezTo>
                      <a:cubicBezTo>
                        <a:pt x="26601" y="119564"/>
                        <a:pt x="30146" y="119951"/>
                        <a:pt x="32046" y="119951"/>
                      </a:cubicBezTo>
                      <a:cubicBezTo>
                        <a:pt x="32302" y="118887"/>
                        <a:pt x="32302" y="117775"/>
                        <a:pt x="32302" y="116711"/>
                      </a:cubicBezTo>
                      <a:cubicBezTo>
                        <a:pt x="33398" y="116711"/>
                        <a:pt x="34750" y="117097"/>
                        <a:pt x="35298" y="115646"/>
                      </a:cubicBezTo>
                      <a:cubicBezTo>
                        <a:pt x="35846" y="114534"/>
                        <a:pt x="35554" y="113131"/>
                        <a:pt x="37198" y="112744"/>
                      </a:cubicBezTo>
                      <a:cubicBezTo>
                        <a:pt x="39098" y="112406"/>
                        <a:pt x="39098" y="116372"/>
                        <a:pt x="40706" y="117436"/>
                      </a:cubicBezTo>
                      <a:cubicBezTo>
                        <a:pt x="41254" y="117775"/>
                        <a:pt x="42095" y="118162"/>
                        <a:pt x="42606" y="118162"/>
                      </a:cubicBezTo>
                      <a:cubicBezTo>
                        <a:pt x="43447" y="117775"/>
                        <a:pt x="43447" y="116372"/>
                        <a:pt x="44250" y="115985"/>
                      </a:cubicBezTo>
                      <a:cubicBezTo>
                        <a:pt x="45347" y="115646"/>
                        <a:pt x="47758" y="116372"/>
                        <a:pt x="47758" y="113808"/>
                      </a:cubicBezTo>
                      <a:cubicBezTo>
                        <a:pt x="49658" y="112406"/>
                        <a:pt x="51559" y="113131"/>
                        <a:pt x="53751" y="112744"/>
                      </a:cubicBezTo>
                      <a:cubicBezTo>
                        <a:pt x="54299" y="112406"/>
                        <a:pt x="54555" y="111342"/>
                        <a:pt x="54555" y="110616"/>
                      </a:cubicBezTo>
                      <a:cubicBezTo>
                        <a:pt x="54847" y="109891"/>
                        <a:pt x="55103" y="109891"/>
                        <a:pt x="55907" y="109891"/>
                      </a:cubicBezTo>
                      <a:cubicBezTo>
                        <a:pt x="56455" y="109504"/>
                        <a:pt x="57003" y="109504"/>
                        <a:pt x="57003" y="108440"/>
                      </a:cubicBezTo>
                      <a:cubicBezTo>
                        <a:pt x="57259" y="108101"/>
                        <a:pt x="57259" y="107714"/>
                        <a:pt x="57259" y="106989"/>
                      </a:cubicBezTo>
                      <a:cubicBezTo>
                        <a:pt x="57259" y="105925"/>
                        <a:pt x="58099" y="105925"/>
                        <a:pt x="58355" y="105199"/>
                      </a:cubicBezTo>
                      <a:cubicBezTo>
                        <a:pt x="58611" y="104135"/>
                        <a:pt x="57807" y="102684"/>
                        <a:pt x="58903" y="101958"/>
                      </a:cubicBezTo>
                      <a:cubicBezTo>
                        <a:pt x="59451" y="101620"/>
                        <a:pt x="60803" y="101958"/>
                        <a:pt x="61607" y="102345"/>
                      </a:cubicBezTo>
                      <a:cubicBezTo>
                        <a:pt x="61607" y="105199"/>
                        <a:pt x="65408" y="103071"/>
                        <a:pt x="66504" y="102684"/>
                      </a:cubicBezTo>
                      <a:cubicBezTo>
                        <a:pt x="66760" y="103071"/>
                        <a:pt x="66760" y="103071"/>
                        <a:pt x="66760" y="103409"/>
                      </a:cubicBezTo>
                      <a:cubicBezTo>
                        <a:pt x="67052" y="104522"/>
                        <a:pt x="67856" y="104860"/>
                        <a:pt x="68404" y="105586"/>
                      </a:cubicBezTo>
                      <a:cubicBezTo>
                        <a:pt x="69464" y="106989"/>
                        <a:pt x="68660" y="109165"/>
                        <a:pt x="68660" y="110616"/>
                      </a:cubicBezTo>
                      <a:cubicBezTo>
                        <a:pt x="70560" y="111342"/>
                        <a:pt x="72460" y="108101"/>
                        <a:pt x="72460" y="112019"/>
                      </a:cubicBezTo>
                      <a:cubicBezTo>
                        <a:pt x="72752" y="113131"/>
                        <a:pt x="72204" y="114921"/>
                        <a:pt x="72752" y="115985"/>
                      </a:cubicBezTo>
                      <a:cubicBezTo>
                        <a:pt x="73300" y="116711"/>
                        <a:pt x="74908" y="115259"/>
                        <a:pt x="74908" y="117097"/>
                      </a:cubicBezTo>
                      <a:cubicBezTo>
                        <a:pt x="77356" y="117775"/>
                        <a:pt x="76808" y="113808"/>
                        <a:pt x="77356" y="112019"/>
                      </a:cubicBezTo>
                      <a:cubicBezTo>
                        <a:pt x="77612" y="111342"/>
                        <a:pt x="78160" y="111342"/>
                        <a:pt x="78708" y="110955"/>
                      </a:cubicBezTo>
                      <a:cubicBezTo>
                        <a:pt x="78964" y="110229"/>
                        <a:pt x="78708" y="109504"/>
                        <a:pt x="79257" y="109165"/>
                      </a:cubicBezTo>
                      <a:cubicBezTo>
                        <a:pt x="80353" y="108101"/>
                        <a:pt x="80864" y="110229"/>
                        <a:pt x="80864" y="111342"/>
                      </a:cubicBezTo>
                      <a:cubicBezTo>
                        <a:pt x="81961" y="111680"/>
                        <a:pt x="83861" y="110229"/>
                        <a:pt x="83861" y="108440"/>
                      </a:cubicBezTo>
                      <a:cubicBezTo>
                        <a:pt x="85213" y="108440"/>
                        <a:pt x="85761" y="111680"/>
                        <a:pt x="87405" y="110616"/>
                      </a:cubicBezTo>
                      <a:cubicBezTo>
                        <a:pt x="87661" y="109504"/>
                        <a:pt x="86857" y="108440"/>
                        <a:pt x="87917" y="107714"/>
                      </a:cubicBezTo>
                      <a:cubicBezTo>
                        <a:pt x="88465" y="107376"/>
                        <a:pt x="89561" y="108101"/>
                        <a:pt x="89817" y="107376"/>
                      </a:cubicBezTo>
                      <a:cubicBezTo>
                        <a:pt x="90365" y="105925"/>
                        <a:pt x="90365" y="103409"/>
                        <a:pt x="90365" y="101958"/>
                      </a:cubicBezTo>
                      <a:cubicBezTo>
                        <a:pt x="90365" y="100169"/>
                        <a:pt x="91753" y="100556"/>
                        <a:pt x="92009" y="99105"/>
                      </a:cubicBezTo>
                      <a:cubicBezTo>
                        <a:pt x="92813" y="96590"/>
                        <a:pt x="90657" y="92285"/>
                        <a:pt x="93909" y="91946"/>
                      </a:cubicBezTo>
                      <a:cubicBezTo>
                        <a:pt x="95517" y="91559"/>
                        <a:pt x="95809" y="87980"/>
                        <a:pt x="96358" y="86191"/>
                      </a:cubicBezTo>
                      <a:cubicBezTo>
                        <a:pt x="97710" y="86191"/>
                        <a:pt x="99062" y="86191"/>
                        <a:pt x="100414" y="86191"/>
                      </a:cubicBezTo>
                      <a:cubicBezTo>
                        <a:pt x="100706" y="85465"/>
                        <a:pt x="100158" y="84014"/>
                        <a:pt x="101218" y="84014"/>
                      </a:cubicBezTo>
                      <a:cubicBezTo>
                        <a:pt x="101218" y="84014"/>
                        <a:pt x="101218" y="81886"/>
                        <a:pt x="101510" y="81886"/>
                      </a:cubicBezTo>
                      <a:cubicBezTo>
                        <a:pt x="103118" y="81499"/>
                        <a:pt x="104762" y="82224"/>
                        <a:pt x="106114" y="83675"/>
                      </a:cubicBezTo>
                      <a:cubicBezTo>
                        <a:pt x="106370" y="84014"/>
                        <a:pt x="107722" y="84401"/>
                        <a:pt x="108818" y="84740"/>
                      </a:cubicBezTo>
                      <a:cubicBezTo>
                        <a:pt x="109110" y="83675"/>
                        <a:pt x="110462" y="82950"/>
                        <a:pt x="111010" y="81886"/>
                      </a:cubicBezTo>
                      <a:cubicBezTo>
                        <a:pt x="109914" y="81160"/>
                        <a:pt x="108014" y="76130"/>
                        <a:pt x="108270" y="74679"/>
                      </a:cubicBezTo>
                      <a:cubicBezTo>
                        <a:pt x="109110" y="74679"/>
                        <a:pt x="109914" y="74679"/>
                        <a:pt x="110718" y="74679"/>
                      </a:cubicBezTo>
                      <a:cubicBezTo>
                        <a:pt x="110718" y="73228"/>
                        <a:pt x="111010" y="71438"/>
                        <a:pt x="112362" y="71100"/>
                      </a:cubicBezTo>
                      <a:cubicBezTo>
                        <a:pt x="113459" y="71100"/>
                        <a:pt x="113970" y="72889"/>
                        <a:pt x="115066" y="72551"/>
                      </a:cubicBezTo>
                      <a:cubicBezTo>
                        <a:pt x="114811" y="68585"/>
                        <a:pt x="114811" y="63555"/>
                        <a:pt x="111010" y="63168"/>
                      </a:cubicBezTo>
                      <a:cubicBezTo>
                        <a:pt x="110718" y="61378"/>
                        <a:pt x="109110" y="61378"/>
                        <a:pt x="108562" y="59975"/>
                      </a:cubicBezTo>
                      <a:cubicBezTo>
                        <a:pt x="108014" y="57799"/>
                        <a:pt x="109658" y="55284"/>
                        <a:pt x="109658" y="53155"/>
                      </a:cubicBezTo>
                      <a:cubicBezTo>
                        <a:pt x="110462" y="53494"/>
                        <a:pt x="111266" y="53494"/>
                        <a:pt x="112070" y="53494"/>
                      </a:cubicBezTo>
                      <a:cubicBezTo>
                        <a:pt x="112070" y="52430"/>
                        <a:pt x="112362" y="51318"/>
                        <a:pt x="112911" y="50640"/>
                      </a:cubicBezTo>
                      <a:cubicBezTo>
                        <a:pt x="113166" y="49915"/>
                        <a:pt x="114518" y="49915"/>
                        <a:pt x="114811" y="49189"/>
                      </a:cubicBezTo>
                      <a:cubicBezTo>
                        <a:pt x="115322" y="48125"/>
                        <a:pt x="115322" y="47013"/>
                        <a:pt x="116419" y="46287"/>
                      </a:cubicBezTo>
                      <a:cubicBezTo>
                        <a:pt x="116967" y="45949"/>
                        <a:pt x="117771" y="45610"/>
                        <a:pt x="118319" y="44885"/>
                      </a:cubicBezTo>
                      <a:cubicBezTo>
                        <a:pt x="119963" y="42370"/>
                        <a:pt x="117771" y="39467"/>
                        <a:pt x="118063" y="36614"/>
                      </a:cubicBezTo>
                      <a:cubicBezTo>
                        <a:pt x="118063" y="35163"/>
                        <a:pt x="118611" y="33035"/>
                        <a:pt x="117222" y="32309"/>
                      </a:cubicBezTo>
                      <a:lnTo>
                        <a:pt x="117222" y="32309"/>
                      </a:lnTo>
                      <a:cubicBezTo>
                        <a:pt x="116967" y="33760"/>
                        <a:pt x="116711" y="34099"/>
                        <a:pt x="114811" y="34099"/>
                      </a:cubicBezTo>
                      <a:cubicBezTo>
                        <a:pt x="115066" y="33760"/>
                        <a:pt x="114811" y="33035"/>
                        <a:pt x="114811" y="33035"/>
                      </a:cubicBezTo>
                      <a:cubicBezTo>
                        <a:pt x="114263" y="33760"/>
                        <a:pt x="114263" y="35163"/>
                        <a:pt x="113970" y="36227"/>
                      </a:cubicBezTo>
                      <a:cubicBezTo>
                        <a:pt x="113970" y="37339"/>
                        <a:pt x="113459" y="38790"/>
                        <a:pt x="113166" y="39854"/>
                      </a:cubicBezTo>
                      <a:cubicBezTo>
                        <a:pt x="112362" y="40193"/>
                        <a:pt x="110718" y="36227"/>
                        <a:pt x="109658" y="35888"/>
                      </a:cubicBezTo>
                      <a:cubicBezTo>
                        <a:pt x="109658" y="36227"/>
                        <a:pt x="109366" y="36614"/>
                        <a:pt x="109366" y="36952"/>
                      </a:cubicBezTo>
                      <a:cubicBezTo>
                        <a:pt x="109366" y="36952"/>
                        <a:pt x="105018" y="38065"/>
                        <a:pt x="104762" y="38065"/>
                      </a:cubicBezTo>
                      <a:cubicBezTo>
                        <a:pt x="104214" y="38403"/>
                        <a:pt x="103958" y="38790"/>
                        <a:pt x="103410" y="38790"/>
                      </a:cubicBezTo>
                      <a:cubicBezTo>
                        <a:pt x="101766" y="39467"/>
                        <a:pt x="100414" y="37678"/>
                        <a:pt x="98769" y="38065"/>
                      </a:cubicBezTo>
                      <a:cubicBezTo>
                        <a:pt x="97417" y="38403"/>
                        <a:pt x="98258" y="40580"/>
                        <a:pt x="97161" y="41305"/>
                      </a:cubicBezTo>
                      <a:cubicBezTo>
                        <a:pt x="96358" y="41644"/>
                        <a:pt x="95517" y="39467"/>
                        <a:pt x="94457" y="39854"/>
                      </a:cubicBezTo>
                      <a:cubicBezTo>
                        <a:pt x="94457" y="39467"/>
                        <a:pt x="94165" y="39129"/>
                        <a:pt x="94165" y="38790"/>
                      </a:cubicBezTo>
                      <a:cubicBezTo>
                        <a:pt x="93617" y="38403"/>
                        <a:pt x="92557" y="38790"/>
                        <a:pt x="91753" y="38403"/>
                      </a:cubicBezTo>
                      <a:cubicBezTo>
                        <a:pt x="91753" y="36614"/>
                        <a:pt x="91461" y="34099"/>
                        <a:pt x="90913" y="32309"/>
                      </a:cubicBezTo>
                      <a:cubicBezTo>
                        <a:pt x="90109" y="32648"/>
                        <a:pt x="90109" y="33760"/>
                        <a:pt x="89561" y="34437"/>
                      </a:cubicBezTo>
                      <a:cubicBezTo>
                        <a:pt x="89013" y="34824"/>
                        <a:pt x="88757" y="34437"/>
                        <a:pt x="88465" y="34437"/>
                      </a:cubicBezTo>
                      <a:cubicBezTo>
                        <a:pt x="87917" y="34824"/>
                        <a:pt x="87917" y="35163"/>
                        <a:pt x="87661" y="35550"/>
                      </a:cubicBezTo>
                      <a:cubicBezTo>
                        <a:pt x="86309" y="37339"/>
                        <a:pt x="85505" y="38403"/>
                        <a:pt x="83313" y="37678"/>
                      </a:cubicBezTo>
                      <a:cubicBezTo>
                        <a:pt x="83313" y="38403"/>
                        <a:pt x="83057" y="38403"/>
                        <a:pt x="82764" y="38790"/>
                      </a:cubicBezTo>
                      <a:cubicBezTo>
                        <a:pt x="82253" y="38790"/>
                        <a:pt x="81412" y="36952"/>
                        <a:pt x="80864" y="36614"/>
                      </a:cubicBezTo>
                      <a:cubicBezTo>
                        <a:pt x="80060" y="35550"/>
                        <a:pt x="78964" y="35163"/>
                        <a:pt x="78160" y="34437"/>
                      </a:cubicBezTo>
                      <a:cubicBezTo>
                        <a:pt x="77612" y="34437"/>
                        <a:pt x="77612" y="34099"/>
                        <a:pt x="76808" y="33760"/>
                      </a:cubicBezTo>
                      <a:cubicBezTo>
                        <a:pt x="76260" y="33373"/>
                        <a:pt x="75712" y="33373"/>
                        <a:pt x="75164" y="33373"/>
                      </a:cubicBezTo>
                      <a:cubicBezTo>
                        <a:pt x="74360" y="33035"/>
                        <a:pt x="72460" y="31245"/>
                        <a:pt x="72204" y="32309"/>
                      </a:cubicBezTo>
                      <a:cubicBezTo>
                        <a:pt x="70852" y="33035"/>
                        <a:pt x="69756" y="32648"/>
                        <a:pt x="68660" y="31922"/>
                      </a:cubicBezTo>
                      <a:cubicBezTo>
                        <a:pt x="67856" y="31245"/>
                        <a:pt x="67308" y="30519"/>
                        <a:pt x="66211" y="30519"/>
                      </a:cubicBezTo>
                      <a:cubicBezTo>
                        <a:pt x="65408" y="30519"/>
                        <a:pt x="65408" y="30858"/>
                        <a:pt x="64859" y="31584"/>
                      </a:cubicBezTo>
                      <a:cubicBezTo>
                        <a:pt x="64311" y="31922"/>
                        <a:pt x="64056" y="32309"/>
                        <a:pt x="63507" y="32648"/>
                      </a:cubicBezTo>
                      <a:cubicBezTo>
                        <a:pt x="63252" y="33035"/>
                        <a:pt x="62155" y="34099"/>
                        <a:pt x="61900" y="34099"/>
                      </a:cubicBezTo>
                      <a:cubicBezTo>
                        <a:pt x="61352" y="34099"/>
                        <a:pt x="61059" y="32648"/>
                        <a:pt x="60511" y="32309"/>
                      </a:cubicBezTo>
                      <a:cubicBezTo>
                        <a:pt x="60000" y="31922"/>
                        <a:pt x="59159" y="31584"/>
                        <a:pt x="58611" y="31584"/>
                      </a:cubicBezTo>
                      <a:cubicBezTo>
                        <a:pt x="58355" y="28730"/>
                        <a:pt x="58611" y="26215"/>
                        <a:pt x="58611" y="23313"/>
                      </a:cubicBezTo>
                      <a:cubicBezTo>
                        <a:pt x="57551" y="23313"/>
                        <a:pt x="56199" y="22974"/>
                        <a:pt x="55103" y="23700"/>
                      </a:cubicBezTo>
                      <a:cubicBezTo>
                        <a:pt x="54555" y="24038"/>
                        <a:pt x="52399" y="25828"/>
                        <a:pt x="52107" y="26553"/>
                      </a:cubicBezTo>
                      <a:cubicBezTo>
                        <a:pt x="51047" y="27279"/>
                        <a:pt x="51303" y="28004"/>
                        <a:pt x="49658" y="28004"/>
                      </a:cubicBezTo>
                      <a:cubicBezTo>
                        <a:pt x="48855" y="28004"/>
                        <a:pt x="47758" y="28004"/>
                        <a:pt x="46954" y="26940"/>
                      </a:cubicBezTo>
                      <a:cubicBezTo>
                        <a:pt x="46406" y="25828"/>
                        <a:pt x="46954" y="24377"/>
                        <a:pt x="45858" y="23700"/>
                      </a:cubicBezTo>
                      <a:cubicBezTo>
                        <a:pt x="45347" y="23313"/>
                        <a:pt x="43702" y="23700"/>
                        <a:pt x="43154" y="23700"/>
                      </a:cubicBezTo>
                      <a:cubicBezTo>
                        <a:pt x="42606" y="21185"/>
                        <a:pt x="41254" y="20459"/>
                        <a:pt x="39902" y="19395"/>
                      </a:cubicBezTo>
                      <a:cubicBezTo>
                        <a:pt x="38258" y="18282"/>
                        <a:pt x="36394" y="19395"/>
                        <a:pt x="34494" y="18669"/>
                      </a:cubicBezTo>
                      <a:cubicBezTo>
                        <a:pt x="32046" y="17944"/>
                        <a:pt x="32850" y="15767"/>
                        <a:pt x="33654" y="13639"/>
                      </a:cubicBezTo>
                      <a:cubicBezTo>
                        <a:pt x="33946" y="12527"/>
                        <a:pt x="33946" y="11463"/>
                        <a:pt x="33946" y="10399"/>
                      </a:cubicBezTo>
                      <a:cubicBezTo>
                        <a:pt x="33654" y="8948"/>
                        <a:pt x="33398" y="7883"/>
                        <a:pt x="33142" y="6432"/>
                      </a:cubicBezTo>
                      <a:cubicBezTo>
                        <a:pt x="30657" y="5707"/>
                        <a:pt x="26601" y="7158"/>
                        <a:pt x="24701" y="3917"/>
                      </a:cubicBezTo>
                      <a:cubicBezTo>
                        <a:pt x="24445" y="3579"/>
                        <a:pt x="24445" y="2515"/>
                        <a:pt x="23897" y="1789"/>
                      </a:cubicBezTo>
                      <a:cubicBezTo>
                        <a:pt x="23641" y="1402"/>
                        <a:pt x="22801" y="1789"/>
                        <a:pt x="21997" y="1402"/>
                      </a:cubicBezTo>
                      <a:cubicBezTo>
                        <a:pt x="21193" y="1064"/>
                        <a:pt x="21193" y="0"/>
                        <a:pt x="20097" y="338"/>
                      </a:cubicBezTo>
                      <a:cubicBezTo>
                        <a:pt x="19549" y="1789"/>
                        <a:pt x="20097" y="2128"/>
                        <a:pt x="18745" y="2515"/>
                      </a:cubicBezTo>
                      <a:cubicBezTo>
                        <a:pt x="17101" y="2515"/>
                        <a:pt x="16041" y="2515"/>
                        <a:pt x="14689" y="3579"/>
                      </a:cubicBezTo>
                      <a:cubicBezTo>
                        <a:pt x="14141" y="3579"/>
                        <a:pt x="13593" y="4304"/>
                        <a:pt x="13045" y="4643"/>
                      </a:cubicBezTo>
                      <a:cubicBezTo>
                        <a:pt x="12752" y="4643"/>
                        <a:pt x="12496" y="4643"/>
                        <a:pt x="11948" y="4643"/>
                      </a:cubicBezTo>
                      <a:cubicBezTo>
                        <a:pt x="12241" y="6819"/>
                        <a:pt x="12752" y="9334"/>
                        <a:pt x="14141" y="9334"/>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21" name="Shape 2599">
                  <a:extLst>
                    <a:ext uri="{FF2B5EF4-FFF2-40B4-BE49-F238E27FC236}">
                      <a16:creationId xmlns:a16="http://schemas.microsoft.com/office/drawing/2014/main" id="{E57322A9-AAAF-42A1-B088-2E30D2FD7177}"/>
                    </a:ext>
                  </a:extLst>
                </p:cNvPr>
                <p:cNvSpPr/>
                <p:nvPr/>
              </p:nvSpPr>
              <p:spPr>
                <a:xfrm>
                  <a:off x="7958320" y="2140385"/>
                  <a:ext cx="466587" cy="514442"/>
                </a:xfrm>
                <a:custGeom>
                  <a:avLst/>
                  <a:gdLst/>
                  <a:ahLst/>
                  <a:cxnLst/>
                  <a:rect l="0" t="0" r="0" b="0"/>
                  <a:pathLst>
                    <a:path w="120000" h="120000" extrusionOk="0">
                      <a:moveTo>
                        <a:pt x="3110" y="96585"/>
                      </a:moveTo>
                      <a:lnTo>
                        <a:pt x="3110" y="96585"/>
                      </a:lnTo>
                      <a:cubicBezTo>
                        <a:pt x="3110" y="98211"/>
                        <a:pt x="6699" y="97831"/>
                        <a:pt x="8015" y="97831"/>
                      </a:cubicBezTo>
                      <a:cubicBezTo>
                        <a:pt x="10707" y="97831"/>
                        <a:pt x="12442" y="98211"/>
                        <a:pt x="15134" y="99024"/>
                      </a:cubicBezTo>
                      <a:cubicBezTo>
                        <a:pt x="17347" y="99837"/>
                        <a:pt x="19980" y="99403"/>
                        <a:pt x="22671" y="99837"/>
                      </a:cubicBezTo>
                      <a:cubicBezTo>
                        <a:pt x="22671" y="98590"/>
                        <a:pt x="22671" y="97398"/>
                        <a:pt x="22671" y="97018"/>
                      </a:cubicBezTo>
                      <a:cubicBezTo>
                        <a:pt x="22671" y="97398"/>
                        <a:pt x="22671" y="98590"/>
                        <a:pt x="22671" y="99837"/>
                      </a:cubicBezTo>
                      <a:cubicBezTo>
                        <a:pt x="22671" y="99837"/>
                        <a:pt x="23090" y="99837"/>
                        <a:pt x="23569" y="99837"/>
                      </a:cubicBezTo>
                      <a:cubicBezTo>
                        <a:pt x="26201" y="100216"/>
                        <a:pt x="28474" y="103035"/>
                        <a:pt x="31525" y="101409"/>
                      </a:cubicBezTo>
                      <a:cubicBezTo>
                        <a:pt x="31525" y="100650"/>
                        <a:pt x="32422" y="100650"/>
                        <a:pt x="32901" y="99837"/>
                      </a:cubicBezTo>
                      <a:cubicBezTo>
                        <a:pt x="36011" y="99837"/>
                        <a:pt x="41335" y="99837"/>
                        <a:pt x="43549" y="102655"/>
                      </a:cubicBezTo>
                      <a:cubicBezTo>
                        <a:pt x="46660" y="107479"/>
                        <a:pt x="46660" y="101842"/>
                        <a:pt x="48873" y="103848"/>
                      </a:cubicBezTo>
                      <a:cubicBezTo>
                        <a:pt x="48873" y="104227"/>
                        <a:pt x="47976" y="111111"/>
                        <a:pt x="50667" y="108672"/>
                      </a:cubicBezTo>
                      <a:cubicBezTo>
                        <a:pt x="51086" y="108292"/>
                        <a:pt x="50667" y="107479"/>
                        <a:pt x="51565" y="107479"/>
                      </a:cubicBezTo>
                      <a:cubicBezTo>
                        <a:pt x="52881" y="107479"/>
                        <a:pt x="52402" y="109051"/>
                        <a:pt x="52402" y="109485"/>
                      </a:cubicBezTo>
                      <a:cubicBezTo>
                        <a:pt x="52402" y="111490"/>
                        <a:pt x="49770" y="112682"/>
                        <a:pt x="49292" y="114688"/>
                      </a:cubicBezTo>
                      <a:cubicBezTo>
                        <a:pt x="49292" y="115121"/>
                        <a:pt x="51086" y="115934"/>
                        <a:pt x="51565" y="116314"/>
                      </a:cubicBezTo>
                      <a:cubicBezTo>
                        <a:pt x="52402" y="117127"/>
                        <a:pt x="52402" y="118319"/>
                        <a:pt x="52881" y="119512"/>
                      </a:cubicBezTo>
                      <a:cubicBezTo>
                        <a:pt x="55094" y="119945"/>
                        <a:pt x="55573" y="119132"/>
                        <a:pt x="55573" y="117127"/>
                      </a:cubicBezTo>
                      <a:cubicBezTo>
                        <a:pt x="55573" y="115121"/>
                        <a:pt x="58683" y="113929"/>
                        <a:pt x="59521" y="112682"/>
                      </a:cubicBezTo>
                      <a:cubicBezTo>
                        <a:pt x="60897" y="110677"/>
                        <a:pt x="61734" y="108672"/>
                        <a:pt x="64426" y="109485"/>
                      </a:cubicBezTo>
                      <a:cubicBezTo>
                        <a:pt x="66640" y="110677"/>
                        <a:pt x="68853" y="111111"/>
                        <a:pt x="71545" y="111111"/>
                      </a:cubicBezTo>
                      <a:cubicBezTo>
                        <a:pt x="71066" y="107859"/>
                        <a:pt x="79501" y="108292"/>
                        <a:pt x="79501" y="112303"/>
                      </a:cubicBezTo>
                      <a:cubicBezTo>
                        <a:pt x="81296" y="112303"/>
                        <a:pt x="82612" y="112303"/>
                        <a:pt x="83988" y="112682"/>
                      </a:cubicBezTo>
                      <a:cubicBezTo>
                        <a:pt x="86201" y="113116"/>
                        <a:pt x="84885" y="112303"/>
                        <a:pt x="86620" y="111490"/>
                      </a:cubicBezTo>
                      <a:cubicBezTo>
                        <a:pt x="86620" y="111111"/>
                        <a:pt x="87098" y="110677"/>
                        <a:pt x="87098" y="110298"/>
                      </a:cubicBezTo>
                      <a:cubicBezTo>
                        <a:pt x="87517" y="110677"/>
                        <a:pt x="87996" y="110677"/>
                        <a:pt x="87996" y="111111"/>
                      </a:cubicBezTo>
                      <a:cubicBezTo>
                        <a:pt x="88893" y="110677"/>
                        <a:pt x="88414" y="109864"/>
                        <a:pt x="89312" y="109485"/>
                      </a:cubicBezTo>
                      <a:cubicBezTo>
                        <a:pt x="89730" y="109051"/>
                        <a:pt x="91106" y="109485"/>
                        <a:pt x="91525" y="109051"/>
                      </a:cubicBezTo>
                      <a:cubicBezTo>
                        <a:pt x="91944" y="108292"/>
                        <a:pt x="92841" y="107859"/>
                        <a:pt x="92841" y="107046"/>
                      </a:cubicBezTo>
                      <a:cubicBezTo>
                        <a:pt x="90628" y="107479"/>
                        <a:pt x="91106" y="104227"/>
                        <a:pt x="91106" y="103035"/>
                      </a:cubicBezTo>
                      <a:cubicBezTo>
                        <a:pt x="91525" y="102222"/>
                        <a:pt x="91944" y="101409"/>
                        <a:pt x="91944" y="100650"/>
                      </a:cubicBezTo>
                      <a:cubicBezTo>
                        <a:pt x="92841" y="99024"/>
                        <a:pt x="92422" y="97018"/>
                        <a:pt x="92841" y="95392"/>
                      </a:cubicBezTo>
                      <a:cubicBezTo>
                        <a:pt x="94217" y="95772"/>
                        <a:pt x="99062" y="98211"/>
                        <a:pt x="99541" y="96205"/>
                      </a:cubicBezTo>
                      <a:cubicBezTo>
                        <a:pt x="99541" y="93766"/>
                        <a:pt x="101754" y="93387"/>
                        <a:pt x="102173" y="95772"/>
                      </a:cubicBezTo>
                      <a:cubicBezTo>
                        <a:pt x="102652" y="96585"/>
                        <a:pt x="102652" y="97831"/>
                        <a:pt x="103070" y="98590"/>
                      </a:cubicBezTo>
                      <a:cubicBezTo>
                        <a:pt x="104386" y="100216"/>
                        <a:pt x="105284" y="98211"/>
                        <a:pt x="105762" y="97831"/>
                      </a:cubicBezTo>
                      <a:cubicBezTo>
                        <a:pt x="107497" y="96585"/>
                        <a:pt x="108394" y="97018"/>
                        <a:pt x="108394" y="95013"/>
                      </a:cubicBezTo>
                      <a:cubicBezTo>
                        <a:pt x="108394" y="93387"/>
                        <a:pt x="107497" y="92953"/>
                        <a:pt x="105762" y="92953"/>
                      </a:cubicBezTo>
                      <a:cubicBezTo>
                        <a:pt x="105762" y="92574"/>
                        <a:pt x="105762" y="92140"/>
                        <a:pt x="105762" y="92140"/>
                      </a:cubicBezTo>
                      <a:cubicBezTo>
                        <a:pt x="107078" y="92140"/>
                        <a:pt x="107497" y="90948"/>
                        <a:pt x="108394" y="90569"/>
                      </a:cubicBezTo>
                      <a:cubicBezTo>
                        <a:pt x="109292" y="89756"/>
                        <a:pt x="110608" y="89756"/>
                        <a:pt x="111984" y="89756"/>
                      </a:cubicBezTo>
                      <a:cubicBezTo>
                        <a:pt x="111984" y="88563"/>
                        <a:pt x="112402" y="87750"/>
                        <a:pt x="111984" y="86558"/>
                      </a:cubicBezTo>
                      <a:cubicBezTo>
                        <a:pt x="110608" y="86558"/>
                        <a:pt x="110608" y="85745"/>
                        <a:pt x="111086" y="84552"/>
                      </a:cubicBezTo>
                      <a:cubicBezTo>
                        <a:pt x="111505" y="83739"/>
                        <a:pt x="112821" y="83739"/>
                        <a:pt x="113718" y="84119"/>
                      </a:cubicBezTo>
                      <a:cubicBezTo>
                        <a:pt x="113718" y="84932"/>
                        <a:pt x="115034" y="85311"/>
                        <a:pt x="115932" y="85311"/>
                      </a:cubicBezTo>
                      <a:cubicBezTo>
                        <a:pt x="117308" y="85745"/>
                        <a:pt x="117308" y="87317"/>
                        <a:pt x="118205" y="88563"/>
                      </a:cubicBezTo>
                      <a:cubicBezTo>
                        <a:pt x="119521" y="88563"/>
                        <a:pt x="119102" y="82926"/>
                        <a:pt x="119102" y="82113"/>
                      </a:cubicBezTo>
                      <a:cubicBezTo>
                        <a:pt x="119102" y="80487"/>
                        <a:pt x="119940" y="78861"/>
                        <a:pt x="118624" y="77669"/>
                      </a:cubicBezTo>
                      <a:cubicBezTo>
                        <a:pt x="116829" y="76856"/>
                        <a:pt x="115932" y="75284"/>
                        <a:pt x="115034" y="73279"/>
                      </a:cubicBezTo>
                      <a:cubicBezTo>
                        <a:pt x="115034" y="73658"/>
                        <a:pt x="115034" y="73658"/>
                        <a:pt x="114616" y="73658"/>
                      </a:cubicBezTo>
                      <a:cubicBezTo>
                        <a:pt x="114616" y="73658"/>
                        <a:pt x="114616" y="74037"/>
                        <a:pt x="114616" y="73658"/>
                      </a:cubicBezTo>
                      <a:cubicBezTo>
                        <a:pt x="114616" y="74037"/>
                        <a:pt x="114616" y="73658"/>
                        <a:pt x="114616" y="73658"/>
                      </a:cubicBezTo>
                      <a:cubicBezTo>
                        <a:pt x="114197" y="74037"/>
                        <a:pt x="113718" y="74037"/>
                        <a:pt x="113718" y="73658"/>
                      </a:cubicBezTo>
                      <a:lnTo>
                        <a:pt x="112402" y="72032"/>
                      </a:lnTo>
                      <a:cubicBezTo>
                        <a:pt x="111984" y="71653"/>
                        <a:pt x="112402" y="71219"/>
                        <a:pt x="112402" y="70460"/>
                      </a:cubicBezTo>
                      <a:cubicBezTo>
                        <a:pt x="111984" y="70027"/>
                        <a:pt x="111086" y="70027"/>
                        <a:pt x="111505" y="69214"/>
                      </a:cubicBezTo>
                      <a:cubicBezTo>
                        <a:pt x="111984" y="68455"/>
                        <a:pt x="114197" y="63577"/>
                        <a:pt x="115513" y="63577"/>
                      </a:cubicBezTo>
                      <a:cubicBezTo>
                        <a:pt x="115513" y="63577"/>
                        <a:pt x="116410" y="64010"/>
                        <a:pt x="116829" y="64390"/>
                      </a:cubicBezTo>
                      <a:cubicBezTo>
                        <a:pt x="116829" y="64390"/>
                        <a:pt x="116410" y="64010"/>
                        <a:pt x="116410" y="63577"/>
                      </a:cubicBezTo>
                      <a:cubicBezTo>
                        <a:pt x="113300" y="61571"/>
                        <a:pt x="109710" y="62384"/>
                        <a:pt x="107497" y="59186"/>
                      </a:cubicBezTo>
                      <a:cubicBezTo>
                        <a:pt x="106660" y="57940"/>
                        <a:pt x="107078" y="57181"/>
                        <a:pt x="107976" y="55555"/>
                      </a:cubicBezTo>
                      <a:cubicBezTo>
                        <a:pt x="108394" y="54742"/>
                        <a:pt x="107497" y="52303"/>
                        <a:pt x="107976" y="51111"/>
                      </a:cubicBezTo>
                      <a:cubicBezTo>
                        <a:pt x="107497" y="51111"/>
                        <a:pt x="107078" y="51111"/>
                        <a:pt x="107078" y="51111"/>
                      </a:cubicBezTo>
                      <a:cubicBezTo>
                        <a:pt x="107078" y="48292"/>
                        <a:pt x="105762" y="49485"/>
                        <a:pt x="103549" y="49105"/>
                      </a:cubicBezTo>
                      <a:cubicBezTo>
                        <a:pt x="101754" y="48672"/>
                        <a:pt x="100857" y="45907"/>
                        <a:pt x="99960" y="44281"/>
                      </a:cubicBezTo>
                      <a:cubicBezTo>
                        <a:pt x="98644" y="42276"/>
                        <a:pt x="97746" y="42655"/>
                        <a:pt x="97268" y="44661"/>
                      </a:cubicBezTo>
                      <a:cubicBezTo>
                        <a:pt x="96430" y="47479"/>
                        <a:pt x="93320" y="46666"/>
                        <a:pt x="91106" y="46287"/>
                      </a:cubicBezTo>
                      <a:cubicBezTo>
                        <a:pt x="91106" y="44281"/>
                        <a:pt x="91525" y="42276"/>
                        <a:pt x="90628" y="40271"/>
                      </a:cubicBezTo>
                      <a:cubicBezTo>
                        <a:pt x="90209" y="38644"/>
                        <a:pt x="88893" y="37018"/>
                        <a:pt x="87517" y="35826"/>
                      </a:cubicBezTo>
                      <a:cubicBezTo>
                        <a:pt x="86620" y="34634"/>
                        <a:pt x="79501" y="26558"/>
                        <a:pt x="85304" y="27750"/>
                      </a:cubicBezTo>
                      <a:cubicBezTo>
                        <a:pt x="85722" y="26558"/>
                        <a:pt x="82193" y="22113"/>
                        <a:pt x="81296" y="21355"/>
                      </a:cubicBezTo>
                      <a:cubicBezTo>
                        <a:pt x="79980" y="19728"/>
                        <a:pt x="77288" y="19295"/>
                        <a:pt x="75553" y="18536"/>
                      </a:cubicBezTo>
                      <a:cubicBezTo>
                        <a:pt x="74177" y="17723"/>
                        <a:pt x="71964" y="18536"/>
                        <a:pt x="70648" y="17289"/>
                      </a:cubicBezTo>
                      <a:cubicBezTo>
                        <a:pt x="71066" y="16476"/>
                        <a:pt x="72442" y="16910"/>
                        <a:pt x="73339" y="16476"/>
                      </a:cubicBezTo>
                      <a:cubicBezTo>
                        <a:pt x="74656" y="15718"/>
                        <a:pt x="73758" y="14092"/>
                        <a:pt x="73758" y="12899"/>
                      </a:cubicBezTo>
                      <a:cubicBezTo>
                        <a:pt x="73339" y="10081"/>
                        <a:pt x="76450" y="10894"/>
                        <a:pt x="78664" y="10894"/>
                      </a:cubicBezTo>
                      <a:cubicBezTo>
                        <a:pt x="78185" y="10894"/>
                        <a:pt x="79980" y="7642"/>
                        <a:pt x="79980" y="7642"/>
                      </a:cubicBezTo>
                      <a:cubicBezTo>
                        <a:pt x="80877" y="6449"/>
                        <a:pt x="82612" y="6016"/>
                        <a:pt x="84406" y="6016"/>
                      </a:cubicBezTo>
                      <a:cubicBezTo>
                        <a:pt x="84406" y="4444"/>
                        <a:pt x="82612" y="3197"/>
                        <a:pt x="81774" y="2005"/>
                      </a:cubicBezTo>
                      <a:cubicBezTo>
                        <a:pt x="81774" y="2005"/>
                        <a:pt x="81296" y="1192"/>
                        <a:pt x="80877" y="379"/>
                      </a:cubicBezTo>
                      <a:cubicBezTo>
                        <a:pt x="80398" y="379"/>
                        <a:pt x="79980" y="0"/>
                        <a:pt x="79501" y="1626"/>
                      </a:cubicBezTo>
                      <a:cubicBezTo>
                        <a:pt x="79082" y="2818"/>
                        <a:pt x="79082" y="3197"/>
                        <a:pt x="77288" y="3631"/>
                      </a:cubicBezTo>
                      <a:cubicBezTo>
                        <a:pt x="75972" y="3631"/>
                        <a:pt x="74656" y="3197"/>
                        <a:pt x="73339" y="3631"/>
                      </a:cubicBezTo>
                      <a:cubicBezTo>
                        <a:pt x="73339" y="4823"/>
                        <a:pt x="71066" y="4444"/>
                        <a:pt x="71066" y="6449"/>
                      </a:cubicBezTo>
                      <a:cubicBezTo>
                        <a:pt x="69332" y="6449"/>
                        <a:pt x="68434" y="6016"/>
                        <a:pt x="66640" y="5203"/>
                      </a:cubicBezTo>
                      <a:lnTo>
                        <a:pt x="66221" y="5203"/>
                      </a:lnTo>
                      <a:cubicBezTo>
                        <a:pt x="66221" y="6829"/>
                        <a:pt x="65324" y="8455"/>
                        <a:pt x="65324" y="9647"/>
                      </a:cubicBezTo>
                      <a:cubicBezTo>
                        <a:pt x="65324" y="10894"/>
                        <a:pt x="64845" y="11273"/>
                        <a:pt x="64007" y="12086"/>
                      </a:cubicBezTo>
                      <a:cubicBezTo>
                        <a:pt x="63110" y="12899"/>
                        <a:pt x="62213" y="12899"/>
                        <a:pt x="61734" y="14092"/>
                      </a:cubicBezTo>
                      <a:cubicBezTo>
                        <a:pt x="58683" y="14092"/>
                        <a:pt x="55992" y="14092"/>
                        <a:pt x="52881" y="14092"/>
                      </a:cubicBezTo>
                      <a:cubicBezTo>
                        <a:pt x="51565" y="14092"/>
                        <a:pt x="49292" y="13712"/>
                        <a:pt x="48454" y="14092"/>
                      </a:cubicBezTo>
                      <a:cubicBezTo>
                        <a:pt x="47078" y="14905"/>
                        <a:pt x="47557" y="16476"/>
                        <a:pt x="46241" y="16476"/>
                      </a:cubicBezTo>
                      <a:cubicBezTo>
                        <a:pt x="45762" y="19728"/>
                        <a:pt x="43130" y="18536"/>
                        <a:pt x="40917" y="19295"/>
                      </a:cubicBezTo>
                      <a:cubicBezTo>
                        <a:pt x="39541" y="19728"/>
                        <a:pt x="38644" y="20542"/>
                        <a:pt x="37746" y="21355"/>
                      </a:cubicBezTo>
                      <a:cubicBezTo>
                        <a:pt x="36430" y="22547"/>
                        <a:pt x="36909" y="22547"/>
                        <a:pt x="36430" y="24173"/>
                      </a:cubicBezTo>
                      <a:cubicBezTo>
                        <a:pt x="35533" y="25745"/>
                        <a:pt x="35114" y="24173"/>
                        <a:pt x="33798" y="24986"/>
                      </a:cubicBezTo>
                      <a:cubicBezTo>
                        <a:pt x="32901" y="25745"/>
                        <a:pt x="34636" y="28563"/>
                        <a:pt x="35114" y="29376"/>
                      </a:cubicBezTo>
                      <a:cubicBezTo>
                        <a:pt x="36430" y="31002"/>
                        <a:pt x="36909" y="32574"/>
                        <a:pt x="36430" y="34634"/>
                      </a:cubicBezTo>
                      <a:cubicBezTo>
                        <a:pt x="36011" y="34634"/>
                        <a:pt x="35533" y="35013"/>
                        <a:pt x="35114" y="35392"/>
                      </a:cubicBezTo>
                      <a:cubicBezTo>
                        <a:pt x="37328" y="35392"/>
                        <a:pt x="37746" y="35826"/>
                        <a:pt x="37746" y="37831"/>
                      </a:cubicBezTo>
                      <a:cubicBezTo>
                        <a:pt x="37746" y="38265"/>
                        <a:pt x="36011" y="38644"/>
                        <a:pt x="36011" y="39024"/>
                      </a:cubicBezTo>
                      <a:cubicBezTo>
                        <a:pt x="35114" y="39457"/>
                        <a:pt x="34217" y="40271"/>
                        <a:pt x="33798" y="41084"/>
                      </a:cubicBezTo>
                      <a:cubicBezTo>
                        <a:pt x="33320" y="42276"/>
                        <a:pt x="31106" y="49485"/>
                        <a:pt x="33320" y="49485"/>
                      </a:cubicBezTo>
                      <a:cubicBezTo>
                        <a:pt x="33320" y="49918"/>
                        <a:pt x="33320" y="49918"/>
                        <a:pt x="33320" y="50298"/>
                      </a:cubicBezTo>
                      <a:cubicBezTo>
                        <a:pt x="33798" y="50298"/>
                        <a:pt x="34636" y="50298"/>
                        <a:pt x="35114" y="50298"/>
                      </a:cubicBezTo>
                      <a:cubicBezTo>
                        <a:pt x="35114" y="49918"/>
                        <a:pt x="35533" y="49485"/>
                        <a:pt x="35114" y="49105"/>
                      </a:cubicBezTo>
                      <a:cubicBezTo>
                        <a:pt x="36430" y="49105"/>
                        <a:pt x="37328" y="49105"/>
                        <a:pt x="38225" y="49105"/>
                      </a:cubicBezTo>
                      <a:cubicBezTo>
                        <a:pt x="38644" y="49918"/>
                        <a:pt x="38644" y="50731"/>
                        <a:pt x="38225" y="51111"/>
                      </a:cubicBezTo>
                      <a:cubicBezTo>
                        <a:pt x="37746" y="51924"/>
                        <a:pt x="36430" y="51111"/>
                        <a:pt x="36011" y="51544"/>
                      </a:cubicBezTo>
                      <a:cubicBezTo>
                        <a:pt x="35114" y="51544"/>
                        <a:pt x="35533" y="51924"/>
                        <a:pt x="34636" y="52737"/>
                      </a:cubicBezTo>
                      <a:cubicBezTo>
                        <a:pt x="33798" y="53550"/>
                        <a:pt x="33798" y="53116"/>
                        <a:pt x="32901" y="53550"/>
                      </a:cubicBezTo>
                      <a:cubicBezTo>
                        <a:pt x="32003" y="53929"/>
                        <a:pt x="32003" y="53550"/>
                        <a:pt x="31525" y="54363"/>
                      </a:cubicBezTo>
                      <a:cubicBezTo>
                        <a:pt x="31106" y="55121"/>
                        <a:pt x="30687" y="55555"/>
                        <a:pt x="30209" y="55934"/>
                      </a:cubicBezTo>
                      <a:cubicBezTo>
                        <a:pt x="28893" y="57181"/>
                        <a:pt x="27996" y="57940"/>
                        <a:pt x="26679" y="59186"/>
                      </a:cubicBezTo>
                      <a:cubicBezTo>
                        <a:pt x="25782" y="60379"/>
                        <a:pt x="24466" y="60379"/>
                        <a:pt x="23090" y="61192"/>
                      </a:cubicBezTo>
                      <a:cubicBezTo>
                        <a:pt x="20877" y="61571"/>
                        <a:pt x="21774" y="62764"/>
                        <a:pt x="20877" y="64390"/>
                      </a:cubicBezTo>
                      <a:cubicBezTo>
                        <a:pt x="20458" y="65203"/>
                        <a:pt x="18664" y="65582"/>
                        <a:pt x="17766" y="66395"/>
                      </a:cubicBezTo>
                      <a:cubicBezTo>
                        <a:pt x="16869" y="68021"/>
                        <a:pt x="16450" y="68455"/>
                        <a:pt x="14656" y="68455"/>
                      </a:cubicBezTo>
                      <a:cubicBezTo>
                        <a:pt x="14656" y="68834"/>
                        <a:pt x="14656" y="69647"/>
                        <a:pt x="14237" y="70460"/>
                      </a:cubicBezTo>
                      <a:cubicBezTo>
                        <a:pt x="12921" y="70840"/>
                        <a:pt x="12442" y="72466"/>
                        <a:pt x="11126" y="72845"/>
                      </a:cubicBezTo>
                      <a:cubicBezTo>
                        <a:pt x="11126" y="72845"/>
                        <a:pt x="11126" y="72845"/>
                        <a:pt x="11126" y="73279"/>
                      </a:cubicBezTo>
                      <a:cubicBezTo>
                        <a:pt x="9810" y="73279"/>
                        <a:pt x="6699" y="72845"/>
                        <a:pt x="6699" y="74850"/>
                      </a:cubicBezTo>
                      <a:cubicBezTo>
                        <a:pt x="8015" y="74850"/>
                        <a:pt x="8434" y="75284"/>
                        <a:pt x="8434" y="76476"/>
                      </a:cubicBezTo>
                      <a:cubicBezTo>
                        <a:pt x="8434" y="76476"/>
                        <a:pt x="5802" y="76856"/>
                        <a:pt x="5324" y="76856"/>
                      </a:cubicBezTo>
                      <a:cubicBezTo>
                        <a:pt x="4007" y="78482"/>
                        <a:pt x="5324" y="79674"/>
                        <a:pt x="7118" y="80487"/>
                      </a:cubicBezTo>
                      <a:cubicBezTo>
                        <a:pt x="7118" y="82493"/>
                        <a:pt x="6699" y="84552"/>
                        <a:pt x="6221" y="86558"/>
                      </a:cubicBezTo>
                      <a:cubicBezTo>
                        <a:pt x="5802" y="88130"/>
                        <a:pt x="6221" y="88130"/>
                        <a:pt x="4426" y="88943"/>
                      </a:cubicBezTo>
                      <a:cubicBezTo>
                        <a:pt x="2691" y="89756"/>
                        <a:pt x="1794" y="90135"/>
                        <a:pt x="478" y="91382"/>
                      </a:cubicBezTo>
                      <a:cubicBezTo>
                        <a:pt x="478" y="91761"/>
                        <a:pt x="0" y="92140"/>
                        <a:pt x="0" y="92574"/>
                      </a:cubicBezTo>
                      <a:cubicBezTo>
                        <a:pt x="1794" y="93387"/>
                        <a:pt x="3589" y="94579"/>
                        <a:pt x="3110" y="96585"/>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22" name="Shape 2600">
                  <a:extLst>
                    <a:ext uri="{FF2B5EF4-FFF2-40B4-BE49-F238E27FC236}">
                      <a16:creationId xmlns:a16="http://schemas.microsoft.com/office/drawing/2014/main" id="{D89667C7-64DC-4575-AB45-87731BDD3CF6}"/>
                    </a:ext>
                  </a:extLst>
                </p:cNvPr>
                <p:cNvSpPr/>
                <p:nvPr/>
              </p:nvSpPr>
              <p:spPr>
                <a:xfrm>
                  <a:off x="8857654" y="3628374"/>
                  <a:ext cx="675782" cy="1090371"/>
                </a:xfrm>
                <a:custGeom>
                  <a:avLst/>
                  <a:gdLst/>
                  <a:ahLst/>
                  <a:cxnLst/>
                  <a:rect l="0" t="0" r="0" b="0"/>
                  <a:pathLst>
                    <a:path w="120000" h="120000" extrusionOk="0">
                      <a:moveTo>
                        <a:pt x="119049" y="24490"/>
                      </a:moveTo>
                      <a:lnTo>
                        <a:pt x="119049" y="24490"/>
                      </a:lnTo>
                      <a:cubicBezTo>
                        <a:pt x="119049" y="23544"/>
                        <a:pt x="119628" y="22599"/>
                        <a:pt x="119958" y="21448"/>
                      </a:cubicBezTo>
                      <a:cubicBezTo>
                        <a:pt x="118099" y="21448"/>
                        <a:pt x="115950" y="21832"/>
                        <a:pt x="114710" y="20502"/>
                      </a:cubicBezTo>
                      <a:cubicBezTo>
                        <a:pt x="114132" y="19940"/>
                        <a:pt x="113512" y="18994"/>
                        <a:pt x="112272" y="18994"/>
                      </a:cubicBezTo>
                      <a:cubicBezTo>
                        <a:pt x="111983" y="18048"/>
                        <a:pt x="112603" y="15185"/>
                        <a:pt x="110454" y="15568"/>
                      </a:cubicBezTo>
                      <a:cubicBezTo>
                        <a:pt x="109834" y="13677"/>
                        <a:pt x="112603" y="11018"/>
                        <a:pt x="109834" y="9688"/>
                      </a:cubicBezTo>
                      <a:cubicBezTo>
                        <a:pt x="109214" y="9305"/>
                        <a:pt x="107355" y="9867"/>
                        <a:pt x="106157" y="9484"/>
                      </a:cubicBezTo>
                      <a:cubicBezTo>
                        <a:pt x="105206" y="9305"/>
                        <a:pt x="105206" y="8359"/>
                        <a:pt x="105206" y="7797"/>
                      </a:cubicBezTo>
                      <a:cubicBezTo>
                        <a:pt x="103677" y="7976"/>
                        <a:pt x="103388" y="7030"/>
                        <a:pt x="103057" y="6263"/>
                      </a:cubicBezTo>
                      <a:cubicBezTo>
                        <a:pt x="102768" y="5521"/>
                        <a:pt x="102148" y="5138"/>
                        <a:pt x="100909" y="4755"/>
                      </a:cubicBezTo>
                      <a:cubicBezTo>
                        <a:pt x="98760" y="3809"/>
                        <a:pt x="97851" y="3425"/>
                        <a:pt x="97561" y="1533"/>
                      </a:cubicBezTo>
                      <a:cubicBezTo>
                        <a:pt x="97561" y="383"/>
                        <a:pt x="95413" y="0"/>
                        <a:pt x="93264" y="0"/>
                      </a:cubicBezTo>
                      <a:cubicBezTo>
                        <a:pt x="93264" y="204"/>
                        <a:pt x="93553" y="383"/>
                        <a:pt x="93553" y="766"/>
                      </a:cubicBezTo>
                      <a:cubicBezTo>
                        <a:pt x="92644" y="766"/>
                        <a:pt x="91404" y="562"/>
                        <a:pt x="91404" y="1150"/>
                      </a:cubicBezTo>
                      <a:cubicBezTo>
                        <a:pt x="91404" y="1891"/>
                        <a:pt x="90785" y="1329"/>
                        <a:pt x="90165" y="1712"/>
                      </a:cubicBezTo>
                      <a:cubicBezTo>
                        <a:pt x="88966" y="2479"/>
                        <a:pt x="90495" y="3988"/>
                        <a:pt x="88636" y="4755"/>
                      </a:cubicBezTo>
                      <a:cubicBezTo>
                        <a:pt x="86818" y="5138"/>
                        <a:pt x="80991" y="5138"/>
                        <a:pt x="80991" y="3604"/>
                      </a:cubicBezTo>
                      <a:cubicBezTo>
                        <a:pt x="79752" y="3425"/>
                        <a:pt x="78223" y="3425"/>
                        <a:pt x="77603" y="2863"/>
                      </a:cubicBezTo>
                      <a:cubicBezTo>
                        <a:pt x="76983" y="3425"/>
                        <a:pt x="76363" y="3809"/>
                        <a:pt x="75785" y="3988"/>
                      </a:cubicBezTo>
                      <a:cubicBezTo>
                        <a:pt x="74834" y="3988"/>
                        <a:pt x="73305" y="3809"/>
                        <a:pt x="73016" y="4550"/>
                      </a:cubicBezTo>
                      <a:cubicBezTo>
                        <a:pt x="73016" y="4933"/>
                        <a:pt x="73305" y="5700"/>
                        <a:pt x="72396" y="5879"/>
                      </a:cubicBezTo>
                      <a:cubicBezTo>
                        <a:pt x="71776" y="6084"/>
                        <a:pt x="70867" y="5700"/>
                        <a:pt x="70247" y="5879"/>
                      </a:cubicBezTo>
                      <a:cubicBezTo>
                        <a:pt x="69338" y="6263"/>
                        <a:pt x="69917" y="7209"/>
                        <a:pt x="69049" y="7592"/>
                      </a:cubicBezTo>
                      <a:cubicBezTo>
                        <a:pt x="68140" y="7797"/>
                        <a:pt x="68429" y="6646"/>
                        <a:pt x="67520" y="6467"/>
                      </a:cubicBezTo>
                      <a:cubicBezTo>
                        <a:pt x="66611" y="6263"/>
                        <a:pt x="65661" y="6646"/>
                        <a:pt x="64752" y="6467"/>
                      </a:cubicBezTo>
                      <a:cubicBezTo>
                        <a:pt x="64462" y="5521"/>
                        <a:pt x="61694" y="6263"/>
                        <a:pt x="60454" y="6263"/>
                      </a:cubicBezTo>
                      <a:cubicBezTo>
                        <a:pt x="60743" y="4371"/>
                        <a:pt x="49421" y="5317"/>
                        <a:pt x="47892" y="5138"/>
                      </a:cubicBezTo>
                      <a:cubicBezTo>
                        <a:pt x="48181" y="2658"/>
                        <a:pt x="41735" y="4371"/>
                        <a:pt x="43884" y="5317"/>
                      </a:cubicBezTo>
                      <a:cubicBezTo>
                        <a:pt x="45743" y="6084"/>
                        <a:pt x="47892" y="6467"/>
                        <a:pt x="45413" y="7797"/>
                      </a:cubicBezTo>
                      <a:cubicBezTo>
                        <a:pt x="43264" y="8922"/>
                        <a:pt x="41446" y="9688"/>
                        <a:pt x="44214" y="11197"/>
                      </a:cubicBezTo>
                      <a:cubicBezTo>
                        <a:pt x="45413" y="11785"/>
                        <a:pt x="46942" y="10455"/>
                        <a:pt x="48471" y="10839"/>
                      </a:cubicBezTo>
                      <a:cubicBezTo>
                        <a:pt x="49710" y="11197"/>
                        <a:pt x="50619" y="12526"/>
                        <a:pt x="51570" y="11197"/>
                      </a:cubicBezTo>
                      <a:cubicBezTo>
                        <a:pt x="52479" y="11401"/>
                        <a:pt x="53388" y="12168"/>
                        <a:pt x="53388" y="12731"/>
                      </a:cubicBezTo>
                      <a:cubicBezTo>
                        <a:pt x="55867" y="12731"/>
                        <a:pt x="58305" y="15568"/>
                        <a:pt x="58636" y="16719"/>
                      </a:cubicBezTo>
                      <a:cubicBezTo>
                        <a:pt x="58925" y="19556"/>
                        <a:pt x="56157" y="19556"/>
                        <a:pt x="52479" y="19735"/>
                      </a:cubicBezTo>
                      <a:cubicBezTo>
                        <a:pt x="52809" y="20502"/>
                        <a:pt x="51859" y="20502"/>
                        <a:pt x="51239" y="20886"/>
                      </a:cubicBezTo>
                      <a:cubicBezTo>
                        <a:pt x="50330" y="21448"/>
                        <a:pt x="50330" y="22011"/>
                        <a:pt x="50330" y="22778"/>
                      </a:cubicBezTo>
                      <a:cubicBezTo>
                        <a:pt x="50041" y="23365"/>
                        <a:pt x="49090" y="23749"/>
                        <a:pt x="48181" y="24107"/>
                      </a:cubicBezTo>
                      <a:cubicBezTo>
                        <a:pt x="47272" y="24695"/>
                        <a:pt x="47561" y="25232"/>
                        <a:pt x="47272" y="25794"/>
                      </a:cubicBezTo>
                      <a:cubicBezTo>
                        <a:pt x="47272" y="26740"/>
                        <a:pt x="45743" y="26740"/>
                        <a:pt x="44793" y="27123"/>
                      </a:cubicBezTo>
                      <a:cubicBezTo>
                        <a:pt x="43595" y="27507"/>
                        <a:pt x="43884" y="27686"/>
                        <a:pt x="42975" y="28453"/>
                      </a:cubicBezTo>
                      <a:cubicBezTo>
                        <a:pt x="42066" y="29220"/>
                        <a:pt x="38677" y="28836"/>
                        <a:pt x="38677" y="30166"/>
                      </a:cubicBezTo>
                      <a:cubicBezTo>
                        <a:pt x="37768" y="30345"/>
                        <a:pt x="37148" y="29782"/>
                        <a:pt x="36198" y="29782"/>
                      </a:cubicBezTo>
                      <a:cubicBezTo>
                        <a:pt x="35289" y="29603"/>
                        <a:pt x="35000" y="29987"/>
                        <a:pt x="34380" y="30166"/>
                      </a:cubicBezTo>
                      <a:cubicBezTo>
                        <a:pt x="32520" y="30345"/>
                        <a:pt x="30991" y="30345"/>
                        <a:pt x="29173" y="30345"/>
                      </a:cubicBezTo>
                      <a:cubicBezTo>
                        <a:pt x="29173" y="31495"/>
                        <a:pt x="29173" y="32620"/>
                        <a:pt x="29173" y="33770"/>
                      </a:cubicBezTo>
                      <a:cubicBezTo>
                        <a:pt x="28223" y="33770"/>
                        <a:pt x="27603" y="33770"/>
                        <a:pt x="27024" y="33770"/>
                      </a:cubicBezTo>
                      <a:cubicBezTo>
                        <a:pt x="26694" y="34154"/>
                        <a:pt x="24545" y="35662"/>
                        <a:pt x="26074" y="36046"/>
                      </a:cubicBezTo>
                      <a:cubicBezTo>
                        <a:pt x="26074" y="36429"/>
                        <a:pt x="26074" y="36991"/>
                        <a:pt x="26074" y="37375"/>
                      </a:cubicBezTo>
                      <a:cubicBezTo>
                        <a:pt x="24876" y="37579"/>
                        <a:pt x="23925" y="36812"/>
                        <a:pt x="22396" y="36991"/>
                      </a:cubicBezTo>
                      <a:cubicBezTo>
                        <a:pt x="22396" y="37579"/>
                        <a:pt x="22396" y="38321"/>
                        <a:pt x="22396" y="39088"/>
                      </a:cubicBezTo>
                      <a:cubicBezTo>
                        <a:pt x="21198" y="39471"/>
                        <a:pt x="19958" y="39088"/>
                        <a:pt x="19958" y="40034"/>
                      </a:cubicBezTo>
                      <a:cubicBezTo>
                        <a:pt x="19958" y="40801"/>
                        <a:pt x="20578" y="41542"/>
                        <a:pt x="20867" y="42130"/>
                      </a:cubicBezTo>
                      <a:cubicBezTo>
                        <a:pt x="21198" y="43638"/>
                        <a:pt x="19958" y="44789"/>
                        <a:pt x="17479" y="44584"/>
                      </a:cubicBezTo>
                      <a:cubicBezTo>
                        <a:pt x="17190" y="46118"/>
                        <a:pt x="17190" y="50489"/>
                        <a:pt x="14132" y="52177"/>
                      </a:cubicBezTo>
                      <a:cubicBezTo>
                        <a:pt x="14752" y="52381"/>
                        <a:pt x="15330" y="52765"/>
                        <a:pt x="14752" y="53711"/>
                      </a:cubicBezTo>
                      <a:cubicBezTo>
                        <a:pt x="14421" y="54273"/>
                        <a:pt x="13512" y="54452"/>
                        <a:pt x="12272" y="54657"/>
                      </a:cubicBezTo>
                      <a:cubicBezTo>
                        <a:pt x="11363" y="54657"/>
                        <a:pt x="10743" y="55602"/>
                        <a:pt x="9504" y="55602"/>
                      </a:cubicBezTo>
                      <a:cubicBezTo>
                        <a:pt x="9834" y="54835"/>
                        <a:pt x="8925" y="54657"/>
                        <a:pt x="7975" y="54835"/>
                      </a:cubicBezTo>
                      <a:cubicBezTo>
                        <a:pt x="7975" y="55423"/>
                        <a:pt x="8305" y="55781"/>
                        <a:pt x="8305" y="56369"/>
                      </a:cubicBezTo>
                      <a:cubicBezTo>
                        <a:pt x="8595" y="57111"/>
                        <a:pt x="7975" y="57878"/>
                        <a:pt x="8595" y="58466"/>
                      </a:cubicBezTo>
                      <a:cubicBezTo>
                        <a:pt x="9214" y="59412"/>
                        <a:pt x="10743" y="59028"/>
                        <a:pt x="11652" y="59769"/>
                      </a:cubicBezTo>
                      <a:cubicBezTo>
                        <a:pt x="13801" y="61866"/>
                        <a:pt x="9834" y="63757"/>
                        <a:pt x="9834" y="65675"/>
                      </a:cubicBezTo>
                      <a:cubicBezTo>
                        <a:pt x="10743" y="65854"/>
                        <a:pt x="11652" y="65291"/>
                        <a:pt x="12892" y="65291"/>
                      </a:cubicBezTo>
                      <a:cubicBezTo>
                        <a:pt x="12892" y="66237"/>
                        <a:pt x="12603" y="67004"/>
                        <a:pt x="12603" y="67746"/>
                      </a:cubicBezTo>
                      <a:cubicBezTo>
                        <a:pt x="12603" y="68512"/>
                        <a:pt x="12892" y="69279"/>
                        <a:pt x="11983" y="70225"/>
                      </a:cubicBezTo>
                      <a:cubicBezTo>
                        <a:pt x="11652" y="70609"/>
                        <a:pt x="7975" y="71938"/>
                        <a:pt x="7685" y="71171"/>
                      </a:cubicBezTo>
                      <a:cubicBezTo>
                        <a:pt x="7975" y="71734"/>
                        <a:pt x="7066" y="71938"/>
                        <a:pt x="6735" y="72501"/>
                      </a:cubicBezTo>
                      <a:cubicBezTo>
                        <a:pt x="6446" y="72884"/>
                        <a:pt x="6446" y="73446"/>
                        <a:pt x="6735" y="74009"/>
                      </a:cubicBezTo>
                      <a:cubicBezTo>
                        <a:pt x="7066" y="74009"/>
                        <a:pt x="7685" y="73830"/>
                        <a:pt x="7975" y="73651"/>
                      </a:cubicBezTo>
                      <a:cubicBezTo>
                        <a:pt x="9834" y="74213"/>
                        <a:pt x="10743" y="74392"/>
                        <a:pt x="10454" y="75722"/>
                      </a:cubicBezTo>
                      <a:cubicBezTo>
                        <a:pt x="10454" y="77435"/>
                        <a:pt x="10123" y="77435"/>
                        <a:pt x="7685" y="77613"/>
                      </a:cubicBezTo>
                      <a:cubicBezTo>
                        <a:pt x="7355" y="78201"/>
                        <a:pt x="8595" y="78585"/>
                        <a:pt x="8305" y="79147"/>
                      </a:cubicBezTo>
                      <a:cubicBezTo>
                        <a:pt x="7685" y="79914"/>
                        <a:pt x="6446" y="79914"/>
                        <a:pt x="7355" y="80656"/>
                      </a:cubicBezTo>
                      <a:cubicBezTo>
                        <a:pt x="8595" y="80272"/>
                        <a:pt x="9504" y="79326"/>
                        <a:pt x="11074" y="79914"/>
                      </a:cubicBezTo>
                      <a:cubicBezTo>
                        <a:pt x="12272" y="80477"/>
                        <a:pt x="11983" y="81602"/>
                        <a:pt x="13512" y="81806"/>
                      </a:cubicBezTo>
                      <a:cubicBezTo>
                        <a:pt x="13512" y="83314"/>
                        <a:pt x="13512" y="83877"/>
                        <a:pt x="15661" y="83877"/>
                      </a:cubicBezTo>
                      <a:cubicBezTo>
                        <a:pt x="15661" y="84260"/>
                        <a:pt x="15950" y="84465"/>
                        <a:pt x="15950" y="84848"/>
                      </a:cubicBezTo>
                      <a:cubicBezTo>
                        <a:pt x="17479" y="84848"/>
                        <a:pt x="19958" y="84848"/>
                        <a:pt x="20578" y="85794"/>
                      </a:cubicBezTo>
                      <a:cubicBezTo>
                        <a:pt x="20867" y="86561"/>
                        <a:pt x="19049" y="86919"/>
                        <a:pt x="19338" y="87686"/>
                      </a:cubicBezTo>
                      <a:cubicBezTo>
                        <a:pt x="19628" y="87686"/>
                        <a:pt x="19958" y="87865"/>
                        <a:pt x="20247" y="87865"/>
                      </a:cubicBezTo>
                      <a:cubicBezTo>
                        <a:pt x="19628" y="88248"/>
                        <a:pt x="19049" y="88453"/>
                        <a:pt x="19049" y="89015"/>
                      </a:cubicBezTo>
                      <a:cubicBezTo>
                        <a:pt x="18719" y="89194"/>
                        <a:pt x="18719" y="89015"/>
                        <a:pt x="18429" y="89399"/>
                      </a:cubicBezTo>
                      <a:cubicBezTo>
                        <a:pt x="17809" y="89578"/>
                        <a:pt x="17190" y="89578"/>
                        <a:pt x="16900" y="89961"/>
                      </a:cubicBezTo>
                      <a:cubicBezTo>
                        <a:pt x="15661" y="90140"/>
                        <a:pt x="14132" y="89961"/>
                        <a:pt x="13181" y="89782"/>
                      </a:cubicBezTo>
                      <a:cubicBezTo>
                        <a:pt x="11983" y="89578"/>
                        <a:pt x="11652" y="88632"/>
                        <a:pt x="10743" y="88248"/>
                      </a:cubicBezTo>
                      <a:cubicBezTo>
                        <a:pt x="9504" y="87686"/>
                        <a:pt x="6446" y="90728"/>
                        <a:pt x="4628" y="90524"/>
                      </a:cubicBezTo>
                      <a:cubicBezTo>
                        <a:pt x="4628" y="90728"/>
                        <a:pt x="4628" y="90728"/>
                        <a:pt x="4628" y="90907"/>
                      </a:cubicBezTo>
                      <a:cubicBezTo>
                        <a:pt x="2768" y="91112"/>
                        <a:pt x="4628" y="92824"/>
                        <a:pt x="2768" y="93003"/>
                      </a:cubicBezTo>
                      <a:cubicBezTo>
                        <a:pt x="1239" y="93182"/>
                        <a:pt x="1859" y="95458"/>
                        <a:pt x="2479" y="96046"/>
                      </a:cubicBezTo>
                      <a:cubicBezTo>
                        <a:pt x="3057" y="96608"/>
                        <a:pt x="6157" y="97375"/>
                        <a:pt x="3677" y="98321"/>
                      </a:cubicBezTo>
                      <a:cubicBezTo>
                        <a:pt x="2148" y="98883"/>
                        <a:pt x="0" y="98500"/>
                        <a:pt x="619" y="99829"/>
                      </a:cubicBezTo>
                      <a:cubicBezTo>
                        <a:pt x="619" y="99829"/>
                        <a:pt x="619" y="100417"/>
                        <a:pt x="619" y="100979"/>
                      </a:cubicBezTo>
                      <a:cubicBezTo>
                        <a:pt x="909" y="100979"/>
                        <a:pt x="1239" y="100979"/>
                        <a:pt x="1528" y="101158"/>
                      </a:cubicBezTo>
                      <a:cubicBezTo>
                        <a:pt x="2148" y="101363"/>
                        <a:pt x="2479" y="101925"/>
                        <a:pt x="3057" y="102104"/>
                      </a:cubicBezTo>
                      <a:cubicBezTo>
                        <a:pt x="3677" y="102692"/>
                        <a:pt x="5537" y="103050"/>
                        <a:pt x="6446" y="102488"/>
                      </a:cubicBezTo>
                      <a:cubicBezTo>
                        <a:pt x="8595" y="101158"/>
                        <a:pt x="12272" y="105351"/>
                        <a:pt x="13181" y="106092"/>
                      </a:cubicBezTo>
                      <a:cubicBezTo>
                        <a:pt x="14132" y="107064"/>
                        <a:pt x="14421" y="108189"/>
                        <a:pt x="15041" y="109135"/>
                      </a:cubicBezTo>
                      <a:cubicBezTo>
                        <a:pt x="15661" y="110080"/>
                        <a:pt x="14132" y="110464"/>
                        <a:pt x="14421" y="111410"/>
                      </a:cubicBezTo>
                      <a:cubicBezTo>
                        <a:pt x="15950" y="111793"/>
                        <a:pt x="17190" y="110643"/>
                        <a:pt x="18719" y="110847"/>
                      </a:cubicBezTo>
                      <a:cubicBezTo>
                        <a:pt x="18719" y="111231"/>
                        <a:pt x="18719" y="111614"/>
                        <a:pt x="18719" y="111998"/>
                      </a:cubicBezTo>
                      <a:cubicBezTo>
                        <a:pt x="19958" y="112177"/>
                        <a:pt x="19958" y="111614"/>
                        <a:pt x="20867" y="111614"/>
                      </a:cubicBezTo>
                      <a:cubicBezTo>
                        <a:pt x="20867" y="111793"/>
                        <a:pt x="20867" y="111793"/>
                        <a:pt x="20867" y="111793"/>
                      </a:cubicBezTo>
                      <a:cubicBezTo>
                        <a:pt x="21818" y="112381"/>
                        <a:pt x="19958" y="113123"/>
                        <a:pt x="21198" y="114069"/>
                      </a:cubicBezTo>
                      <a:cubicBezTo>
                        <a:pt x="22396" y="114835"/>
                        <a:pt x="22107" y="115960"/>
                        <a:pt x="22107" y="116932"/>
                      </a:cubicBezTo>
                      <a:cubicBezTo>
                        <a:pt x="22107" y="119974"/>
                        <a:pt x="24256" y="117878"/>
                        <a:pt x="27314" y="117673"/>
                      </a:cubicBezTo>
                      <a:cubicBezTo>
                        <a:pt x="28553" y="117494"/>
                        <a:pt x="29462" y="118440"/>
                        <a:pt x="30702" y="118261"/>
                      </a:cubicBezTo>
                      <a:lnTo>
                        <a:pt x="30991" y="118261"/>
                      </a:lnTo>
                      <a:cubicBezTo>
                        <a:pt x="30991" y="117878"/>
                        <a:pt x="30991" y="117494"/>
                        <a:pt x="30991" y="117494"/>
                      </a:cubicBezTo>
                      <a:cubicBezTo>
                        <a:pt x="30991" y="115960"/>
                        <a:pt x="32520" y="115398"/>
                        <a:pt x="33760" y="114273"/>
                      </a:cubicBezTo>
                      <a:cubicBezTo>
                        <a:pt x="35289" y="113123"/>
                        <a:pt x="35289" y="111614"/>
                        <a:pt x="35619" y="110285"/>
                      </a:cubicBezTo>
                      <a:cubicBezTo>
                        <a:pt x="36818" y="110080"/>
                        <a:pt x="37438" y="109518"/>
                        <a:pt x="38347" y="108956"/>
                      </a:cubicBezTo>
                      <a:cubicBezTo>
                        <a:pt x="38966" y="108751"/>
                        <a:pt x="39297" y="108572"/>
                        <a:pt x="39876" y="108368"/>
                      </a:cubicBezTo>
                      <a:cubicBezTo>
                        <a:pt x="40495" y="108189"/>
                        <a:pt x="41446" y="108572"/>
                        <a:pt x="42066" y="108368"/>
                      </a:cubicBezTo>
                      <a:cubicBezTo>
                        <a:pt x="44504" y="107626"/>
                        <a:pt x="44504" y="105530"/>
                        <a:pt x="46363" y="104584"/>
                      </a:cubicBezTo>
                      <a:cubicBezTo>
                        <a:pt x="47272" y="104584"/>
                        <a:pt x="47892" y="104380"/>
                        <a:pt x="48801" y="104380"/>
                      </a:cubicBezTo>
                      <a:cubicBezTo>
                        <a:pt x="49090" y="103050"/>
                        <a:pt x="48801" y="102692"/>
                        <a:pt x="46942" y="101925"/>
                      </a:cubicBezTo>
                      <a:cubicBezTo>
                        <a:pt x="48181" y="101746"/>
                        <a:pt x="49421" y="101746"/>
                        <a:pt x="50619" y="101746"/>
                      </a:cubicBezTo>
                      <a:cubicBezTo>
                        <a:pt x="50950" y="100417"/>
                        <a:pt x="52809" y="100979"/>
                        <a:pt x="53719" y="100417"/>
                      </a:cubicBezTo>
                      <a:cubicBezTo>
                        <a:pt x="54958" y="99829"/>
                        <a:pt x="54958" y="98321"/>
                        <a:pt x="54628" y="97554"/>
                      </a:cubicBezTo>
                      <a:cubicBezTo>
                        <a:pt x="55537" y="97554"/>
                        <a:pt x="56157" y="97554"/>
                        <a:pt x="56776" y="97554"/>
                      </a:cubicBezTo>
                      <a:cubicBezTo>
                        <a:pt x="57396" y="95100"/>
                        <a:pt x="55867" y="93003"/>
                        <a:pt x="55867" y="90728"/>
                      </a:cubicBezTo>
                      <a:cubicBezTo>
                        <a:pt x="55867" y="89782"/>
                        <a:pt x="56487" y="88632"/>
                        <a:pt x="55537" y="87865"/>
                      </a:cubicBezTo>
                      <a:cubicBezTo>
                        <a:pt x="55247" y="87123"/>
                        <a:pt x="53719" y="86919"/>
                        <a:pt x="53388" y="86178"/>
                      </a:cubicBezTo>
                      <a:cubicBezTo>
                        <a:pt x="53099" y="86178"/>
                        <a:pt x="52190" y="85973"/>
                        <a:pt x="51570" y="85973"/>
                      </a:cubicBezTo>
                      <a:cubicBezTo>
                        <a:pt x="51570" y="84260"/>
                        <a:pt x="54338" y="82752"/>
                        <a:pt x="53388" y="81039"/>
                      </a:cubicBezTo>
                      <a:cubicBezTo>
                        <a:pt x="52809" y="79914"/>
                        <a:pt x="50330" y="80656"/>
                        <a:pt x="50330" y="79326"/>
                      </a:cubicBezTo>
                      <a:cubicBezTo>
                        <a:pt x="49421" y="79326"/>
                        <a:pt x="48471" y="79326"/>
                        <a:pt x="47892" y="79326"/>
                      </a:cubicBezTo>
                      <a:cubicBezTo>
                        <a:pt x="46363" y="77818"/>
                        <a:pt x="48471" y="76489"/>
                        <a:pt x="48471" y="74955"/>
                      </a:cubicBezTo>
                      <a:cubicBezTo>
                        <a:pt x="49710" y="74955"/>
                        <a:pt x="52190" y="74597"/>
                        <a:pt x="51859" y="75926"/>
                      </a:cubicBezTo>
                      <a:cubicBezTo>
                        <a:pt x="55247" y="75926"/>
                        <a:pt x="57396" y="76284"/>
                        <a:pt x="60165" y="77435"/>
                      </a:cubicBezTo>
                      <a:cubicBezTo>
                        <a:pt x="60165" y="78380"/>
                        <a:pt x="60165" y="80093"/>
                        <a:pt x="62603" y="79710"/>
                      </a:cubicBezTo>
                      <a:cubicBezTo>
                        <a:pt x="62314" y="77997"/>
                        <a:pt x="67231" y="78585"/>
                        <a:pt x="68760" y="78968"/>
                      </a:cubicBezTo>
                      <a:cubicBezTo>
                        <a:pt x="68760" y="79531"/>
                        <a:pt x="68760" y="80272"/>
                        <a:pt x="68760" y="80860"/>
                      </a:cubicBezTo>
                      <a:cubicBezTo>
                        <a:pt x="70247" y="81039"/>
                        <a:pt x="70867" y="80272"/>
                        <a:pt x="71776" y="79914"/>
                      </a:cubicBezTo>
                      <a:cubicBezTo>
                        <a:pt x="71776" y="78968"/>
                        <a:pt x="72396" y="77818"/>
                        <a:pt x="71446" y="77051"/>
                      </a:cubicBezTo>
                      <a:cubicBezTo>
                        <a:pt x="71446" y="76872"/>
                        <a:pt x="67520" y="77051"/>
                        <a:pt x="67231" y="77051"/>
                      </a:cubicBezTo>
                      <a:cubicBezTo>
                        <a:pt x="65991" y="76872"/>
                        <a:pt x="63512" y="76668"/>
                        <a:pt x="63223" y="75722"/>
                      </a:cubicBezTo>
                      <a:cubicBezTo>
                        <a:pt x="63223" y="74776"/>
                        <a:pt x="63512" y="73830"/>
                        <a:pt x="63842" y="73063"/>
                      </a:cubicBezTo>
                      <a:cubicBezTo>
                        <a:pt x="64132" y="71350"/>
                        <a:pt x="65661" y="69458"/>
                        <a:pt x="63842" y="67950"/>
                      </a:cubicBezTo>
                      <a:cubicBezTo>
                        <a:pt x="63512" y="67567"/>
                        <a:pt x="62314" y="67746"/>
                        <a:pt x="62314" y="67183"/>
                      </a:cubicBezTo>
                      <a:cubicBezTo>
                        <a:pt x="61983" y="66416"/>
                        <a:pt x="62314" y="65854"/>
                        <a:pt x="62314" y="65087"/>
                      </a:cubicBezTo>
                      <a:cubicBezTo>
                        <a:pt x="61983" y="63195"/>
                        <a:pt x="62314" y="61099"/>
                        <a:pt x="62603" y="59207"/>
                      </a:cubicBezTo>
                      <a:cubicBezTo>
                        <a:pt x="62933" y="59207"/>
                        <a:pt x="63512" y="59207"/>
                        <a:pt x="64132" y="59412"/>
                      </a:cubicBezTo>
                      <a:cubicBezTo>
                        <a:pt x="64132" y="60153"/>
                        <a:pt x="64752" y="60920"/>
                        <a:pt x="66280" y="60741"/>
                      </a:cubicBezTo>
                      <a:cubicBezTo>
                        <a:pt x="66900" y="60536"/>
                        <a:pt x="67520" y="59590"/>
                        <a:pt x="68140" y="59207"/>
                      </a:cubicBezTo>
                      <a:cubicBezTo>
                        <a:pt x="69338" y="57699"/>
                        <a:pt x="70247" y="56165"/>
                        <a:pt x="70247" y="54452"/>
                      </a:cubicBezTo>
                      <a:cubicBezTo>
                        <a:pt x="73305" y="54273"/>
                        <a:pt x="76694" y="54657"/>
                        <a:pt x="79752" y="54657"/>
                      </a:cubicBezTo>
                      <a:cubicBezTo>
                        <a:pt x="80661" y="54657"/>
                        <a:pt x="82520" y="54452"/>
                        <a:pt x="83429" y="55040"/>
                      </a:cubicBezTo>
                      <a:cubicBezTo>
                        <a:pt x="84338" y="55602"/>
                        <a:pt x="85289" y="55423"/>
                        <a:pt x="86487" y="55423"/>
                      </a:cubicBezTo>
                      <a:cubicBezTo>
                        <a:pt x="86818" y="54835"/>
                        <a:pt x="87438" y="54273"/>
                        <a:pt x="87727" y="53506"/>
                      </a:cubicBezTo>
                      <a:cubicBezTo>
                        <a:pt x="88057" y="52944"/>
                        <a:pt x="87438" y="52177"/>
                        <a:pt x="88057" y="51819"/>
                      </a:cubicBezTo>
                      <a:cubicBezTo>
                        <a:pt x="88966" y="50847"/>
                        <a:pt x="91735" y="51231"/>
                        <a:pt x="93264" y="51231"/>
                      </a:cubicBezTo>
                      <a:cubicBezTo>
                        <a:pt x="93553" y="50489"/>
                        <a:pt x="92024" y="50106"/>
                        <a:pt x="92024" y="49339"/>
                      </a:cubicBezTo>
                      <a:cubicBezTo>
                        <a:pt x="91735" y="48393"/>
                        <a:pt x="92024" y="47064"/>
                        <a:pt x="92933" y="46297"/>
                      </a:cubicBezTo>
                      <a:cubicBezTo>
                        <a:pt x="93553" y="45734"/>
                        <a:pt x="95082" y="45556"/>
                        <a:pt x="95082" y="45172"/>
                      </a:cubicBezTo>
                      <a:cubicBezTo>
                        <a:pt x="95413" y="44584"/>
                        <a:pt x="94793" y="44022"/>
                        <a:pt x="95702" y="43843"/>
                      </a:cubicBezTo>
                      <a:cubicBezTo>
                        <a:pt x="96322" y="42309"/>
                        <a:pt x="97561" y="41925"/>
                        <a:pt x="99710" y="41184"/>
                      </a:cubicBezTo>
                      <a:cubicBezTo>
                        <a:pt x="98760" y="40034"/>
                        <a:pt x="96611" y="39471"/>
                        <a:pt x="97851" y="37963"/>
                      </a:cubicBezTo>
                      <a:cubicBezTo>
                        <a:pt x="98471" y="37196"/>
                        <a:pt x="99380" y="37758"/>
                        <a:pt x="99380" y="36812"/>
                      </a:cubicBezTo>
                      <a:cubicBezTo>
                        <a:pt x="99380" y="36046"/>
                        <a:pt x="101239" y="35279"/>
                        <a:pt x="102148" y="35100"/>
                      </a:cubicBezTo>
                      <a:cubicBezTo>
                        <a:pt x="103677" y="34333"/>
                        <a:pt x="106446" y="32824"/>
                        <a:pt x="108305" y="32620"/>
                      </a:cubicBezTo>
                      <a:cubicBezTo>
                        <a:pt x="111983" y="32057"/>
                        <a:pt x="111652" y="31316"/>
                        <a:pt x="111652" y="29399"/>
                      </a:cubicBezTo>
                      <a:cubicBezTo>
                        <a:pt x="111363" y="29220"/>
                        <a:pt x="111033" y="29220"/>
                        <a:pt x="111033" y="29220"/>
                      </a:cubicBezTo>
                      <a:cubicBezTo>
                        <a:pt x="111652" y="29220"/>
                        <a:pt x="111983" y="29220"/>
                        <a:pt x="112603" y="29220"/>
                      </a:cubicBezTo>
                      <a:cubicBezTo>
                        <a:pt x="113181" y="28069"/>
                        <a:pt x="114132" y="27123"/>
                        <a:pt x="115661" y="26357"/>
                      </a:cubicBezTo>
                      <a:cubicBezTo>
                        <a:pt x="116570" y="25615"/>
                        <a:pt x="119049" y="25794"/>
                        <a:pt x="119049" y="24490"/>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23" name="Shape 2601">
                  <a:extLst>
                    <a:ext uri="{FF2B5EF4-FFF2-40B4-BE49-F238E27FC236}">
                      <a16:creationId xmlns:a16="http://schemas.microsoft.com/office/drawing/2014/main" id="{9528EEBB-F427-4EB5-A8FB-51CCEE9C2DF5}"/>
                    </a:ext>
                  </a:extLst>
                </p:cNvPr>
                <p:cNvSpPr/>
                <p:nvPr/>
              </p:nvSpPr>
              <p:spPr>
                <a:xfrm>
                  <a:off x="8232120" y="2023560"/>
                  <a:ext cx="516835" cy="507268"/>
                </a:xfrm>
                <a:custGeom>
                  <a:avLst/>
                  <a:gdLst/>
                  <a:ahLst/>
                  <a:cxnLst/>
                  <a:rect l="0" t="0" r="0" b="0"/>
                  <a:pathLst>
                    <a:path w="120000" h="120000" extrusionOk="0">
                      <a:moveTo>
                        <a:pt x="104709" y="36703"/>
                      </a:moveTo>
                      <a:lnTo>
                        <a:pt x="104709" y="36703"/>
                      </a:lnTo>
                      <a:cubicBezTo>
                        <a:pt x="103520" y="36703"/>
                        <a:pt x="103520" y="36703"/>
                        <a:pt x="102710" y="35494"/>
                      </a:cubicBezTo>
                      <a:cubicBezTo>
                        <a:pt x="101900" y="34670"/>
                        <a:pt x="101900" y="34285"/>
                        <a:pt x="100711" y="33846"/>
                      </a:cubicBezTo>
                      <a:cubicBezTo>
                        <a:pt x="99900" y="33846"/>
                        <a:pt x="98280" y="34285"/>
                        <a:pt x="97901" y="34670"/>
                      </a:cubicBezTo>
                      <a:cubicBezTo>
                        <a:pt x="97901" y="33846"/>
                        <a:pt x="98280" y="32252"/>
                        <a:pt x="99522" y="32637"/>
                      </a:cubicBezTo>
                      <a:cubicBezTo>
                        <a:pt x="100333" y="30219"/>
                        <a:pt x="103142" y="20824"/>
                        <a:pt x="97469" y="23681"/>
                      </a:cubicBezTo>
                      <a:cubicBezTo>
                        <a:pt x="97091" y="24065"/>
                        <a:pt x="96713" y="24505"/>
                        <a:pt x="96280" y="24890"/>
                      </a:cubicBezTo>
                      <a:cubicBezTo>
                        <a:pt x="95902" y="24890"/>
                        <a:pt x="95092" y="24505"/>
                        <a:pt x="94660" y="24890"/>
                      </a:cubicBezTo>
                      <a:cubicBezTo>
                        <a:pt x="93903" y="25329"/>
                        <a:pt x="93903" y="26538"/>
                        <a:pt x="92660" y="26538"/>
                      </a:cubicBezTo>
                      <a:cubicBezTo>
                        <a:pt x="91904" y="26923"/>
                        <a:pt x="90661" y="26098"/>
                        <a:pt x="89851" y="26098"/>
                      </a:cubicBezTo>
                      <a:cubicBezTo>
                        <a:pt x="88662" y="25714"/>
                        <a:pt x="87474" y="26098"/>
                        <a:pt x="86663" y="25714"/>
                      </a:cubicBezTo>
                      <a:cubicBezTo>
                        <a:pt x="86663" y="24505"/>
                        <a:pt x="86663" y="23241"/>
                        <a:pt x="86663" y="22032"/>
                      </a:cubicBezTo>
                      <a:cubicBezTo>
                        <a:pt x="86285" y="20824"/>
                        <a:pt x="85042" y="19175"/>
                        <a:pt x="84232" y="18351"/>
                      </a:cubicBezTo>
                      <a:cubicBezTo>
                        <a:pt x="83475" y="17142"/>
                        <a:pt x="81422" y="16703"/>
                        <a:pt x="80666" y="15934"/>
                      </a:cubicBezTo>
                      <a:cubicBezTo>
                        <a:pt x="80234" y="14670"/>
                        <a:pt x="80666" y="13076"/>
                        <a:pt x="80666" y="11813"/>
                      </a:cubicBezTo>
                      <a:cubicBezTo>
                        <a:pt x="78613" y="11428"/>
                        <a:pt x="76614" y="13461"/>
                        <a:pt x="75047" y="13901"/>
                      </a:cubicBezTo>
                      <a:cubicBezTo>
                        <a:pt x="73048" y="14670"/>
                        <a:pt x="70616" y="15494"/>
                        <a:pt x="68185" y="15494"/>
                      </a:cubicBezTo>
                      <a:cubicBezTo>
                        <a:pt x="65808" y="15934"/>
                        <a:pt x="63376" y="15494"/>
                        <a:pt x="61809" y="13461"/>
                      </a:cubicBezTo>
                      <a:cubicBezTo>
                        <a:pt x="60999" y="12252"/>
                        <a:pt x="60999" y="11813"/>
                        <a:pt x="59810" y="11428"/>
                      </a:cubicBezTo>
                      <a:cubicBezTo>
                        <a:pt x="58568" y="11428"/>
                        <a:pt x="57001" y="11813"/>
                        <a:pt x="55758" y="11428"/>
                      </a:cubicBezTo>
                      <a:cubicBezTo>
                        <a:pt x="55380" y="10219"/>
                        <a:pt x="53759" y="9395"/>
                        <a:pt x="53381" y="8186"/>
                      </a:cubicBezTo>
                      <a:cubicBezTo>
                        <a:pt x="52570" y="6538"/>
                        <a:pt x="52949" y="6538"/>
                        <a:pt x="50950" y="6098"/>
                      </a:cubicBezTo>
                      <a:cubicBezTo>
                        <a:pt x="49761" y="6098"/>
                        <a:pt x="48140" y="6098"/>
                        <a:pt x="47330" y="5274"/>
                      </a:cubicBezTo>
                      <a:cubicBezTo>
                        <a:pt x="46141" y="4065"/>
                        <a:pt x="46951" y="2857"/>
                        <a:pt x="46141" y="1648"/>
                      </a:cubicBezTo>
                      <a:cubicBezTo>
                        <a:pt x="43331" y="1208"/>
                        <a:pt x="40090" y="1208"/>
                        <a:pt x="37334" y="1208"/>
                      </a:cubicBezTo>
                      <a:cubicBezTo>
                        <a:pt x="34092" y="824"/>
                        <a:pt x="30904" y="0"/>
                        <a:pt x="29716" y="3241"/>
                      </a:cubicBezTo>
                      <a:cubicBezTo>
                        <a:pt x="28473" y="4505"/>
                        <a:pt x="28905" y="6923"/>
                        <a:pt x="27285" y="7747"/>
                      </a:cubicBezTo>
                      <a:cubicBezTo>
                        <a:pt x="25664" y="8571"/>
                        <a:pt x="23286" y="7747"/>
                        <a:pt x="21665" y="8186"/>
                      </a:cubicBezTo>
                      <a:cubicBezTo>
                        <a:pt x="21665" y="9010"/>
                        <a:pt x="21287" y="9780"/>
                        <a:pt x="20855" y="10219"/>
                      </a:cubicBezTo>
                      <a:cubicBezTo>
                        <a:pt x="20477" y="10604"/>
                        <a:pt x="20045" y="10604"/>
                        <a:pt x="20045" y="10604"/>
                      </a:cubicBezTo>
                      <a:cubicBezTo>
                        <a:pt x="19666" y="11043"/>
                        <a:pt x="19234" y="11428"/>
                        <a:pt x="18856" y="11813"/>
                      </a:cubicBezTo>
                      <a:cubicBezTo>
                        <a:pt x="18045" y="12637"/>
                        <a:pt x="18045" y="12637"/>
                        <a:pt x="16857" y="12252"/>
                      </a:cubicBezTo>
                      <a:cubicBezTo>
                        <a:pt x="15668" y="11813"/>
                        <a:pt x="15668" y="11428"/>
                        <a:pt x="15236" y="10219"/>
                      </a:cubicBezTo>
                      <a:cubicBezTo>
                        <a:pt x="14425" y="10219"/>
                        <a:pt x="14047" y="10604"/>
                        <a:pt x="13237" y="10604"/>
                      </a:cubicBezTo>
                      <a:cubicBezTo>
                        <a:pt x="12859" y="11813"/>
                        <a:pt x="12426" y="12637"/>
                        <a:pt x="12426" y="13901"/>
                      </a:cubicBezTo>
                      <a:cubicBezTo>
                        <a:pt x="14047" y="13901"/>
                        <a:pt x="14858" y="13901"/>
                        <a:pt x="15236" y="15494"/>
                      </a:cubicBezTo>
                      <a:cubicBezTo>
                        <a:pt x="15236" y="17142"/>
                        <a:pt x="14858" y="18351"/>
                        <a:pt x="14858" y="19560"/>
                      </a:cubicBezTo>
                      <a:cubicBezTo>
                        <a:pt x="14425" y="22032"/>
                        <a:pt x="14425" y="24505"/>
                        <a:pt x="12859" y="26098"/>
                      </a:cubicBezTo>
                      <a:cubicBezTo>
                        <a:pt x="12426" y="26538"/>
                        <a:pt x="12048" y="26538"/>
                        <a:pt x="11238" y="26923"/>
                      </a:cubicBezTo>
                      <a:cubicBezTo>
                        <a:pt x="11238" y="27362"/>
                        <a:pt x="10805" y="27362"/>
                        <a:pt x="10805" y="27362"/>
                      </a:cubicBezTo>
                      <a:cubicBezTo>
                        <a:pt x="10427" y="27362"/>
                        <a:pt x="10805" y="27747"/>
                        <a:pt x="10427" y="28131"/>
                      </a:cubicBezTo>
                      <a:cubicBezTo>
                        <a:pt x="10049" y="28131"/>
                        <a:pt x="9617" y="28131"/>
                        <a:pt x="9239" y="28131"/>
                      </a:cubicBezTo>
                      <a:cubicBezTo>
                        <a:pt x="9617" y="28956"/>
                        <a:pt x="10049" y="29780"/>
                        <a:pt x="10049" y="29780"/>
                      </a:cubicBezTo>
                      <a:cubicBezTo>
                        <a:pt x="10805" y="30989"/>
                        <a:pt x="12426" y="32252"/>
                        <a:pt x="12426" y="33846"/>
                      </a:cubicBezTo>
                      <a:cubicBezTo>
                        <a:pt x="10805" y="33846"/>
                        <a:pt x="9239" y="34285"/>
                        <a:pt x="8428" y="35494"/>
                      </a:cubicBezTo>
                      <a:cubicBezTo>
                        <a:pt x="8428" y="35494"/>
                        <a:pt x="6807" y="38791"/>
                        <a:pt x="7239" y="38791"/>
                      </a:cubicBezTo>
                      <a:cubicBezTo>
                        <a:pt x="5240" y="38791"/>
                        <a:pt x="2431" y="37967"/>
                        <a:pt x="2809" y="40824"/>
                      </a:cubicBezTo>
                      <a:cubicBezTo>
                        <a:pt x="2809" y="42032"/>
                        <a:pt x="3619" y="43681"/>
                        <a:pt x="2431" y="44450"/>
                      </a:cubicBezTo>
                      <a:cubicBezTo>
                        <a:pt x="1620" y="44890"/>
                        <a:pt x="378" y="44450"/>
                        <a:pt x="0" y="45274"/>
                      </a:cubicBezTo>
                      <a:cubicBezTo>
                        <a:pt x="1188" y="46538"/>
                        <a:pt x="3187" y="45714"/>
                        <a:pt x="4430" y="46538"/>
                      </a:cubicBezTo>
                      <a:cubicBezTo>
                        <a:pt x="5997" y="47307"/>
                        <a:pt x="8428" y="47747"/>
                        <a:pt x="9617" y="49395"/>
                      </a:cubicBezTo>
                      <a:cubicBezTo>
                        <a:pt x="10427" y="50164"/>
                        <a:pt x="13615" y="54670"/>
                        <a:pt x="13237" y="55879"/>
                      </a:cubicBezTo>
                      <a:cubicBezTo>
                        <a:pt x="7996" y="54670"/>
                        <a:pt x="14425" y="62857"/>
                        <a:pt x="15236" y="64065"/>
                      </a:cubicBezTo>
                      <a:cubicBezTo>
                        <a:pt x="16479" y="65274"/>
                        <a:pt x="17667" y="66923"/>
                        <a:pt x="18045" y="68571"/>
                      </a:cubicBezTo>
                      <a:cubicBezTo>
                        <a:pt x="18856" y="70604"/>
                        <a:pt x="18478" y="72637"/>
                        <a:pt x="18478" y="74670"/>
                      </a:cubicBezTo>
                      <a:cubicBezTo>
                        <a:pt x="20477" y="75054"/>
                        <a:pt x="23286" y="75879"/>
                        <a:pt x="24043" y="73021"/>
                      </a:cubicBezTo>
                      <a:cubicBezTo>
                        <a:pt x="24475" y="70989"/>
                        <a:pt x="25285" y="70604"/>
                        <a:pt x="26474" y="72637"/>
                      </a:cubicBezTo>
                      <a:cubicBezTo>
                        <a:pt x="27285" y="74285"/>
                        <a:pt x="28095" y="77087"/>
                        <a:pt x="29716" y="77527"/>
                      </a:cubicBezTo>
                      <a:cubicBezTo>
                        <a:pt x="31715" y="77912"/>
                        <a:pt x="32904" y="76703"/>
                        <a:pt x="32904" y="79560"/>
                      </a:cubicBezTo>
                      <a:cubicBezTo>
                        <a:pt x="32904" y="79560"/>
                        <a:pt x="33282" y="79560"/>
                        <a:pt x="33714" y="79560"/>
                      </a:cubicBezTo>
                      <a:cubicBezTo>
                        <a:pt x="33282" y="80769"/>
                        <a:pt x="34092" y="83241"/>
                        <a:pt x="33714" y="84065"/>
                      </a:cubicBezTo>
                      <a:cubicBezTo>
                        <a:pt x="32904" y="85714"/>
                        <a:pt x="32525" y="86483"/>
                        <a:pt x="33282" y="87747"/>
                      </a:cubicBezTo>
                      <a:cubicBezTo>
                        <a:pt x="35281" y="90989"/>
                        <a:pt x="38523" y="90164"/>
                        <a:pt x="41332" y="92197"/>
                      </a:cubicBezTo>
                      <a:cubicBezTo>
                        <a:pt x="41332" y="92637"/>
                        <a:pt x="41710" y="93021"/>
                        <a:pt x="41710" y="93021"/>
                      </a:cubicBezTo>
                      <a:cubicBezTo>
                        <a:pt x="42521" y="93461"/>
                        <a:pt x="43331" y="94230"/>
                        <a:pt x="43331" y="94230"/>
                      </a:cubicBezTo>
                      <a:cubicBezTo>
                        <a:pt x="43331" y="94230"/>
                        <a:pt x="43331" y="94670"/>
                        <a:pt x="43331" y="95054"/>
                      </a:cubicBezTo>
                      <a:cubicBezTo>
                        <a:pt x="43764" y="96318"/>
                        <a:pt x="44520" y="97527"/>
                        <a:pt x="45330" y="98351"/>
                      </a:cubicBezTo>
                      <a:cubicBezTo>
                        <a:pt x="46519" y="99560"/>
                        <a:pt x="47762" y="101208"/>
                        <a:pt x="49329" y="102802"/>
                      </a:cubicBezTo>
                      <a:cubicBezTo>
                        <a:pt x="50571" y="103626"/>
                        <a:pt x="52949" y="104835"/>
                        <a:pt x="52949" y="106483"/>
                      </a:cubicBezTo>
                      <a:cubicBezTo>
                        <a:pt x="53381" y="108516"/>
                        <a:pt x="52949" y="110604"/>
                        <a:pt x="52949" y="113021"/>
                      </a:cubicBezTo>
                      <a:cubicBezTo>
                        <a:pt x="55380" y="113021"/>
                        <a:pt x="57379" y="113461"/>
                        <a:pt x="59000" y="115494"/>
                      </a:cubicBezTo>
                      <a:cubicBezTo>
                        <a:pt x="60189" y="117527"/>
                        <a:pt x="62188" y="117087"/>
                        <a:pt x="64187" y="117087"/>
                      </a:cubicBezTo>
                      <a:cubicBezTo>
                        <a:pt x="64187" y="119945"/>
                        <a:pt x="64997" y="119560"/>
                        <a:pt x="66186" y="118736"/>
                      </a:cubicBezTo>
                      <a:lnTo>
                        <a:pt x="66186" y="118351"/>
                      </a:lnTo>
                      <a:lnTo>
                        <a:pt x="66186" y="118736"/>
                      </a:lnTo>
                      <a:cubicBezTo>
                        <a:pt x="66996" y="118351"/>
                        <a:pt x="67807" y="117527"/>
                        <a:pt x="68185" y="117087"/>
                      </a:cubicBezTo>
                      <a:cubicBezTo>
                        <a:pt x="67807" y="117527"/>
                        <a:pt x="66996" y="118351"/>
                        <a:pt x="66186" y="118736"/>
                      </a:cubicBezTo>
                      <a:lnTo>
                        <a:pt x="66186" y="119120"/>
                      </a:lnTo>
                      <a:cubicBezTo>
                        <a:pt x="68185" y="117912"/>
                        <a:pt x="71427" y="116263"/>
                        <a:pt x="72615" y="115494"/>
                      </a:cubicBezTo>
                      <a:cubicBezTo>
                        <a:pt x="73804" y="114670"/>
                        <a:pt x="73426" y="112637"/>
                        <a:pt x="71427" y="112637"/>
                      </a:cubicBezTo>
                      <a:cubicBezTo>
                        <a:pt x="71805" y="110989"/>
                        <a:pt x="73804" y="106483"/>
                        <a:pt x="71427" y="106483"/>
                      </a:cubicBezTo>
                      <a:cubicBezTo>
                        <a:pt x="70995" y="105274"/>
                        <a:pt x="73048" y="99560"/>
                        <a:pt x="74615" y="99945"/>
                      </a:cubicBezTo>
                      <a:cubicBezTo>
                        <a:pt x="74615" y="99945"/>
                        <a:pt x="74615" y="99560"/>
                        <a:pt x="74615" y="99175"/>
                      </a:cubicBezTo>
                      <a:cubicBezTo>
                        <a:pt x="74615" y="99175"/>
                        <a:pt x="74615" y="99175"/>
                        <a:pt x="74236" y="99175"/>
                      </a:cubicBezTo>
                      <a:cubicBezTo>
                        <a:pt x="73804" y="97912"/>
                        <a:pt x="73426" y="97142"/>
                        <a:pt x="73804" y="95494"/>
                      </a:cubicBezTo>
                      <a:cubicBezTo>
                        <a:pt x="74615" y="95494"/>
                        <a:pt x="77424" y="96318"/>
                        <a:pt x="77046" y="94230"/>
                      </a:cubicBezTo>
                      <a:cubicBezTo>
                        <a:pt x="76614" y="94670"/>
                        <a:pt x="76235" y="94230"/>
                        <a:pt x="75857" y="94230"/>
                      </a:cubicBezTo>
                      <a:cubicBezTo>
                        <a:pt x="75857" y="92197"/>
                        <a:pt x="79423" y="87747"/>
                        <a:pt x="81855" y="88516"/>
                      </a:cubicBezTo>
                      <a:cubicBezTo>
                        <a:pt x="82665" y="88956"/>
                        <a:pt x="83475" y="90604"/>
                        <a:pt x="84664" y="90164"/>
                      </a:cubicBezTo>
                      <a:cubicBezTo>
                        <a:pt x="85475" y="90164"/>
                        <a:pt x="85853" y="87747"/>
                        <a:pt x="86285" y="86923"/>
                      </a:cubicBezTo>
                      <a:cubicBezTo>
                        <a:pt x="88284" y="85274"/>
                        <a:pt x="91472" y="87307"/>
                        <a:pt x="93093" y="84450"/>
                      </a:cubicBezTo>
                      <a:cubicBezTo>
                        <a:pt x="95092" y="84450"/>
                        <a:pt x="98712" y="85274"/>
                        <a:pt x="100711" y="86098"/>
                      </a:cubicBezTo>
                      <a:cubicBezTo>
                        <a:pt x="102710" y="86923"/>
                        <a:pt x="103899" y="86923"/>
                        <a:pt x="106330" y="86923"/>
                      </a:cubicBezTo>
                      <a:cubicBezTo>
                        <a:pt x="108707" y="86923"/>
                        <a:pt x="114326" y="87747"/>
                        <a:pt x="113948" y="91373"/>
                      </a:cubicBezTo>
                      <a:cubicBezTo>
                        <a:pt x="114759" y="91373"/>
                        <a:pt x="119945" y="91813"/>
                        <a:pt x="119945" y="90989"/>
                      </a:cubicBezTo>
                      <a:cubicBezTo>
                        <a:pt x="119567" y="89780"/>
                        <a:pt x="118757" y="88516"/>
                        <a:pt x="117946" y="87307"/>
                      </a:cubicBezTo>
                      <a:cubicBezTo>
                        <a:pt x="117568" y="86483"/>
                        <a:pt x="117136" y="84065"/>
                        <a:pt x="116758" y="81593"/>
                      </a:cubicBezTo>
                      <a:cubicBezTo>
                        <a:pt x="116380" y="81593"/>
                        <a:pt x="115947" y="81208"/>
                        <a:pt x="115947" y="80769"/>
                      </a:cubicBezTo>
                      <a:cubicBezTo>
                        <a:pt x="115137" y="79560"/>
                        <a:pt x="115569" y="77527"/>
                        <a:pt x="115137" y="75879"/>
                      </a:cubicBezTo>
                      <a:cubicBezTo>
                        <a:pt x="114759" y="76318"/>
                        <a:pt x="114326" y="76318"/>
                        <a:pt x="113948" y="76703"/>
                      </a:cubicBezTo>
                      <a:cubicBezTo>
                        <a:pt x="113570" y="77087"/>
                        <a:pt x="112760" y="72197"/>
                        <a:pt x="112760" y="71813"/>
                      </a:cubicBezTo>
                      <a:cubicBezTo>
                        <a:pt x="113138" y="70604"/>
                        <a:pt x="113948" y="70164"/>
                        <a:pt x="114759" y="68956"/>
                      </a:cubicBezTo>
                      <a:cubicBezTo>
                        <a:pt x="115137" y="67747"/>
                        <a:pt x="115137" y="65274"/>
                        <a:pt x="115137" y="63626"/>
                      </a:cubicBezTo>
                      <a:cubicBezTo>
                        <a:pt x="114759" y="59560"/>
                        <a:pt x="111517" y="56703"/>
                        <a:pt x="111139" y="52637"/>
                      </a:cubicBezTo>
                      <a:cubicBezTo>
                        <a:pt x="111139" y="52252"/>
                        <a:pt x="111139" y="50989"/>
                        <a:pt x="110706" y="50604"/>
                      </a:cubicBezTo>
                      <a:cubicBezTo>
                        <a:pt x="110328" y="49395"/>
                        <a:pt x="109950" y="50164"/>
                        <a:pt x="109140" y="49395"/>
                      </a:cubicBezTo>
                      <a:cubicBezTo>
                        <a:pt x="107951" y="48571"/>
                        <a:pt x="108329" y="46923"/>
                        <a:pt x="108329" y="45714"/>
                      </a:cubicBezTo>
                      <a:cubicBezTo>
                        <a:pt x="108329" y="44890"/>
                        <a:pt x="108707" y="44065"/>
                        <a:pt x="108329" y="43241"/>
                      </a:cubicBezTo>
                      <a:cubicBezTo>
                        <a:pt x="107519" y="42032"/>
                        <a:pt x="105898" y="42032"/>
                        <a:pt x="105520" y="40824"/>
                      </a:cubicBezTo>
                      <a:cubicBezTo>
                        <a:pt x="105141" y="39560"/>
                        <a:pt x="106330" y="39175"/>
                        <a:pt x="107140" y="38351"/>
                      </a:cubicBezTo>
                      <a:cubicBezTo>
                        <a:pt x="107140" y="37967"/>
                        <a:pt x="107140" y="37142"/>
                        <a:pt x="107140" y="36703"/>
                      </a:cubicBezTo>
                      <a:cubicBezTo>
                        <a:pt x="106330" y="36703"/>
                        <a:pt x="105520" y="36703"/>
                        <a:pt x="104709" y="36703"/>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24" name="Shape 2602">
                  <a:extLst>
                    <a:ext uri="{FF2B5EF4-FFF2-40B4-BE49-F238E27FC236}">
                      <a16:creationId xmlns:a16="http://schemas.microsoft.com/office/drawing/2014/main" id="{EAADF618-AD40-48DB-9E81-2FB9D993A8AD}"/>
                    </a:ext>
                  </a:extLst>
                </p:cNvPr>
                <p:cNvSpPr/>
                <p:nvPr/>
              </p:nvSpPr>
              <p:spPr>
                <a:xfrm>
                  <a:off x="9031985" y="3889693"/>
                  <a:ext cx="1019314" cy="812655"/>
                </a:xfrm>
                <a:custGeom>
                  <a:avLst/>
                  <a:gdLst/>
                  <a:ahLst/>
                  <a:cxnLst/>
                  <a:rect l="0" t="0" r="0" b="0"/>
                  <a:pathLst>
                    <a:path w="120000" h="120000" extrusionOk="0">
                      <a:moveTo>
                        <a:pt x="117727" y="20371"/>
                      </a:moveTo>
                      <a:lnTo>
                        <a:pt x="117727" y="20371"/>
                      </a:lnTo>
                      <a:cubicBezTo>
                        <a:pt x="116713" y="19342"/>
                        <a:pt x="115289" y="19617"/>
                        <a:pt x="114879" y="17833"/>
                      </a:cubicBezTo>
                      <a:cubicBezTo>
                        <a:pt x="114659" y="16804"/>
                        <a:pt x="114659" y="15021"/>
                        <a:pt x="113455" y="15295"/>
                      </a:cubicBezTo>
                      <a:cubicBezTo>
                        <a:pt x="112852" y="16804"/>
                        <a:pt x="112852" y="16564"/>
                        <a:pt x="111839" y="17044"/>
                      </a:cubicBezTo>
                      <a:cubicBezTo>
                        <a:pt x="111620" y="18588"/>
                        <a:pt x="110415" y="17559"/>
                        <a:pt x="110196" y="16804"/>
                      </a:cubicBezTo>
                      <a:cubicBezTo>
                        <a:pt x="109402" y="15295"/>
                        <a:pt x="110607" y="13752"/>
                        <a:pt x="109593" y="12243"/>
                      </a:cubicBezTo>
                      <a:cubicBezTo>
                        <a:pt x="108169" y="10700"/>
                        <a:pt x="106143" y="12243"/>
                        <a:pt x="105513" y="9156"/>
                      </a:cubicBezTo>
                      <a:cubicBezTo>
                        <a:pt x="105321" y="9156"/>
                        <a:pt x="105102" y="9156"/>
                        <a:pt x="104910" y="8916"/>
                      </a:cubicBezTo>
                      <a:lnTo>
                        <a:pt x="104910" y="8916"/>
                      </a:lnTo>
                      <a:lnTo>
                        <a:pt x="104910" y="8916"/>
                      </a:lnTo>
                      <a:cubicBezTo>
                        <a:pt x="104719" y="8916"/>
                        <a:pt x="104500" y="8916"/>
                        <a:pt x="104089" y="8916"/>
                      </a:cubicBezTo>
                      <a:cubicBezTo>
                        <a:pt x="104500" y="6378"/>
                        <a:pt x="100858" y="3566"/>
                        <a:pt x="100228" y="6619"/>
                      </a:cubicBezTo>
                      <a:cubicBezTo>
                        <a:pt x="100036" y="6859"/>
                        <a:pt x="99625" y="6859"/>
                        <a:pt x="99406" y="6859"/>
                      </a:cubicBezTo>
                      <a:cubicBezTo>
                        <a:pt x="99625" y="5864"/>
                        <a:pt x="98201" y="3806"/>
                        <a:pt x="97599" y="3052"/>
                      </a:cubicBezTo>
                      <a:cubicBezTo>
                        <a:pt x="96586" y="1543"/>
                        <a:pt x="94751" y="2297"/>
                        <a:pt x="93327" y="2023"/>
                      </a:cubicBezTo>
                      <a:cubicBezTo>
                        <a:pt x="93518" y="0"/>
                        <a:pt x="91273" y="1028"/>
                        <a:pt x="90260" y="1268"/>
                      </a:cubicBezTo>
                      <a:cubicBezTo>
                        <a:pt x="90670" y="2297"/>
                        <a:pt x="92916" y="6619"/>
                        <a:pt x="91081" y="7373"/>
                      </a:cubicBezTo>
                      <a:cubicBezTo>
                        <a:pt x="90890" y="8642"/>
                        <a:pt x="91903" y="9671"/>
                        <a:pt x="91684" y="11214"/>
                      </a:cubicBezTo>
                      <a:cubicBezTo>
                        <a:pt x="89876" y="10940"/>
                        <a:pt x="90479" y="13238"/>
                        <a:pt x="89876" y="14266"/>
                      </a:cubicBezTo>
                      <a:cubicBezTo>
                        <a:pt x="88836" y="14507"/>
                        <a:pt x="88233" y="13992"/>
                        <a:pt x="87439" y="13752"/>
                      </a:cubicBezTo>
                      <a:cubicBezTo>
                        <a:pt x="88041" y="12997"/>
                        <a:pt x="88644" y="11969"/>
                        <a:pt x="87439" y="11454"/>
                      </a:cubicBezTo>
                      <a:cubicBezTo>
                        <a:pt x="86207" y="12997"/>
                        <a:pt x="84783" y="11454"/>
                        <a:pt x="83550" y="10700"/>
                      </a:cubicBezTo>
                      <a:cubicBezTo>
                        <a:pt x="82345" y="10185"/>
                        <a:pt x="80702" y="9431"/>
                        <a:pt x="79497" y="10185"/>
                      </a:cubicBezTo>
                      <a:cubicBezTo>
                        <a:pt x="78484" y="10700"/>
                        <a:pt x="78073" y="12483"/>
                        <a:pt x="76841" y="12723"/>
                      </a:cubicBezTo>
                      <a:cubicBezTo>
                        <a:pt x="75225" y="12997"/>
                        <a:pt x="73801" y="11454"/>
                        <a:pt x="72377" y="11214"/>
                      </a:cubicBezTo>
                      <a:cubicBezTo>
                        <a:pt x="72569" y="10425"/>
                        <a:pt x="73610" y="10425"/>
                        <a:pt x="73610" y="9431"/>
                      </a:cubicBezTo>
                      <a:cubicBezTo>
                        <a:pt x="73801" y="9156"/>
                        <a:pt x="73801" y="9156"/>
                        <a:pt x="73993" y="9156"/>
                      </a:cubicBezTo>
                      <a:cubicBezTo>
                        <a:pt x="74212" y="6619"/>
                        <a:pt x="74212" y="3806"/>
                        <a:pt x="73993" y="1268"/>
                      </a:cubicBezTo>
                      <a:cubicBezTo>
                        <a:pt x="72980" y="1028"/>
                        <a:pt x="72186" y="2023"/>
                        <a:pt x="71364" y="2537"/>
                      </a:cubicBezTo>
                      <a:cubicBezTo>
                        <a:pt x="70351" y="3052"/>
                        <a:pt x="69310" y="3326"/>
                        <a:pt x="68297" y="3566"/>
                      </a:cubicBezTo>
                      <a:cubicBezTo>
                        <a:pt x="66873" y="3806"/>
                        <a:pt x="65668" y="3052"/>
                        <a:pt x="64244" y="3326"/>
                      </a:cubicBezTo>
                      <a:cubicBezTo>
                        <a:pt x="63423" y="3566"/>
                        <a:pt x="62820" y="4081"/>
                        <a:pt x="62218" y="4595"/>
                      </a:cubicBezTo>
                      <a:cubicBezTo>
                        <a:pt x="60575" y="5590"/>
                        <a:pt x="57316" y="5075"/>
                        <a:pt x="56303" y="3566"/>
                      </a:cubicBezTo>
                      <a:cubicBezTo>
                        <a:pt x="55700" y="2812"/>
                        <a:pt x="55700" y="1543"/>
                        <a:pt x="55098" y="1028"/>
                      </a:cubicBezTo>
                      <a:cubicBezTo>
                        <a:pt x="54879" y="514"/>
                        <a:pt x="54468" y="514"/>
                        <a:pt x="54084" y="514"/>
                      </a:cubicBezTo>
                      <a:lnTo>
                        <a:pt x="54084" y="514"/>
                      </a:lnTo>
                      <a:lnTo>
                        <a:pt x="54084" y="514"/>
                      </a:lnTo>
                      <a:cubicBezTo>
                        <a:pt x="53674" y="514"/>
                        <a:pt x="53455" y="514"/>
                        <a:pt x="53044" y="514"/>
                      </a:cubicBezTo>
                      <a:cubicBezTo>
                        <a:pt x="53044" y="514"/>
                        <a:pt x="53263" y="514"/>
                        <a:pt x="53455" y="754"/>
                      </a:cubicBezTo>
                      <a:cubicBezTo>
                        <a:pt x="53455" y="3326"/>
                        <a:pt x="53674" y="4321"/>
                        <a:pt x="51236" y="5075"/>
                      </a:cubicBezTo>
                      <a:cubicBezTo>
                        <a:pt x="50004" y="5350"/>
                        <a:pt x="48169" y="7373"/>
                        <a:pt x="47156" y="8402"/>
                      </a:cubicBezTo>
                      <a:cubicBezTo>
                        <a:pt x="46554" y="8642"/>
                        <a:pt x="45321" y="9671"/>
                        <a:pt x="45321" y="10700"/>
                      </a:cubicBezTo>
                      <a:cubicBezTo>
                        <a:pt x="45321" y="11969"/>
                        <a:pt x="44719" y="11214"/>
                        <a:pt x="44308" y="12243"/>
                      </a:cubicBezTo>
                      <a:cubicBezTo>
                        <a:pt x="43486" y="14266"/>
                        <a:pt x="44910" y="15021"/>
                        <a:pt x="45540" y="16564"/>
                      </a:cubicBezTo>
                      <a:cubicBezTo>
                        <a:pt x="44116" y="17559"/>
                        <a:pt x="43295" y="18073"/>
                        <a:pt x="42884" y="20131"/>
                      </a:cubicBezTo>
                      <a:cubicBezTo>
                        <a:pt x="42282" y="20371"/>
                        <a:pt x="42692" y="21126"/>
                        <a:pt x="42473" y="21914"/>
                      </a:cubicBezTo>
                      <a:cubicBezTo>
                        <a:pt x="42473" y="22429"/>
                        <a:pt x="41460" y="22669"/>
                        <a:pt x="41049" y="23423"/>
                      </a:cubicBezTo>
                      <a:cubicBezTo>
                        <a:pt x="40447" y="24452"/>
                        <a:pt x="40255" y="26236"/>
                        <a:pt x="40447" y="27505"/>
                      </a:cubicBezTo>
                      <a:cubicBezTo>
                        <a:pt x="40447" y="28533"/>
                        <a:pt x="41460" y="29048"/>
                        <a:pt x="41268" y="30042"/>
                      </a:cubicBezTo>
                      <a:cubicBezTo>
                        <a:pt x="40255" y="30042"/>
                        <a:pt x="38420" y="29528"/>
                        <a:pt x="37818" y="30831"/>
                      </a:cubicBezTo>
                      <a:cubicBezTo>
                        <a:pt x="37407" y="31311"/>
                        <a:pt x="37818" y="32340"/>
                        <a:pt x="37599" y="33095"/>
                      </a:cubicBezTo>
                      <a:cubicBezTo>
                        <a:pt x="37407" y="34124"/>
                        <a:pt x="36996" y="34878"/>
                        <a:pt x="36777" y="35667"/>
                      </a:cubicBezTo>
                      <a:cubicBezTo>
                        <a:pt x="35983" y="35667"/>
                        <a:pt x="35353" y="35907"/>
                        <a:pt x="34751" y="35152"/>
                      </a:cubicBezTo>
                      <a:cubicBezTo>
                        <a:pt x="34148" y="34364"/>
                        <a:pt x="32916" y="34638"/>
                        <a:pt x="32314" y="34638"/>
                      </a:cubicBezTo>
                      <a:cubicBezTo>
                        <a:pt x="30287" y="34638"/>
                        <a:pt x="28041" y="34124"/>
                        <a:pt x="26015" y="34364"/>
                      </a:cubicBezTo>
                      <a:cubicBezTo>
                        <a:pt x="26015" y="36661"/>
                        <a:pt x="25413" y="38719"/>
                        <a:pt x="24618" y="40743"/>
                      </a:cubicBezTo>
                      <a:cubicBezTo>
                        <a:pt x="24208" y="41257"/>
                        <a:pt x="23797" y="42526"/>
                        <a:pt x="23386" y="42800"/>
                      </a:cubicBezTo>
                      <a:cubicBezTo>
                        <a:pt x="22373" y="43040"/>
                        <a:pt x="21962" y="42012"/>
                        <a:pt x="21962" y="41017"/>
                      </a:cubicBezTo>
                      <a:cubicBezTo>
                        <a:pt x="21551" y="40743"/>
                        <a:pt x="21168" y="40743"/>
                        <a:pt x="20949" y="40743"/>
                      </a:cubicBezTo>
                      <a:cubicBezTo>
                        <a:pt x="20757" y="43280"/>
                        <a:pt x="20538" y="46093"/>
                        <a:pt x="20757" y="48631"/>
                      </a:cubicBezTo>
                      <a:cubicBezTo>
                        <a:pt x="20757" y="49659"/>
                        <a:pt x="20538" y="50414"/>
                        <a:pt x="20757" y="51443"/>
                      </a:cubicBezTo>
                      <a:cubicBezTo>
                        <a:pt x="20757" y="52197"/>
                        <a:pt x="21551" y="51957"/>
                        <a:pt x="21770" y="52472"/>
                      </a:cubicBezTo>
                      <a:cubicBezTo>
                        <a:pt x="22975" y="54495"/>
                        <a:pt x="21962" y="57033"/>
                        <a:pt x="21770" y="59331"/>
                      </a:cubicBezTo>
                      <a:cubicBezTo>
                        <a:pt x="21551" y="60360"/>
                        <a:pt x="21360" y="61629"/>
                        <a:pt x="21360" y="62897"/>
                      </a:cubicBezTo>
                      <a:cubicBezTo>
                        <a:pt x="21551" y="64166"/>
                        <a:pt x="23194" y="64441"/>
                        <a:pt x="24016" y="64681"/>
                      </a:cubicBezTo>
                      <a:cubicBezTo>
                        <a:pt x="24208" y="64681"/>
                        <a:pt x="26809" y="64441"/>
                        <a:pt x="26809" y="64681"/>
                      </a:cubicBezTo>
                      <a:cubicBezTo>
                        <a:pt x="27439" y="65710"/>
                        <a:pt x="27028" y="67253"/>
                        <a:pt x="27028" y="68522"/>
                      </a:cubicBezTo>
                      <a:cubicBezTo>
                        <a:pt x="26426" y="69002"/>
                        <a:pt x="26015" y="70031"/>
                        <a:pt x="25029" y="69791"/>
                      </a:cubicBezTo>
                      <a:cubicBezTo>
                        <a:pt x="25029" y="69002"/>
                        <a:pt x="25029" y="68008"/>
                        <a:pt x="25029" y="67253"/>
                      </a:cubicBezTo>
                      <a:cubicBezTo>
                        <a:pt x="24016" y="66739"/>
                        <a:pt x="20757" y="65950"/>
                        <a:pt x="20949" y="68248"/>
                      </a:cubicBezTo>
                      <a:cubicBezTo>
                        <a:pt x="19333" y="68762"/>
                        <a:pt x="19333" y="66464"/>
                        <a:pt x="19333" y="65195"/>
                      </a:cubicBezTo>
                      <a:cubicBezTo>
                        <a:pt x="17498" y="63652"/>
                        <a:pt x="16074" y="63172"/>
                        <a:pt x="13829" y="63172"/>
                      </a:cubicBezTo>
                      <a:cubicBezTo>
                        <a:pt x="14048" y="61388"/>
                        <a:pt x="12405" y="61869"/>
                        <a:pt x="11583" y="61869"/>
                      </a:cubicBezTo>
                      <a:cubicBezTo>
                        <a:pt x="11583" y="63926"/>
                        <a:pt x="10187" y="65710"/>
                        <a:pt x="11200" y="67733"/>
                      </a:cubicBezTo>
                      <a:cubicBezTo>
                        <a:pt x="11583" y="67733"/>
                        <a:pt x="12213" y="67733"/>
                        <a:pt x="12816" y="67733"/>
                      </a:cubicBezTo>
                      <a:cubicBezTo>
                        <a:pt x="12816" y="69517"/>
                        <a:pt x="14459" y="68522"/>
                        <a:pt x="14842" y="70031"/>
                      </a:cubicBezTo>
                      <a:cubicBezTo>
                        <a:pt x="15472" y="72329"/>
                        <a:pt x="13637" y="74352"/>
                        <a:pt x="13637" y="76650"/>
                      </a:cubicBezTo>
                      <a:cubicBezTo>
                        <a:pt x="14048" y="76650"/>
                        <a:pt x="14650" y="76924"/>
                        <a:pt x="14842" y="76924"/>
                      </a:cubicBezTo>
                      <a:cubicBezTo>
                        <a:pt x="15061" y="77919"/>
                        <a:pt x="16074" y="78193"/>
                        <a:pt x="16266" y="79188"/>
                      </a:cubicBezTo>
                      <a:cubicBezTo>
                        <a:pt x="16896" y="80217"/>
                        <a:pt x="16485" y="81760"/>
                        <a:pt x="16485" y="83029"/>
                      </a:cubicBezTo>
                      <a:cubicBezTo>
                        <a:pt x="16485" y="86081"/>
                        <a:pt x="17498" y="88893"/>
                        <a:pt x="17088" y="92186"/>
                      </a:cubicBezTo>
                      <a:cubicBezTo>
                        <a:pt x="16677" y="92186"/>
                        <a:pt x="16266" y="92186"/>
                        <a:pt x="15664" y="92186"/>
                      </a:cubicBezTo>
                      <a:cubicBezTo>
                        <a:pt x="15883" y="93215"/>
                        <a:pt x="15883" y="95238"/>
                        <a:pt x="15061" y="96027"/>
                      </a:cubicBezTo>
                      <a:cubicBezTo>
                        <a:pt x="14459" y="96781"/>
                        <a:pt x="13226" y="96027"/>
                        <a:pt x="13007" y="97810"/>
                      </a:cubicBezTo>
                      <a:cubicBezTo>
                        <a:pt x="12213" y="97810"/>
                        <a:pt x="11392" y="97810"/>
                        <a:pt x="10570" y="98050"/>
                      </a:cubicBezTo>
                      <a:cubicBezTo>
                        <a:pt x="11802" y="99079"/>
                        <a:pt x="11994" y="99559"/>
                        <a:pt x="11802" y="101343"/>
                      </a:cubicBezTo>
                      <a:cubicBezTo>
                        <a:pt x="11200" y="101343"/>
                        <a:pt x="10789" y="101617"/>
                        <a:pt x="10187" y="101617"/>
                      </a:cubicBezTo>
                      <a:cubicBezTo>
                        <a:pt x="8954" y="102886"/>
                        <a:pt x="8954" y="105698"/>
                        <a:pt x="7339" y="106693"/>
                      </a:cubicBezTo>
                      <a:cubicBezTo>
                        <a:pt x="6928" y="106967"/>
                        <a:pt x="6298" y="106453"/>
                        <a:pt x="5887" y="106693"/>
                      </a:cubicBezTo>
                      <a:cubicBezTo>
                        <a:pt x="5504" y="106967"/>
                        <a:pt x="5285" y="107207"/>
                        <a:pt x="4874" y="107482"/>
                      </a:cubicBezTo>
                      <a:cubicBezTo>
                        <a:pt x="4272" y="108236"/>
                        <a:pt x="3861" y="108991"/>
                        <a:pt x="3067" y="109265"/>
                      </a:cubicBezTo>
                      <a:cubicBezTo>
                        <a:pt x="2848" y="111048"/>
                        <a:pt x="2848" y="113072"/>
                        <a:pt x="1834" y="114615"/>
                      </a:cubicBezTo>
                      <a:cubicBezTo>
                        <a:pt x="1013" y="116124"/>
                        <a:pt x="0" y="116879"/>
                        <a:pt x="0" y="118936"/>
                      </a:cubicBezTo>
                      <a:cubicBezTo>
                        <a:pt x="0" y="118936"/>
                        <a:pt x="0" y="119451"/>
                        <a:pt x="0" y="119965"/>
                      </a:cubicBezTo>
                      <a:cubicBezTo>
                        <a:pt x="1232" y="119691"/>
                        <a:pt x="2437" y="119451"/>
                        <a:pt x="3669" y="119451"/>
                      </a:cubicBezTo>
                      <a:cubicBezTo>
                        <a:pt x="4874" y="119691"/>
                        <a:pt x="5285" y="119176"/>
                        <a:pt x="6298" y="118936"/>
                      </a:cubicBezTo>
                      <a:cubicBezTo>
                        <a:pt x="6709" y="118662"/>
                        <a:pt x="7339" y="118936"/>
                        <a:pt x="7941" y="118936"/>
                      </a:cubicBezTo>
                      <a:cubicBezTo>
                        <a:pt x="8352" y="118936"/>
                        <a:pt x="8763" y="118422"/>
                        <a:pt x="9365" y="118422"/>
                      </a:cubicBezTo>
                      <a:cubicBezTo>
                        <a:pt x="9557" y="116124"/>
                        <a:pt x="10378" y="116639"/>
                        <a:pt x="11802" y="116398"/>
                      </a:cubicBezTo>
                      <a:cubicBezTo>
                        <a:pt x="13007" y="116124"/>
                        <a:pt x="13418" y="114101"/>
                        <a:pt x="14842" y="114341"/>
                      </a:cubicBezTo>
                      <a:cubicBezTo>
                        <a:pt x="15472" y="114341"/>
                        <a:pt x="16266" y="114341"/>
                        <a:pt x="16677" y="115130"/>
                      </a:cubicBezTo>
                      <a:cubicBezTo>
                        <a:pt x="16896" y="115610"/>
                        <a:pt x="16896" y="116398"/>
                        <a:pt x="17498" y="116398"/>
                      </a:cubicBezTo>
                      <a:cubicBezTo>
                        <a:pt x="18512" y="116639"/>
                        <a:pt x="18320" y="115610"/>
                        <a:pt x="18512" y="114855"/>
                      </a:cubicBezTo>
                      <a:cubicBezTo>
                        <a:pt x="18922" y="114101"/>
                        <a:pt x="19114" y="114615"/>
                        <a:pt x="19717" y="114341"/>
                      </a:cubicBezTo>
                      <a:cubicBezTo>
                        <a:pt x="19717" y="113826"/>
                        <a:pt x="19525" y="112832"/>
                        <a:pt x="20346" y="112832"/>
                      </a:cubicBezTo>
                      <a:cubicBezTo>
                        <a:pt x="20346" y="112557"/>
                        <a:pt x="20346" y="112077"/>
                        <a:pt x="20346" y="111803"/>
                      </a:cubicBezTo>
                      <a:cubicBezTo>
                        <a:pt x="19936" y="111803"/>
                        <a:pt x="19717" y="111563"/>
                        <a:pt x="19525" y="111563"/>
                      </a:cubicBezTo>
                      <a:cubicBezTo>
                        <a:pt x="19525" y="110774"/>
                        <a:pt x="19333" y="109505"/>
                        <a:pt x="19936" y="109265"/>
                      </a:cubicBezTo>
                      <a:cubicBezTo>
                        <a:pt x="20346" y="108991"/>
                        <a:pt x="20538" y="108751"/>
                        <a:pt x="20538" y="108236"/>
                      </a:cubicBezTo>
                      <a:cubicBezTo>
                        <a:pt x="20346" y="108236"/>
                        <a:pt x="20346" y="108236"/>
                        <a:pt x="20127" y="108236"/>
                      </a:cubicBezTo>
                      <a:cubicBezTo>
                        <a:pt x="20346" y="107207"/>
                        <a:pt x="19717" y="106213"/>
                        <a:pt x="19936" y="105184"/>
                      </a:cubicBezTo>
                      <a:cubicBezTo>
                        <a:pt x="21168" y="104944"/>
                        <a:pt x="21551" y="104155"/>
                        <a:pt x="22373" y="102886"/>
                      </a:cubicBezTo>
                      <a:cubicBezTo>
                        <a:pt x="23797" y="103400"/>
                        <a:pt x="24399" y="105698"/>
                        <a:pt x="24810" y="107207"/>
                      </a:cubicBezTo>
                      <a:cubicBezTo>
                        <a:pt x="25796" y="107482"/>
                        <a:pt x="24618" y="108476"/>
                        <a:pt x="24208" y="108751"/>
                      </a:cubicBezTo>
                      <a:cubicBezTo>
                        <a:pt x="24618" y="111803"/>
                        <a:pt x="27028" y="106967"/>
                        <a:pt x="28233" y="107207"/>
                      </a:cubicBezTo>
                      <a:cubicBezTo>
                        <a:pt x="28233" y="106693"/>
                        <a:pt x="28233" y="105938"/>
                        <a:pt x="28233" y="105424"/>
                      </a:cubicBezTo>
                      <a:cubicBezTo>
                        <a:pt x="29055" y="105424"/>
                        <a:pt x="29685" y="105424"/>
                        <a:pt x="30068" y="106213"/>
                      </a:cubicBezTo>
                      <a:cubicBezTo>
                        <a:pt x="30287" y="106967"/>
                        <a:pt x="30698" y="107722"/>
                        <a:pt x="31300" y="107722"/>
                      </a:cubicBezTo>
                      <a:cubicBezTo>
                        <a:pt x="32122" y="107722"/>
                        <a:pt x="32505" y="106213"/>
                        <a:pt x="33518" y="106453"/>
                      </a:cubicBezTo>
                      <a:cubicBezTo>
                        <a:pt x="33518" y="105938"/>
                        <a:pt x="33518" y="105938"/>
                        <a:pt x="33135" y="105698"/>
                      </a:cubicBezTo>
                      <a:cubicBezTo>
                        <a:pt x="33135" y="104669"/>
                        <a:pt x="33327" y="103915"/>
                        <a:pt x="34148" y="104155"/>
                      </a:cubicBezTo>
                      <a:cubicBezTo>
                        <a:pt x="34340" y="103641"/>
                        <a:pt x="34340" y="102886"/>
                        <a:pt x="33738" y="102886"/>
                      </a:cubicBezTo>
                      <a:cubicBezTo>
                        <a:pt x="33738" y="101857"/>
                        <a:pt x="32505" y="102132"/>
                        <a:pt x="32724" y="100863"/>
                      </a:cubicBezTo>
                      <a:cubicBezTo>
                        <a:pt x="32724" y="99834"/>
                        <a:pt x="33135" y="99559"/>
                        <a:pt x="33738" y="99319"/>
                      </a:cubicBezTo>
                      <a:cubicBezTo>
                        <a:pt x="34942" y="99079"/>
                        <a:pt x="34148" y="97022"/>
                        <a:pt x="34559" y="96781"/>
                      </a:cubicBezTo>
                      <a:cubicBezTo>
                        <a:pt x="35162" y="96507"/>
                        <a:pt x="35764" y="97022"/>
                        <a:pt x="36394" y="97022"/>
                      </a:cubicBezTo>
                      <a:cubicBezTo>
                        <a:pt x="37188" y="96781"/>
                        <a:pt x="37818" y="96507"/>
                        <a:pt x="38612" y="96267"/>
                      </a:cubicBezTo>
                      <a:cubicBezTo>
                        <a:pt x="39214" y="95753"/>
                        <a:pt x="39844" y="93969"/>
                        <a:pt x="40447" y="93729"/>
                      </a:cubicBezTo>
                      <a:cubicBezTo>
                        <a:pt x="40255" y="93729"/>
                        <a:pt x="40036" y="93729"/>
                        <a:pt x="40036" y="93729"/>
                      </a:cubicBezTo>
                      <a:cubicBezTo>
                        <a:pt x="39844" y="92940"/>
                        <a:pt x="38010" y="92460"/>
                        <a:pt x="38831" y="91671"/>
                      </a:cubicBezTo>
                      <a:cubicBezTo>
                        <a:pt x="40255" y="90162"/>
                        <a:pt x="40447" y="91946"/>
                        <a:pt x="41460" y="92700"/>
                      </a:cubicBezTo>
                      <a:cubicBezTo>
                        <a:pt x="41460" y="91671"/>
                        <a:pt x="41652" y="90162"/>
                        <a:pt x="42062" y="89374"/>
                      </a:cubicBezTo>
                      <a:cubicBezTo>
                        <a:pt x="42473" y="89648"/>
                        <a:pt x="42473" y="90402"/>
                        <a:pt x="42692" y="91157"/>
                      </a:cubicBezTo>
                      <a:cubicBezTo>
                        <a:pt x="42884" y="90917"/>
                        <a:pt x="43103" y="90402"/>
                        <a:pt x="43295" y="90162"/>
                      </a:cubicBezTo>
                      <a:cubicBezTo>
                        <a:pt x="44527" y="91431"/>
                        <a:pt x="44527" y="88379"/>
                        <a:pt x="44527" y="87350"/>
                      </a:cubicBezTo>
                      <a:cubicBezTo>
                        <a:pt x="44719" y="87350"/>
                        <a:pt x="44910" y="87625"/>
                        <a:pt x="45130" y="87625"/>
                      </a:cubicBezTo>
                      <a:cubicBezTo>
                        <a:pt x="44910" y="88893"/>
                        <a:pt x="45951" y="91431"/>
                        <a:pt x="46964" y="91157"/>
                      </a:cubicBezTo>
                      <a:cubicBezTo>
                        <a:pt x="46964" y="90677"/>
                        <a:pt x="47348" y="90677"/>
                        <a:pt x="47759" y="90677"/>
                      </a:cubicBezTo>
                      <a:cubicBezTo>
                        <a:pt x="48169" y="92186"/>
                        <a:pt x="48991" y="93215"/>
                        <a:pt x="49183" y="94998"/>
                      </a:cubicBezTo>
                      <a:cubicBezTo>
                        <a:pt x="49402" y="96267"/>
                        <a:pt x="50607" y="95753"/>
                        <a:pt x="51236" y="95753"/>
                      </a:cubicBezTo>
                      <a:cubicBezTo>
                        <a:pt x="52660" y="95753"/>
                        <a:pt x="53263" y="96507"/>
                        <a:pt x="54468" y="97022"/>
                      </a:cubicBezTo>
                      <a:cubicBezTo>
                        <a:pt x="55481" y="97536"/>
                        <a:pt x="56713" y="97296"/>
                        <a:pt x="57727" y="97296"/>
                      </a:cubicBezTo>
                      <a:cubicBezTo>
                        <a:pt x="57727" y="97022"/>
                        <a:pt x="57946" y="96507"/>
                        <a:pt x="57946" y="96267"/>
                      </a:cubicBezTo>
                      <a:cubicBezTo>
                        <a:pt x="59151" y="96267"/>
                        <a:pt x="58959" y="94244"/>
                        <a:pt x="60383" y="94244"/>
                      </a:cubicBezTo>
                      <a:cubicBezTo>
                        <a:pt x="60383" y="93969"/>
                        <a:pt x="59370" y="92460"/>
                        <a:pt x="59561" y="92186"/>
                      </a:cubicBezTo>
                      <a:cubicBezTo>
                        <a:pt x="59780" y="91946"/>
                        <a:pt x="60164" y="92186"/>
                        <a:pt x="60383" y="92186"/>
                      </a:cubicBezTo>
                      <a:cubicBezTo>
                        <a:pt x="60794" y="91946"/>
                        <a:pt x="60985" y="91671"/>
                        <a:pt x="61177" y="91157"/>
                      </a:cubicBezTo>
                      <a:cubicBezTo>
                        <a:pt x="61999" y="90402"/>
                        <a:pt x="64436" y="90917"/>
                        <a:pt x="64244" y="89648"/>
                      </a:cubicBezTo>
                      <a:cubicBezTo>
                        <a:pt x="63833" y="89648"/>
                        <a:pt x="63423" y="89134"/>
                        <a:pt x="63614" y="88619"/>
                      </a:cubicBezTo>
                      <a:cubicBezTo>
                        <a:pt x="64436" y="88105"/>
                        <a:pt x="64655" y="87865"/>
                        <a:pt x="65668" y="87865"/>
                      </a:cubicBezTo>
                      <a:cubicBezTo>
                        <a:pt x="65668" y="88619"/>
                        <a:pt x="66271" y="89134"/>
                        <a:pt x="67092" y="89648"/>
                      </a:cubicBezTo>
                      <a:cubicBezTo>
                        <a:pt x="67092" y="89374"/>
                        <a:pt x="67092" y="88893"/>
                        <a:pt x="67284" y="88619"/>
                      </a:cubicBezTo>
                      <a:cubicBezTo>
                        <a:pt x="67695" y="87350"/>
                        <a:pt x="68927" y="86836"/>
                        <a:pt x="69529" y="85841"/>
                      </a:cubicBezTo>
                      <a:cubicBezTo>
                        <a:pt x="69721" y="85052"/>
                        <a:pt x="69940" y="84298"/>
                        <a:pt x="70351" y="83543"/>
                      </a:cubicBezTo>
                      <a:cubicBezTo>
                        <a:pt x="70953" y="82755"/>
                        <a:pt x="71364" y="81486"/>
                        <a:pt x="71967" y="80731"/>
                      </a:cubicBezTo>
                      <a:cubicBezTo>
                        <a:pt x="72569" y="79977"/>
                        <a:pt x="73610" y="79702"/>
                        <a:pt x="74404" y="78948"/>
                      </a:cubicBezTo>
                      <a:cubicBezTo>
                        <a:pt x="75006" y="78193"/>
                        <a:pt x="75006" y="77439"/>
                        <a:pt x="76047" y="76924"/>
                      </a:cubicBezTo>
                      <a:cubicBezTo>
                        <a:pt x="76841" y="76410"/>
                        <a:pt x="77252" y="75655"/>
                        <a:pt x="78265" y="75381"/>
                      </a:cubicBezTo>
                      <a:cubicBezTo>
                        <a:pt x="78265" y="75141"/>
                        <a:pt x="78265" y="74867"/>
                        <a:pt x="78265" y="74867"/>
                      </a:cubicBezTo>
                      <a:cubicBezTo>
                        <a:pt x="77854" y="74867"/>
                        <a:pt x="77444" y="74627"/>
                        <a:pt x="77252" y="74627"/>
                      </a:cubicBezTo>
                      <a:cubicBezTo>
                        <a:pt x="76841" y="75381"/>
                        <a:pt x="76239" y="74867"/>
                        <a:pt x="75828" y="75141"/>
                      </a:cubicBezTo>
                      <a:cubicBezTo>
                        <a:pt x="76047" y="74352"/>
                        <a:pt x="76841" y="74112"/>
                        <a:pt x="77060" y="73598"/>
                      </a:cubicBezTo>
                      <a:cubicBezTo>
                        <a:pt x="76841" y="73358"/>
                        <a:pt x="76430" y="73358"/>
                        <a:pt x="76239" y="73083"/>
                      </a:cubicBezTo>
                      <a:cubicBezTo>
                        <a:pt x="76047" y="73838"/>
                        <a:pt x="75417" y="75141"/>
                        <a:pt x="74815" y="75655"/>
                      </a:cubicBezTo>
                      <a:cubicBezTo>
                        <a:pt x="74623" y="75895"/>
                        <a:pt x="74404" y="76136"/>
                        <a:pt x="73993" y="76136"/>
                      </a:cubicBezTo>
                      <a:cubicBezTo>
                        <a:pt x="73993" y="76410"/>
                        <a:pt x="73610" y="76650"/>
                        <a:pt x="73391" y="76650"/>
                      </a:cubicBezTo>
                      <a:cubicBezTo>
                        <a:pt x="73610" y="76410"/>
                        <a:pt x="73801" y="76410"/>
                        <a:pt x="73993" y="76136"/>
                      </a:cubicBezTo>
                      <a:cubicBezTo>
                        <a:pt x="74623" y="75381"/>
                        <a:pt x="74404" y="73598"/>
                        <a:pt x="74623" y="72843"/>
                      </a:cubicBezTo>
                      <a:cubicBezTo>
                        <a:pt x="74815" y="72329"/>
                        <a:pt x="75417" y="71574"/>
                        <a:pt x="75636" y="71060"/>
                      </a:cubicBezTo>
                      <a:cubicBezTo>
                        <a:pt x="76430" y="70031"/>
                        <a:pt x="77663" y="69791"/>
                        <a:pt x="78484" y="69002"/>
                      </a:cubicBezTo>
                      <a:cubicBezTo>
                        <a:pt x="79497" y="68248"/>
                        <a:pt x="81113" y="66464"/>
                        <a:pt x="82126" y="68522"/>
                      </a:cubicBezTo>
                      <a:cubicBezTo>
                        <a:pt x="82948" y="69791"/>
                        <a:pt x="81743" y="70785"/>
                        <a:pt x="81113" y="71574"/>
                      </a:cubicBezTo>
                      <a:cubicBezTo>
                        <a:pt x="80921" y="71814"/>
                        <a:pt x="78484" y="73358"/>
                        <a:pt x="78484" y="73083"/>
                      </a:cubicBezTo>
                      <a:cubicBezTo>
                        <a:pt x="78265" y="73598"/>
                        <a:pt x="78265" y="74112"/>
                        <a:pt x="78265" y="74627"/>
                      </a:cubicBezTo>
                      <a:cubicBezTo>
                        <a:pt x="79087" y="74867"/>
                        <a:pt x="78895" y="74112"/>
                        <a:pt x="79278" y="73838"/>
                      </a:cubicBezTo>
                      <a:cubicBezTo>
                        <a:pt x="79689" y="73598"/>
                        <a:pt x="80319" y="73358"/>
                        <a:pt x="80921" y="73083"/>
                      </a:cubicBezTo>
                      <a:cubicBezTo>
                        <a:pt x="81743" y="72843"/>
                        <a:pt x="82756" y="72843"/>
                        <a:pt x="83550" y="72329"/>
                      </a:cubicBezTo>
                      <a:cubicBezTo>
                        <a:pt x="85193" y="71300"/>
                        <a:pt x="87028" y="70305"/>
                        <a:pt x="88644" y="69517"/>
                      </a:cubicBezTo>
                      <a:cubicBezTo>
                        <a:pt x="90479" y="68522"/>
                        <a:pt x="92505" y="68762"/>
                        <a:pt x="94340" y="67733"/>
                      </a:cubicBezTo>
                      <a:cubicBezTo>
                        <a:pt x="95764" y="66739"/>
                        <a:pt x="97599" y="66224"/>
                        <a:pt x="98201" y="63926"/>
                      </a:cubicBezTo>
                      <a:cubicBezTo>
                        <a:pt x="98393" y="62897"/>
                        <a:pt x="98612" y="61388"/>
                        <a:pt x="99625" y="61388"/>
                      </a:cubicBezTo>
                      <a:cubicBezTo>
                        <a:pt x="99817" y="59845"/>
                        <a:pt x="102473" y="59091"/>
                        <a:pt x="103486" y="58336"/>
                      </a:cubicBezTo>
                      <a:cubicBezTo>
                        <a:pt x="103897" y="58062"/>
                        <a:pt x="104910" y="57547"/>
                        <a:pt x="105321" y="57307"/>
                      </a:cubicBezTo>
                      <a:cubicBezTo>
                        <a:pt x="105924" y="56553"/>
                        <a:pt x="105924" y="55010"/>
                        <a:pt x="105924" y="54255"/>
                      </a:cubicBezTo>
                      <a:cubicBezTo>
                        <a:pt x="105513" y="54255"/>
                        <a:pt x="105102" y="54255"/>
                        <a:pt x="104719" y="54255"/>
                      </a:cubicBezTo>
                      <a:cubicBezTo>
                        <a:pt x="104500" y="51957"/>
                        <a:pt x="106745" y="50928"/>
                        <a:pt x="107950" y="49934"/>
                      </a:cubicBezTo>
                      <a:cubicBezTo>
                        <a:pt x="109402" y="48905"/>
                        <a:pt x="110798" y="46847"/>
                        <a:pt x="111428" y="45064"/>
                      </a:cubicBezTo>
                      <a:cubicBezTo>
                        <a:pt x="111209" y="45064"/>
                        <a:pt x="110798" y="45064"/>
                        <a:pt x="110607" y="45064"/>
                      </a:cubicBezTo>
                      <a:cubicBezTo>
                        <a:pt x="110196" y="45064"/>
                        <a:pt x="110415" y="45578"/>
                        <a:pt x="110196" y="45578"/>
                      </a:cubicBezTo>
                      <a:cubicBezTo>
                        <a:pt x="110004" y="45853"/>
                        <a:pt x="109593" y="45578"/>
                        <a:pt x="109593" y="45853"/>
                      </a:cubicBezTo>
                      <a:cubicBezTo>
                        <a:pt x="109402" y="45853"/>
                        <a:pt x="109183" y="46333"/>
                        <a:pt x="108991" y="46333"/>
                      </a:cubicBezTo>
                      <a:cubicBezTo>
                        <a:pt x="108361" y="46607"/>
                        <a:pt x="108169" y="46607"/>
                        <a:pt x="107567" y="46847"/>
                      </a:cubicBezTo>
                      <a:cubicBezTo>
                        <a:pt x="107156" y="46847"/>
                        <a:pt x="106937" y="47362"/>
                        <a:pt x="106526" y="47636"/>
                      </a:cubicBezTo>
                      <a:cubicBezTo>
                        <a:pt x="106526" y="45064"/>
                        <a:pt x="106937" y="45064"/>
                        <a:pt x="108772" y="44824"/>
                      </a:cubicBezTo>
                      <a:cubicBezTo>
                        <a:pt x="111017" y="44824"/>
                        <a:pt x="109593" y="42526"/>
                        <a:pt x="108991" y="41017"/>
                      </a:cubicBezTo>
                      <a:cubicBezTo>
                        <a:pt x="108361" y="39748"/>
                        <a:pt x="107759" y="38205"/>
                        <a:pt x="107567" y="36661"/>
                      </a:cubicBezTo>
                      <a:cubicBezTo>
                        <a:pt x="107348" y="35667"/>
                        <a:pt x="107348" y="32340"/>
                        <a:pt x="108169" y="32100"/>
                      </a:cubicBezTo>
                      <a:cubicBezTo>
                        <a:pt x="108361" y="30831"/>
                        <a:pt x="109183" y="29802"/>
                        <a:pt x="110004" y="29048"/>
                      </a:cubicBezTo>
                      <a:cubicBezTo>
                        <a:pt x="110798" y="28259"/>
                        <a:pt x="111428" y="27230"/>
                        <a:pt x="112222" y="26476"/>
                      </a:cubicBezTo>
                      <a:cubicBezTo>
                        <a:pt x="113044" y="25961"/>
                        <a:pt x="114468" y="25207"/>
                        <a:pt x="115289" y="24967"/>
                      </a:cubicBezTo>
                      <a:cubicBezTo>
                        <a:pt x="115892" y="24692"/>
                        <a:pt x="116494" y="24692"/>
                        <a:pt x="116905" y="24967"/>
                      </a:cubicBezTo>
                      <a:cubicBezTo>
                        <a:pt x="117727" y="24967"/>
                        <a:pt x="118329" y="25721"/>
                        <a:pt x="119151" y="25481"/>
                      </a:cubicBezTo>
                      <a:cubicBezTo>
                        <a:pt x="119151" y="25481"/>
                        <a:pt x="119561" y="24692"/>
                        <a:pt x="119972" y="23938"/>
                      </a:cubicBezTo>
                      <a:cubicBezTo>
                        <a:pt x="119972" y="21640"/>
                        <a:pt x="118931" y="21640"/>
                        <a:pt x="117727" y="20371"/>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25" name="Shape 2603">
                  <a:extLst>
                    <a:ext uri="{FF2B5EF4-FFF2-40B4-BE49-F238E27FC236}">
                      <a16:creationId xmlns:a16="http://schemas.microsoft.com/office/drawing/2014/main" id="{53175A93-30D6-40BD-AF8E-1649BF0DEB3F}"/>
                    </a:ext>
                  </a:extLst>
                </p:cNvPr>
                <p:cNvSpPr/>
                <p:nvPr/>
              </p:nvSpPr>
              <p:spPr>
                <a:xfrm>
                  <a:off x="10615306" y="3540242"/>
                  <a:ext cx="174329" cy="252097"/>
                </a:xfrm>
                <a:custGeom>
                  <a:avLst/>
                  <a:gdLst/>
                  <a:ahLst/>
                  <a:cxnLst/>
                  <a:rect l="0" t="0" r="0" b="0"/>
                  <a:pathLst>
                    <a:path w="120000" h="120000" extrusionOk="0">
                      <a:moveTo>
                        <a:pt x="118561" y="39373"/>
                      </a:moveTo>
                      <a:lnTo>
                        <a:pt x="118561" y="39373"/>
                      </a:lnTo>
                      <a:cubicBezTo>
                        <a:pt x="118561" y="36940"/>
                        <a:pt x="116324" y="35281"/>
                        <a:pt x="115046" y="32847"/>
                      </a:cubicBezTo>
                      <a:cubicBezTo>
                        <a:pt x="115046" y="30304"/>
                        <a:pt x="116324" y="27870"/>
                        <a:pt x="116324" y="26211"/>
                      </a:cubicBezTo>
                      <a:cubicBezTo>
                        <a:pt x="116324" y="23778"/>
                        <a:pt x="111531" y="22119"/>
                        <a:pt x="111531" y="21235"/>
                      </a:cubicBezTo>
                      <a:cubicBezTo>
                        <a:pt x="110412" y="18801"/>
                        <a:pt x="110412" y="15594"/>
                        <a:pt x="111531" y="12276"/>
                      </a:cubicBezTo>
                      <a:cubicBezTo>
                        <a:pt x="106737" y="13050"/>
                        <a:pt x="102103" y="13050"/>
                        <a:pt x="102103" y="13050"/>
                      </a:cubicBezTo>
                      <a:cubicBezTo>
                        <a:pt x="103222" y="8184"/>
                        <a:pt x="100825" y="3207"/>
                        <a:pt x="98428" y="0"/>
                      </a:cubicBezTo>
                      <a:cubicBezTo>
                        <a:pt x="97310" y="0"/>
                        <a:pt x="97310" y="774"/>
                        <a:pt x="97310" y="1548"/>
                      </a:cubicBezTo>
                      <a:cubicBezTo>
                        <a:pt x="96191" y="1548"/>
                        <a:pt x="96191" y="1548"/>
                        <a:pt x="96191" y="1548"/>
                      </a:cubicBezTo>
                      <a:cubicBezTo>
                        <a:pt x="94913" y="3207"/>
                        <a:pt x="96191" y="5640"/>
                        <a:pt x="92516" y="6525"/>
                      </a:cubicBezTo>
                      <a:cubicBezTo>
                        <a:pt x="90119" y="7299"/>
                        <a:pt x="87723" y="4092"/>
                        <a:pt x="85326" y="3207"/>
                      </a:cubicBezTo>
                      <a:cubicBezTo>
                        <a:pt x="84207" y="4866"/>
                        <a:pt x="81810" y="4866"/>
                        <a:pt x="80692" y="7299"/>
                      </a:cubicBezTo>
                      <a:cubicBezTo>
                        <a:pt x="80692" y="8184"/>
                        <a:pt x="81810" y="9843"/>
                        <a:pt x="80692" y="10617"/>
                      </a:cubicBezTo>
                      <a:cubicBezTo>
                        <a:pt x="80692" y="11391"/>
                        <a:pt x="79414" y="11391"/>
                        <a:pt x="78295" y="12276"/>
                      </a:cubicBezTo>
                      <a:cubicBezTo>
                        <a:pt x="75898" y="16368"/>
                        <a:pt x="80692" y="20460"/>
                        <a:pt x="75898" y="23778"/>
                      </a:cubicBezTo>
                      <a:cubicBezTo>
                        <a:pt x="72383" y="21235"/>
                        <a:pt x="71105" y="18027"/>
                        <a:pt x="66471" y="18027"/>
                      </a:cubicBezTo>
                      <a:cubicBezTo>
                        <a:pt x="60559" y="18027"/>
                        <a:pt x="59280" y="19686"/>
                        <a:pt x="59280" y="22894"/>
                      </a:cubicBezTo>
                      <a:cubicBezTo>
                        <a:pt x="55765" y="23778"/>
                        <a:pt x="53368" y="21235"/>
                        <a:pt x="52250" y="19686"/>
                      </a:cubicBezTo>
                      <a:cubicBezTo>
                        <a:pt x="49853" y="21235"/>
                        <a:pt x="50972" y="22894"/>
                        <a:pt x="48575" y="24552"/>
                      </a:cubicBezTo>
                      <a:cubicBezTo>
                        <a:pt x="47456" y="26211"/>
                        <a:pt x="45059" y="27870"/>
                        <a:pt x="42663" y="28755"/>
                      </a:cubicBezTo>
                      <a:cubicBezTo>
                        <a:pt x="39147" y="31188"/>
                        <a:pt x="37869" y="29529"/>
                        <a:pt x="33235" y="28755"/>
                      </a:cubicBezTo>
                      <a:cubicBezTo>
                        <a:pt x="30838" y="28755"/>
                        <a:pt x="27323" y="28755"/>
                        <a:pt x="24926" y="28755"/>
                      </a:cubicBezTo>
                      <a:cubicBezTo>
                        <a:pt x="23648" y="30304"/>
                        <a:pt x="23648" y="31963"/>
                        <a:pt x="23648" y="33622"/>
                      </a:cubicBezTo>
                      <a:cubicBezTo>
                        <a:pt x="19014" y="33622"/>
                        <a:pt x="16617" y="36940"/>
                        <a:pt x="11824" y="36940"/>
                      </a:cubicBezTo>
                      <a:cubicBezTo>
                        <a:pt x="9427" y="40147"/>
                        <a:pt x="10705" y="42691"/>
                        <a:pt x="10705" y="46783"/>
                      </a:cubicBezTo>
                      <a:cubicBezTo>
                        <a:pt x="9427" y="50875"/>
                        <a:pt x="4793" y="51649"/>
                        <a:pt x="3515" y="55852"/>
                      </a:cubicBezTo>
                      <a:cubicBezTo>
                        <a:pt x="0" y="60718"/>
                        <a:pt x="8308" y="60718"/>
                        <a:pt x="9427" y="64811"/>
                      </a:cubicBezTo>
                      <a:cubicBezTo>
                        <a:pt x="9427" y="65695"/>
                        <a:pt x="8308" y="67244"/>
                        <a:pt x="8308" y="68903"/>
                      </a:cubicBezTo>
                      <a:cubicBezTo>
                        <a:pt x="8308" y="70562"/>
                        <a:pt x="10705" y="72995"/>
                        <a:pt x="11824" y="74654"/>
                      </a:cubicBezTo>
                      <a:cubicBezTo>
                        <a:pt x="13102" y="76313"/>
                        <a:pt x="14221" y="77972"/>
                        <a:pt x="15339" y="80405"/>
                      </a:cubicBezTo>
                      <a:cubicBezTo>
                        <a:pt x="16617" y="82064"/>
                        <a:pt x="15339" y="83723"/>
                        <a:pt x="16617" y="86156"/>
                      </a:cubicBezTo>
                      <a:cubicBezTo>
                        <a:pt x="16617" y="88700"/>
                        <a:pt x="20133" y="91133"/>
                        <a:pt x="21411" y="93566"/>
                      </a:cubicBezTo>
                      <a:cubicBezTo>
                        <a:pt x="21411" y="96000"/>
                        <a:pt x="19014" y="98543"/>
                        <a:pt x="19014" y="100976"/>
                      </a:cubicBezTo>
                      <a:cubicBezTo>
                        <a:pt x="19014" y="102635"/>
                        <a:pt x="19014" y="105069"/>
                        <a:pt x="21411" y="106728"/>
                      </a:cubicBezTo>
                      <a:cubicBezTo>
                        <a:pt x="21411" y="107502"/>
                        <a:pt x="27323" y="109935"/>
                        <a:pt x="27323" y="109161"/>
                      </a:cubicBezTo>
                      <a:cubicBezTo>
                        <a:pt x="27323" y="105843"/>
                        <a:pt x="24926" y="87041"/>
                        <a:pt x="35632" y="92792"/>
                      </a:cubicBezTo>
                      <a:cubicBezTo>
                        <a:pt x="45059" y="96884"/>
                        <a:pt x="36750" y="108387"/>
                        <a:pt x="45059" y="114138"/>
                      </a:cubicBezTo>
                      <a:cubicBezTo>
                        <a:pt x="52250" y="119889"/>
                        <a:pt x="69986" y="111594"/>
                        <a:pt x="69986" y="105069"/>
                      </a:cubicBezTo>
                      <a:cubicBezTo>
                        <a:pt x="69986" y="103410"/>
                        <a:pt x="67589" y="100976"/>
                        <a:pt x="66471" y="99317"/>
                      </a:cubicBezTo>
                      <a:cubicBezTo>
                        <a:pt x="65193" y="96884"/>
                        <a:pt x="62956" y="92792"/>
                        <a:pt x="65193" y="89474"/>
                      </a:cubicBezTo>
                      <a:cubicBezTo>
                        <a:pt x="67589" y="86156"/>
                        <a:pt x="72383" y="85382"/>
                        <a:pt x="73501" y="81290"/>
                      </a:cubicBezTo>
                      <a:cubicBezTo>
                        <a:pt x="74780" y="77972"/>
                        <a:pt x="78295" y="76313"/>
                        <a:pt x="83089" y="77087"/>
                      </a:cubicBezTo>
                      <a:cubicBezTo>
                        <a:pt x="84207" y="72221"/>
                        <a:pt x="79414" y="69788"/>
                        <a:pt x="79414" y="66470"/>
                      </a:cubicBezTo>
                      <a:cubicBezTo>
                        <a:pt x="79414" y="63152"/>
                        <a:pt x="78295" y="57400"/>
                        <a:pt x="79414" y="54967"/>
                      </a:cubicBezTo>
                      <a:cubicBezTo>
                        <a:pt x="87723" y="54193"/>
                        <a:pt x="83089" y="59059"/>
                        <a:pt x="86604" y="61493"/>
                      </a:cubicBezTo>
                      <a:cubicBezTo>
                        <a:pt x="93794" y="64811"/>
                        <a:pt x="97310" y="55852"/>
                        <a:pt x="103222" y="55852"/>
                      </a:cubicBezTo>
                      <a:cubicBezTo>
                        <a:pt x="108015" y="54967"/>
                        <a:pt x="106737" y="57400"/>
                        <a:pt x="108015" y="59944"/>
                      </a:cubicBezTo>
                      <a:cubicBezTo>
                        <a:pt x="108015" y="58285"/>
                        <a:pt x="112649" y="56626"/>
                        <a:pt x="112649" y="55852"/>
                      </a:cubicBezTo>
                      <a:cubicBezTo>
                        <a:pt x="115046" y="54967"/>
                        <a:pt x="115046" y="52534"/>
                        <a:pt x="117443" y="50875"/>
                      </a:cubicBezTo>
                      <a:cubicBezTo>
                        <a:pt x="118561" y="47557"/>
                        <a:pt x="119840" y="43465"/>
                        <a:pt x="118561" y="39373"/>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26" name="Shape 2604">
                  <a:extLst>
                    <a:ext uri="{FF2B5EF4-FFF2-40B4-BE49-F238E27FC236}">
                      <a16:creationId xmlns:a16="http://schemas.microsoft.com/office/drawing/2014/main" id="{EE55444A-46FF-4E4B-A31F-5D4753FE3B13}"/>
                    </a:ext>
                  </a:extLst>
                </p:cNvPr>
                <p:cNvSpPr/>
                <p:nvPr/>
              </p:nvSpPr>
              <p:spPr>
                <a:xfrm>
                  <a:off x="8631026" y="6145246"/>
                  <a:ext cx="45121" cy="29718"/>
                </a:xfrm>
                <a:custGeom>
                  <a:avLst/>
                  <a:gdLst/>
                  <a:ahLst/>
                  <a:cxnLst/>
                  <a:rect l="0" t="0" r="0" b="0"/>
                  <a:pathLst>
                    <a:path w="120000" h="120000" extrusionOk="0">
                      <a:moveTo>
                        <a:pt x="14153" y="55748"/>
                      </a:moveTo>
                      <a:lnTo>
                        <a:pt x="14153" y="55748"/>
                      </a:lnTo>
                      <a:cubicBezTo>
                        <a:pt x="27692" y="41574"/>
                        <a:pt x="54769" y="55748"/>
                        <a:pt x="68923" y="69921"/>
                      </a:cubicBezTo>
                      <a:cubicBezTo>
                        <a:pt x="78153" y="76535"/>
                        <a:pt x="87384" y="84094"/>
                        <a:pt x="91692" y="98267"/>
                      </a:cubicBezTo>
                      <a:cubicBezTo>
                        <a:pt x="100923" y="104881"/>
                        <a:pt x="105230" y="119055"/>
                        <a:pt x="119384" y="119055"/>
                      </a:cubicBezTo>
                      <a:cubicBezTo>
                        <a:pt x="114461" y="111496"/>
                        <a:pt x="114461" y="98267"/>
                        <a:pt x="110153" y="90708"/>
                      </a:cubicBezTo>
                      <a:cubicBezTo>
                        <a:pt x="105230" y="76535"/>
                        <a:pt x="96000" y="76535"/>
                        <a:pt x="87384" y="69921"/>
                      </a:cubicBezTo>
                      <a:cubicBezTo>
                        <a:pt x="73230" y="55748"/>
                        <a:pt x="78153" y="34960"/>
                        <a:pt x="78153" y="6614"/>
                      </a:cubicBezTo>
                      <a:cubicBezTo>
                        <a:pt x="64000" y="0"/>
                        <a:pt x="64000" y="14173"/>
                        <a:pt x="59692" y="27401"/>
                      </a:cubicBezTo>
                      <a:cubicBezTo>
                        <a:pt x="50461" y="34960"/>
                        <a:pt x="41230" y="34960"/>
                        <a:pt x="32000" y="34960"/>
                      </a:cubicBezTo>
                      <a:cubicBezTo>
                        <a:pt x="22769" y="34960"/>
                        <a:pt x="9230" y="34960"/>
                        <a:pt x="0" y="34960"/>
                      </a:cubicBezTo>
                      <a:cubicBezTo>
                        <a:pt x="9230" y="41574"/>
                        <a:pt x="14153" y="49133"/>
                        <a:pt x="14153" y="55748"/>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27" name="Shape 2605">
                  <a:extLst>
                    <a:ext uri="{FF2B5EF4-FFF2-40B4-BE49-F238E27FC236}">
                      <a16:creationId xmlns:a16="http://schemas.microsoft.com/office/drawing/2014/main" id="{3D4CB7EB-753D-4A64-AD23-C650FFDABD2D}"/>
                    </a:ext>
                  </a:extLst>
                </p:cNvPr>
                <p:cNvSpPr/>
                <p:nvPr/>
              </p:nvSpPr>
              <p:spPr>
                <a:xfrm>
                  <a:off x="10758871" y="3531019"/>
                  <a:ext cx="5126" cy="9223"/>
                </a:xfrm>
                <a:custGeom>
                  <a:avLst/>
                  <a:gdLst/>
                  <a:ahLst/>
                  <a:cxnLst/>
                  <a:rect l="0" t="0" r="0" b="0"/>
                  <a:pathLst>
                    <a:path w="120000" h="120000" extrusionOk="0">
                      <a:moveTo>
                        <a:pt x="115000" y="92307"/>
                      </a:moveTo>
                      <a:lnTo>
                        <a:pt x="115000" y="92307"/>
                      </a:lnTo>
                      <a:cubicBezTo>
                        <a:pt x="115000" y="70769"/>
                        <a:pt x="115000" y="46153"/>
                        <a:pt x="115000" y="0"/>
                      </a:cubicBezTo>
                      <a:cubicBezTo>
                        <a:pt x="75000" y="24615"/>
                        <a:pt x="0" y="70769"/>
                        <a:pt x="0" y="116923"/>
                      </a:cubicBezTo>
                      <a:cubicBezTo>
                        <a:pt x="40000" y="92307"/>
                        <a:pt x="75000" y="116923"/>
                        <a:pt x="115000" y="92307"/>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28" name="Shape 2606">
                  <a:extLst>
                    <a:ext uri="{FF2B5EF4-FFF2-40B4-BE49-F238E27FC236}">
                      <a16:creationId xmlns:a16="http://schemas.microsoft.com/office/drawing/2014/main" id="{48E687A2-7383-49B5-9351-98B7EB33D504}"/>
                    </a:ext>
                  </a:extLst>
                </p:cNvPr>
                <p:cNvSpPr/>
                <p:nvPr/>
              </p:nvSpPr>
              <p:spPr>
                <a:xfrm>
                  <a:off x="8624874" y="6152420"/>
                  <a:ext cx="7178" cy="2049"/>
                </a:xfrm>
                <a:custGeom>
                  <a:avLst/>
                  <a:gdLst/>
                  <a:ahLst/>
                  <a:cxnLst/>
                  <a:rect l="0" t="0" r="0" b="0"/>
                  <a:pathLst>
                    <a:path w="120000" h="120000" extrusionOk="0">
                      <a:moveTo>
                        <a:pt x="116000" y="106666"/>
                      </a:moveTo>
                      <a:lnTo>
                        <a:pt x="116000" y="106666"/>
                      </a:lnTo>
                      <a:cubicBezTo>
                        <a:pt x="88000" y="106666"/>
                        <a:pt x="60000" y="0"/>
                        <a:pt x="28000" y="0"/>
                      </a:cubicBezTo>
                      <a:lnTo>
                        <a:pt x="0" y="0"/>
                      </a:lnTo>
                      <a:cubicBezTo>
                        <a:pt x="28000" y="106666"/>
                        <a:pt x="60000" y="106666"/>
                        <a:pt x="60000" y="106666"/>
                      </a:cubicBezTo>
                      <a:cubicBezTo>
                        <a:pt x="88000" y="106666"/>
                        <a:pt x="116000" y="106666"/>
                        <a:pt x="116000" y="106666"/>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29" name="Shape 2607">
                  <a:extLst>
                    <a:ext uri="{FF2B5EF4-FFF2-40B4-BE49-F238E27FC236}">
                      <a16:creationId xmlns:a16="http://schemas.microsoft.com/office/drawing/2014/main" id="{657128BF-82E4-44A3-8DF4-98AC83F666A4}"/>
                    </a:ext>
                  </a:extLst>
                </p:cNvPr>
                <p:cNvSpPr/>
                <p:nvPr/>
              </p:nvSpPr>
              <p:spPr>
                <a:xfrm>
                  <a:off x="10885003" y="3305566"/>
                  <a:ext cx="277902" cy="297187"/>
                </a:xfrm>
                <a:custGeom>
                  <a:avLst/>
                  <a:gdLst/>
                  <a:ahLst/>
                  <a:cxnLst/>
                  <a:rect l="0" t="0" r="0" b="0"/>
                  <a:pathLst>
                    <a:path w="120000" h="120000" extrusionOk="0">
                      <a:moveTo>
                        <a:pt x="102055" y="1314"/>
                      </a:moveTo>
                      <a:lnTo>
                        <a:pt x="102055" y="1314"/>
                      </a:lnTo>
                      <a:cubicBezTo>
                        <a:pt x="100551" y="1314"/>
                        <a:pt x="100551" y="657"/>
                        <a:pt x="99749" y="0"/>
                      </a:cubicBezTo>
                      <a:cubicBezTo>
                        <a:pt x="99047" y="0"/>
                        <a:pt x="95338" y="4882"/>
                        <a:pt x="94536" y="5539"/>
                      </a:cubicBezTo>
                      <a:cubicBezTo>
                        <a:pt x="94536" y="6197"/>
                        <a:pt x="93834" y="6948"/>
                        <a:pt x="93032" y="7605"/>
                      </a:cubicBezTo>
                      <a:cubicBezTo>
                        <a:pt x="93032" y="9014"/>
                        <a:pt x="93834" y="9671"/>
                        <a:pt x="92330" y="11079"/>
                      </a:cubicBezTo>
                      <a:cubicBezTo>
                        <a:pt x="90827" y="11830"/>
                        <a:pt x="87919" y="11830"/>
                        <a:pt x="86416" y="11830"/>
                      </a:cubicBezTo>
                      <a:cubicBezTo>
                        <a:pt x="83408" y="11830"/>
                        <a:pt x="81904" y="12488"/>
                        <a:pt x="79699" y="13239"/>
                      </a:cubicBezTo>
                      <a:cubicBezTo>
                        <a:pt x="78997" y="13896"/>
                        <a:pt x="78195" y="13896"/>
                        <a:pt x="76691" y="13896"/>
                      </a:cubicBezTo>
                      <a:cubicBezTo>
                        <a:pt x="75187" y="13896"/>
                        <a:pt x="75989" y="12488"/>
                        <a:pt x="74486" y="12488"/>
                      </a:cubicBezTo>
                      <a:cubicBezTo>
                        <a:pt x="73784" y="12488"/>
                        <a:pt x="72280" y="13896"/>
                        <a:pt x="71478" y="13896"/>
                      </a:cubicBezTo>
                      <a:cubicBezTo>
                        <a:pt x="69974" y="13896"/>
                        <a:pt x="69974" y="13239"/>
                        <a:pt x="68471" y="13239"/>
                      </a:cubicBezTo>
                      <a:cubicBezTo>
                        <a:pt x="66265" y="12488"/>
                        <a:pt x="64060" y="12488"/>
                        <a:pt x="61854" y="12488"/>
                      </a:cubicBezTo>
                      <a:cubicBezTo>
                        <a:pt x="58847" y="12488"/>
                        <a:pt x="56641" y="12488"/>
                        <a:pt x="54436" y="13896"/>
                      </a:cubicBezTo>
                      <a:cubicBezTo>
                        <a:pt x="52130" y="14553"/>
                        <a:pt x="48421" y="14553"/>
                        <a:pt x="47719" y="16713"/>
                      </a:cubicBezTo>
                      <a:cubicBezTo>
                        <a:pt x="50626" y="17370"/>
                        <a:pt x="51428" y="19530"/>
                        <a:pt x="49924" y="22253"/>
                      </a:cubicBezTo>
                      <a:cubicBezTo>
                        <a:pt x="48421" y="23661"/>
                        <a:pt x="47719" y="25070"/>
                        <a:pt x="46215" y="26478"/>
                      </a:cubicBezTo>
                      <a:cubicBezTo>
                        <a:pt x="43208" y="28544"/>
                        <a:pt x="42506" y="31361"/>
                        <a:pt x="41002" y="34835"/>
                      </a:cubicBezTo>
                      <a:cubicBezTo>
                        <a:pt x="38696" y="33427"/>
                        <a:pt x="36491" y="32018"/>
                        <a:pt x="33483" y="31361"/>
                      </a:cubicBezTo>
                      <a:cubicBezTo>
                        <a:pt x="33483" y="30610"/>
                        <a:pt x="31278" y="29953"/>
                        <a:pt x="29072" y="29953"/>
                      </a:cubicBezTo>
                      <a:cubicBezTo>
                        <a:pt x="29072" y="29953"/>
                        <a:pt x="29072" y="30610"/>
                        <a:pt x="29774" y="30610"/>
                      </a:cubicBezTo>
                      <a:cubicBezTo>
                        <a:pt x="26867" y="30610"/>
                        <a:pt x="26065" y="32018"/>
                        <a:pt x="24661" y="33427"/>
                      </a:cubicBezTo>
                      <a:cubicBezTo>
                        <a:pt x="23859" y="34084"/>
                        <a:pt x="21654" y="36244"/>
                        <a:pt x="20852" y="36901"/>
                      </a:cubicBezTo>
                      <a:cubicBezTo>
                        <a:pt x="20150" y="38309"/>
                        <a:pt x="20852" y="41126"/>
                        <a:pt x="20150" y="42535"/>
                      </a:cubicBezTo>
                      <a:cubicBezTo>
                        <a:pt x="20150" y="44600"/>
                        <a:pt x="19348" y="46009"/>
                        <a:pt x="18646" y="47417"/>
                      </a:cubicBezTo>
                      <a:cubicBezTo>
                        <a:pt x="17142" y="47417"/>
                        <a:pt x="16441" y="47417"/>
                        <a:pt x="14937" y="48075"/>
                      </a:cubicBezTo>
                      <a:cubicBezTo>
                        <a:pt x="17142" y="50892"/>
                        <a:pt x="15639" y="52957"/>
                        <a:pt x="14937" y="55774"/>
                      </a:cubicBezTo>
                      <a:cubicBezTo>
                        <a:pt x="14135" y="58497"/>
                        <a:pt x="14937" y="61314"/>
                        <a:pt x="13433" y="63380"/>
                      </a:cubicBezTo>
                      <a:cubicBezTo>
                        <a:pt x="11228" y="63380"/>
                        <a:pt x="8922" y="63380"/>
                        <a:pt x="6716" y="63380"/>
                      </a:cubicBezTo>
                      <a:cubicBezTo>
                        <a:pt x="6015" y="68262"/>
                        <a:pt x="6015" y="73145"/>
                        <a:pt x="5213" y="78028"/>
                      </a:cubicBezTo>
                      <a:cubicBezTo>
                        <a:pt x="5213" y="80845"/>
                        <a:pt x="5213" y="82910"/>
                        <a:pt x="3809" y="84976"/>
                      </a:cubicBezTo>
                      <a:cubicBezTo>
                        <a:pt x="2305" y="87793"/>
                        <a:pt x="2305" y="89201"/>
                        <a:pt x="2305" y="92018"/>
                      </a:cubicBezTo>
                      <a:cubicBezTo>
                        <a:pt x="1503" y="92676"/>
                        <a:pt x="1503" y="92676"/>
                        <a:pt x="1503" y="92676"/>
                      </a:cubicBezTo>
                      <a:cubicBezTo>
                        <a:pt x="2305" y="94835"/>
                        <a:pt x="3809" y="97558"/>
                        <a:pt x="3809" y="98967"/>
                      </a:cubicBezTo>
                      <a:cubicBezTo>
                        <a:pt x="3809" y="100375"/>
                        <a:pt x="3809" y="101784"/>
                        <a:pt x="3007" y="103192"/>
                      </a:cubicBezTo>
                      <a:cubicBezTo>
                        <a:pt x="2305" y="105258"/>
                        <a:pt x="0" y="105258"/>
                        <a:pt x="802" y="107323"/>
                      </a:cubicBezTo>
                      <a:cubicBezTo>
                        <a:pt x="3809" y="108732"/>
                        <a:pt x="6716" y="108075"/>
                        <a:pt x="9724" y="108732"/>
                      </a:cubicBezTo>
                      <a:cubicBezTo>
                        <a:pt x="12731" y="109389"/>
                        <a:pt x="11929" y="109389"/>
                        <a:pt x="13433" y="110798"/>
                      </a:cubicBezTo>
                      <a:cubicBezTo>
                        <a:pt x="14937" y="111549"/>
                        <a:pt x="17142" y="110798"/>
                        <a:pt x="18646" y="110798"/>
                      </a:cubicBezTo>
                      <a:cubicBezTo>
                        <a:pt x="20852" y="110798"/>
                        <a:pt x="26065" y="109389"/>
                        <a:pt x="27568" y="110140"/>
                      </a:cubicBezTo>
                      <a:lnTo>
                        <a:pt x="28370" y="110798"/>
                      </a:lnTo>
                      <a:cubicBezTo>
                        <a:pt x="28370" y="110140"/>
                        <a:pt x="28370" y="110140"/>
                        <a:pt x="28370" y="109389"/>
                      </a:cubicBezTo>
                      <a:cubicBezTo>
                        <a:pt x="29072" y="108075"/>
                        <a:pt x="29072" y="105258"/>
                        <a:pt x="31278" y="104507"/>
                      </a:cubicBezTo>
                      <a:cubicBezTo>
                        <a:pt x="32781" y="104507"/>
                        <a:pt x="34987" y="108075"/>
                        <a:pt x="35789" y="108732"/>
                      </a:cubicBezTo>
                      <a:cubicBezTo>
                        <a:pt x="37293" y="110140"/>
                        <a:pt x="39498" y="112206"/>
                        <a:pt x="41704" y="112863"/>
                      </a:cubicBezTo>
                      <a:cubicBezTo>
                        <a:pt x="45413" y="112863"/>
                        <a:pt x="44711" y="110140"/>
                        <a:pt x="44711" y="107323"/>
                      </a:cubicBezTo>
                      <a:cubicBezTo>
                        <a:pt x="47719" y="107323"/>
                        <a:pt x="52932" y="106666"/>
                        <a:pt x="55137" y="107323"/>
                      </a:cubicBezTo>
                      <a:cubicBezTo>
                        <a:pt x="58145" y="108732"/>
                        <a:pt x="58145" y="114272"/>
                        <a:pt x="60350" y="114272"/>
                      </a:cubicBezTo>
                      <a:cubicBezTo>
                        <a:pt x="60350" y="109389"/>
                        <a:pt x="67769" y="109389"/>
                        <a:pt x="71478" y="110798"/>
                      </a:cubicBezTo>
                      <a:cubicBezTo>
                        <a:pt x="75187" y="112863"/>
                        <a:pt x="78195" y="115680"/>
                        <a:pt x="79699" y="119248"/>
                      </a:cubicBezTo>
                      <a:cubicBezTo>
                        <a:pt x="85614" y="119906"/>
                        <a:pt x="88621" y="101784"/>
                        <a:pt x="89323" y="98967"/>
                      </a:cubicBezTo>
                      <a:cubicBezTo>
                        <a:pt x="90125" y="96901"/>
                        <a:pt x="90125" y="94835"/>
                        <a:pt x="90827" y="93427"/>
                      </a:cubicBezTo>
                      <a:cubicBezTo>
                        <a:pt x="91629" y="91267"/>
                        <a:pt x="93032" y="90610"/>
                        <a:pt x="93834" y="88544"/>
                      </a:cubicBezTo>
                      <a:cubicBezTo>
                        <a:pt x="94536" y="87136"/>
                        <a:pt x="94536" y="84976"/>
                        <a:pt x="96040" y="83661"/>
                      </a:cubicBezTo>
                      <a:cubicBezTo>
                        <a:pt x="96842" y="82253"/>
                        <a:pt x="96842" y="82910"/>
                        <a:pt x="97543" y="81502"/>
                      </a:cubicBezTo>
                      <a:cubicBezTo>
                        <a:pt x="97543" y="80845"/>
                        <a:pt x="97543" y="79436"/>
                        <a:pt x="97543" y="78779"/>
                      </a:cubicBezTo>
                      <a:cubicBezTo>
                        <a:pt x="97543" y="76619"/>
                        <a:pt x="98345" y="75962"/>
                        <a:pt x="99047" y="73896"/>
                      </a:cubicBezTo>
                      <a:cubicBezTo>
                        <a:pt x="99749" y="71830"/>
                        <a:pt x="99047" y="71079"/>
                        <a:pt x="102055" y="69671"/>
                      </a:cubicBezTo>
                      <a:cubicBezTo>
                        <a:pt x="104260" y="69671"/>
                        <a:pt x="105764" y="69671"/>
                        <a:pt x="106466" y="66854"/>
                      </a:cubicBezTo>
                      <a:cubicBezTo>
                        <a:pt x="107268" y="65539"/>
                        <a:pt x="106466" y="63380"/>
                        <a:pt x="106466" y="61971"/>
                      </a:cubicBezTo>
                      <a:cubicBezTo>
                        <a:pt x="108771" y="60657"/>
                        <a:pt x="110175" y="60657"/>
                        <a:pt x="110977" y="58497"/>
                      </a:cubicBezTo>
                      <a:cubicBezTo>
                        <a:pt x="110977" y="57089"/>
                        <a:pt x="110977" y="55774"/>
                        <a:pt x="110977" y="54366"/>
                      </a:cubicBezTo>
                      <a:cubicBezTo>
                        <a:pt x="111679" y="50892"/>
                        <a:pt x="113984" y="51549"/>
                        <a:pt x="116190" y="49483"/>
                      </a:cubicBezTo>
                      <a:cubicBezTo>
                        <a:pt x="117694" y="46666"/>
                        <a:pt x="116190" y="43849"/>
                        <a:pt x="117694" y="41126"/>
                      </a:cubicBezTo>
                      <a:cubicBezTo>
                        <a:pt x="119097" y="38309"/>
                        <a:pt x="119097" y="38309"/>
                        <a:pt x="119097" y="38309"/>
                      </a:cubicBezTo>
                      <a:cubicBezTo>
                        <a:pt x="119899" y="36901"/>
                        <a:pt x="119899" y="34835"/>
                        <a:pt x="119899" y="33427"/>
                      </a:cubicBezTo>
                      <a:cubicBezTo>
                        <a:pt x="116892" y="32769"/>
                        <a:pt x="116190" y="32769"/>
                        <a:pt x="113984" y="31361"/>
                      </a:cubicBezTo>
                      <a:cubicBezTo>
                        <a:pt x="112481" y="30610"/>
                        <a:pt x="110175" y="29201"/>
                        <a:pt x="108771" y="28544"/>
                      </a:cubicBezTo>
                      <a:cubicBezTo>
                        <a:pt x="108771" y="26478"/>
                        <a:pt x="108771" y="22253"/>
                        <a:pt x="109473" y="20187"/>
                      </a:cubicBezTo>
                      <a:cubicBezTo>
                        <a:pt x="110175" y="18779"/>
                        <a:pt x="111679" y="18779"/>
                        <a:pt x="112481" y="17370"/>
                      </a:cubicBezTo>
                      <a:cubicBezTo>
                        <a:pt x="112481" y="17370"/>
                        <a:pt x="112481" y="16713"/>
                        <a:pt x="112481" y="15305"/>
                      </a:cubicBezTo>
                      <a:cubicBezTo>
                        <a:pt x="108771" y="15305"/>
                        <a:pt x="105062" y="13239"/>
                        <a:pt x="101253" y="13239"/>
                      </a:cubicBezTo>
                      <a:cubicBezTo>
                        <a:pt x="101253" y="9014"/>
                        <a:pt x="102055" y="5539"/>
                        <a:pt x="102055" y="1314"/>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30" name="Shape 2608">
                  <a:extLst>
                    <a:ext uri="{FF2B5EF4-FFF2-40B4-BE49-F238E27FC236}">
                      <a16:creationId xmlns:a16="http://schemas.microsoft.com/office/drawing/2014/main" id="{8D6592E1-FFA9-4AC2-9E20-E6B4DB9D6EBC}"/>
                    </a:ext>
                  </a:extLst>
                </p:cNvPr>
                <p:cNvSpPr/>
                <p:nvPr/>
              </p:nvSpPr>
              <p:spPr>
                <a:xfrm>
                  <a:off x="10650172" y="2629208"/>
                  <a:ext cx="877799" cy="762440"/>
                </a:xfrm>
                <a:custGeom>
                  <a:avLst/>
                  <a:gdLst/>
                  <a:ahLst/>
                  <a:cxnLst/>
                  <a:rect l="0" t="0" r="0" b="0"/>
                  <a:pathLst>
                    <a:path w="120000" h="120000" extrusionOk="0">
                      <a:moveTo>
                        <a:pt x="119968" y="36369"/>
                      </a:moveTo>
                      <a:lnTo>
                        <a:pt x="119968" y="36369"/>
                      </a:lnTo>
                      <a:cubicBezTo>
                        <a:pt x="119968" y="35272"/>
                        <a:pt x="119014" y="35272"/>
                        <a:pt x="118537" y="34468"/>
                      </a:cubicBezTo>
                      <a:cubicBezTo>
                        <a:pt x="118537" y="33920"/>
                        <a:pt x="118537" y="33079"/>
                        <a:pt x="118537" y="32567"/>
                      </a:cubicBezTo>
                      <a:cubicBezTo>
                        <a:pt x="118791" y="31471"/>
                        <a:pt x="118537" y="31215"/>
                        <a:pt x="117837" y="30667"/>
                      </a:cubicBezTo>
                      <a:cubicBezTo>
                        <a:pt x="117138" y="30374"/>
                        <a:pt x="116661" y="30118"/>
                        <a:pt x="116661" y="29314"/>
                      </a:cubicBezTo>
                      <a:cubicBezTo>
                        <a:pt x="116184" y="29022"/>
                        <a:pt x="115961" y="29022"/>
                        <a:pt x="115707" y="28473"/>
                      </a:cubicBezTo>
                      <a:cubicBezTo>
                        <a:pt x="115484" y="28218"/>
                        <a:pt x="115230" y="27669"/>
                        <a:pt x="114785" y="27413"/>
                      </a:cubicBezTo>
                      <a:cubicBezTo>
                        <a:pt x="114308" y="27121"/>
                        <a:pt x="112877" y="27413"/>
                        <a:pt x="112400" y="27413"/>
                      </a:cubicBezTo>
                      <a:cubicBezTo>
                        <a:pt x="111701" y="27669"/>
                        <a:pt x="111224" y="28473"/>
                        <a:pt x="110524" y="28473"/>
                      </a:cubicBezTo>
                      <a:cubicBezTo>
                        <a:pt x="110047" y="28473"/>
                        <a:pt x="109793" y="27669"/>
                        <a:pt x="109348" y="27413"/>
                      </a:cubicBezTo>
                      <a:cubicBezTo>
                        <a:pt x="108871" y="27413"/>
                        <a:pt x="108616" y="27413"/>
                        <a:pt x="108394" y="27669"/>
                      </a:cubicBezTo>
                      <a:cubicBezTo>
                        <a:pt x="107217" y="27962"/>
                        <a:pt x="106740" y="28218"/>
                        <a:pt x="105786" y="27413"/>
                      </a:cubicBezTo>
                      <a:cubicBezTo>
                        <a:pt x="105087" y="26865"/>
                        <a:pt x="104133" y="25769"/>
                        <a:pt x="103211" y="25769"/>
                      </a:cubicBezTo>
                      <a:cubicBezTo>
                        <a:pt x="102480" y="25513"/>
                        <a:pt x="101558" y="26317"/>
                        <a:pt x="100826" y="26573"/>
                      </a:cubicBezTo>
                      <a:cubicBezTo>
                        <a:pt x="100127" y="26865"/>
                        <a:pt x="99173" y="27413"/>
                        <a:pt x="98950" y="27962"/>
                      </a:cubicBezTo>
                      <a:cubicBezTo>
                        <a:pt x="98251" y="28473"/>
                        <a:pt x="98728" y="29022"/>
                        <a:pt x="98473" y="29826"/>
                      </a:cubicBezTo>
                      <a:cubicBezTo>
                        <a:pt x="97996" y="29570"/>
                        <a:pt x="97519" y="29570"/>
                        <a:pt x="97042" y="29314"/>
                      </a:cubicBezTo>
                      <a:cubicBezTo>
                        <a:pt x="96597" y="29314"/>
                        <a:pt x="96120" y="29314"/>
                        <a:pt x="95643" y="29314"/>
                      </a:cubicBezTo>
                      <a:cubicBezTo>
                        <a:pt x="95389" y="27669"/>
                        <a:pt x="97297" y="27669"/>
                        <a:pt x="97042" y="26317"/>
                      </a:cubicBezTo>
                      <a:cubicBezTo>
                        <a:pt x="96343" y="26317"/>
                        <a:pt x="96597" y="24416"/>
                        <a:pt x="96820" y="23868"/>
                      </a:cubicBezTo>
                      <a:cubicBezTo>
                        <a:pt x="97519" y="23868"/>
                        <a:pt x="97774" y="23064"/>
                        <a:pt x="98251" y="22771"/>
                      </a:cubicBezTo>
                      <a:cubicBezTo>
                        <a:pt x="98950" y="21711"/>
                        <a:pt x="98473" y="22223"/>
                        <a:pt x="98473" y="21163"/>
                      </a:cubicBezTo>
                      <a:cubicBezTo>
                        <a:pt x="98473" y="19518"/>
                        <a:pt x="100127" y="19518"/>
                        <a:pt x="100604" y="18714"/>
                      </a:cubicBezTo>
                      <a:cubicBezTo>
                        <a:pt x="100826" y="18458"/>
                        <a:pt x="100826" y="17910"/>
                        <a:pt x="100826" y="17910"/>
                      </a:cubicBezTo>
                      <a:cubicBezTo>
                        <a:pt x="101081" y="17618"/>
                        <a:pt x="101558" y="17910"/>
                        <a:pt x="101558" y="17362"/>
                      </a:cubicBezTo>
                      <a:cubicBezTo>
                        <a:pt x="101780" y="16813"/>
                        <a:pt x="99904" y="15717"/>
                        <a:pt x="99650" y="15169"/>
                      </a:cubicBezTo>
                      <a:cubicBezTo>
                        <a:pt x="99173" y="14620"/>
                        <a:pt x="98473" y="13560"/>
                        <a:pt x="98251" y="12756"/>
                      </a:cubicBezTo>
                      <a:cubicBezTo>
                        <a:pt x="97996" y="11915"/>
                        <a:pt x="98251" y="11367"/>
                        <a:pt x="97996" y="10563"/>
                      </a:cubicBezTo>
                      <a:cubicBezTo>
                        <a:pt x="95866" y="10307"/>
                        <a:pt x="93767" y="11367"/>
                        <a:pt x="93513" y="13816"/>
                      </a:cubicBezTo>
                      <a:cubicBezTo>
                        <a:pt x="93513" y="14364"/>
                        <a:pt x="93767" y="15169"/>
                        <a:pt x="93036" y="15461"/>
                      </a:cubicBezTo>
                      <a:cubicBezTo>
                        <a:pt x="92559" y="15717"/>
                        <a:pt x="92337" y="15461"/>
                        <a:pt x="92114" y="14913"/>
                      </a:cubicBezTo>
                      <a:cubicBezTo>
                        <a:pt x="91860" y="13816"/>
                        <a:pt x="92813" y="13012"/>
                        <a:pt x="92337" y="11915"/>
                      </a:cubicBezTo>
                      <a:cubicBezTo>
                        <a:pt x="91860" y="11915"/>
                        <a:pt x="91160" y="11660"/>
                        <a:pt x="90683" y="11660"/>
                      </a:cubicBezTo>
                      <a:cubicBezTo>
                        <a:pt x="90683" y="11111"/>
                        <a:pt x="91160" y="10855"/>
                        <a:pt x="91160" y="10307"/>
                      </a:cubicBezTo>
                      <a:cubicBezTo>
                        <a:pt x="91383" y="10307"/>
                        <a:pt x="91860" y="10015"/>
                        <a:pt x="91860" y="10307"/>
                      </a:cubicBezTo>
                      <a:cubicBezTo>
                        <a:pt x="92114" y="9759"/>
                        <a:pt x="93290" y="7310"/>
                        <a:pt x="93767" y="7310"/>
                      </a:cubicBezTo>
                      <a:cubicBezTo>
                        <a:pt x="94213" y="7054"/>
                        <a:pt x="94689" y="7602"/>
                        <a:pt x="94944" y="6762"/>
                      </a:cubicBezTo>
                      <a:cubicBezTo>
                        <a:pt x="95166" y="6506"/>
                        <a:pt x="94689" y="5665"/>
                        <a:pt x="94944" y="5409"/>
                      </a:cubicBezTo>
                      <a:cubicBezTo>
                        <a:pt x="94213" y="4861"/>
                        <a:pt x="93767" y="5409"/>
                        <a:pt x="93036" y="5409"/>
                      </a:cubicBezTo>
                      <a:cubicBezTo>
                        <a:pt x="92114" y="5665"/>
                        <a:pt x="91637" y="4861"/>
                        <a:pt x="91160" y="3764"/>
                      </a:cubicBezTo>
                      <a:cubicBezTo>
                        <a:pt x="90937" y="3253"/>
                        <a:pt x="91160" y="3508"/>
                        <a:pt x="90683" y="2960"/>
                      </a:cubicBezTo>
                      <a:cubicBezTo>
                        <a:pt x="90461" y="2412"/>
                        <a:pt x="89729" y="2412"/>
                        <a:pt x="89507" y="1900"/>
                      </a:cubicBezTo>
                      <a:cubicBezTo>
                        <a:pt x="89030" y="1352"/>
                        <a:pt x="89252" y="255"/>
                        <a:pt x="88330" y="0"/>
                      </a:cubicBezTo>
                      <a:cubicBezTo>
                        <a:pt x="88330" y="1060"/>
                        <a:pt x="88076" y="511"/>
                        <a:pt x="87599" y="1060"/>
                      </a:cubicBezTo>
                      <a:cubicBezTo>
                        <a:pt x="87154" y="1352"/>
                        <a:pt x="87376" y="1608"/>
                        <a:pt x="87154" y="1900"/>
                      </a:cubicBezTo>
                      <a:cubicBezTo>
                        <a:pt x="86899" y="2412"/>
                        <a:pt x="86422" y="2412"/>
                        <a:pt x="86200" y="2412"/>
                      </a:cubicBezTo>
                      <a:cubicBezTo>
                        <a:pt x="85023" y="3253"/>
                        <a:pt x="84069" y="4057"/>
                        <a:pt x="82893" y="4605"/>
                      </a:cubicBezTo>
                      <a:cubicBezTo>
                        <a:pt x="81717" y="5409"/>
                        <a:pt x="80540" y="5957"/>
                        <a:pt x="79586" y="7054"/>
                      </a:cubicBezTo>
                      <a:cubicBezTo>
                        <a:pt x="79109" y="7310"/>
                        <a:pt x="78155" y="7858"/>
                        <a:pt x="78155" y="8662"/>
                      </a:cubicBezTo>
                      <a:cubicBezTo>
                        <a:pt x="78155" y="8955"/>
                        <a:pt x="78632" y="8955"/>
                        <a:pt x="78632" y="9503"/>
                      </a:cubicBezTo>
                      <a:cubicBezTo>
                        <a:pt x="78632" y="9759"/>
                        <a:pt x="78632" y="10015"/>
                        <a:pt x="78632" y="10307"/>
                      </a:cubicBezTo>
                      <a:cubicBezTo>
                        <a:pt x="78410" y="10307"/>
                        <a:pt x="77933" y="10307"/>
                        <a:pt x="77456" y="10307"/>
                      </a:cubicBezTo>
                      <a:cubicBezTo>
                        <a:pt x="77933" y="11111"/>
                        <a:pt x="77710" y="12208"/>
                        <a:pt x="77233" y="12756"/>
                      </a:cubicBezTo>
                      <a:cubicBezTo>
                        <a:pt x="76756" y="13268"/>
                        <a:pt x="75802" y="13268"/>
                        <a:pt x="75103" y="13560"/>
                      </a:cubicBezTo>
                      <a:cubicBezTo>
                        <a:pt x="74149" y="13560"/>
                        <a:pt x="73227" y="12756"/>
                        <a:pt x="72273" y="11915"/>
                      </a:cubicBezTo>
                      <a:cubicBezTo>
                        <a:pt x="71319" y="11367"/>
                        <a:pt x="70620" y="11111"/>
                        <a:pt x="69443" y="11111"/>
                      </a:cubicBezTo>
                      <a:cubicBezTo>
                        <a:pt x="68489" y="11111"/>
                        <a:pt x="67790" y="11367"/>
                        <a:pt x="66836" y="11367"/>
                      </a:cubicBezTo>
                      <a:cubicBezTo>
                        <a:pt x="65437" y="11660"/>
                        <a:pt x="64960" y="11367"/>
                        <a:pt x="63751" y="10307"/>
                      </a:cubicBezTo>
                      <a:cubicBezTo>
                        <a:pt x="62352" y="9211"/>
                        <a:pt x="60922" y="7602"/>
                        <a:pt x="59046" y="7602"/>
                      </a:cubicBezTo>
                      <a:cubicBezTo>
                        <a:pt x="59046" y="8955"/>
                        <a:pt x="59046" y="9759"/>
                        <a:pt x="57869" y="10307"/>
                      </a:cubicBezTo>
                      <a:cubicBezTo>
                        <a:pt x="56915" y="10855"/>
                        <a:pt x="55961" y="10563"/>
                        <a:pt x="55039" y="11111"/>
                      </a:cubicBezTo>
                      <a:cubicBezTo>
                        <a:pt x="53831" y="11660"/>
                        <a:pt x="53608" y="12756"/>
                        <a:pt x="52655" y="13560"/>
                      </a:cubicBezTo>
                      <a:cubicBezTo>
                        <a:pt x="51955" y="14109"/>
                        <a:pt x="51255" y="14913"/>
                        <a:pt x="51001" y="15717"/>
                      </a:cubicBezTo>
                      <a:cubicBezTo>
                        <a:pt x="50779" y="16265"/>
                        <a:pt x="50302" y="18166"/>
                        <a:pt x="49825" y="18458"/>
                      </a:cubicBezTo>
                      <a:cubicBezTo>
                        <a:pt x="49602" y="18458"/>
                        <a:pt x="48171" y="18166"/>
                        <a:pt x="47949" y="18458"/>
                      </a:cubicBezTo>
                      <a:cubicBezTo>
                        <a:pt x="47726" y="18970"/>
                        <a:pt x="48648" y="19518"/>
                        <a:pt x="48426" y="20359"/>
                      </a:cubicBezTo>
                      <a:cubicBezTo>
                        <a:pt x="48426" y="20871"/>
                        <a:pt x="46295" y="21711"/>
                        <a:pt x="45818" y="21967"/>
                      </a:cubicBezTo>
                      <a:cubicBezTo>
                        <a:pt x="46041" y="23064"/>
                        <a:pt x="44642" y="23612"/>
                        <a:pt x="43942" y="24124"/>
                      </a:cubicBezTo>
                      <a:cubicBezTo>
                        <a:pt x="43465" y="24416"/>
                        <a:pt x="43211" y="24672"/>
                        <a:pt x="42734" y="25220"/>
                      </a:cubicBezTo>
                      <a:cubicBezTo>
                        <a:pt x="42511" y="25513"/>
                        <a:pt x="42034" y="26317"/>
                        <a:pt x="41558" y="26573"/>
                      </a:cubicBezTo>
                      <a:cubicBezTo>
                        <a:pt x="40858" y="26865"/>
                        <a:pt x="40158" y="26317"/>
                        <a:pt x="39459" y="26573"/>
                      </a:cubicBezTo>
                      <a:cubicBezTo>
                        <a:pt x="38728" y="26573"/>
                        <a:pt x="38505" y="26865"/>
                        <a:pt x="38028" y="27121"/>
                      </a:cubicBezTo>
                      <a:cubicBezTo>
                        <a:pt x="37074" y="27669"/>
                        <a:pt x="36152" y="27962"/>
                        <a:pt x="35198" y="28473"/>
                      </a:cubicBezTo>
                      <a:cubicBezTo>
                        <a:pt x="34244" y="29022"/>
                        <a:pt x="33322" y="28473"/>
                        <a:pt x="32368" y="28766"/>
                      </a:cubicBezTo>
                      <a:cubicBezTo>
                        <a:pt x="31414" y="29022"/>
                        <a:pt x="31669" y="30374"/>
                        <a:pt x="31669" y="31471"/>
                      </a:cubicBezTo>
                      <a:cubicBezTo>
                        <a:pt x="31669" y="32567"/>
                        <a:pt x="31669" y="33371"/>
                        <a:pt x="31192" y="34468"/>
                      </a:cubicBezTo>
                      <a:cubicBezTo>
                        <a:pt x="30937" y="34980"/>
                        <a:pt x="30715" y="35528"/>
                        <a:pt x="30461" y="35820"/>
                      </a:cubicBezTo>
                      <a:cubicBezTo>
                        <a:pt x="30238" y="36076"/>
                        <a:pt x="29761" y="36369"/>
                        <a:pt x="29538" y="36625"/>
                      </a:cubicBezTo>
                      <a:cubicBezTo>
                        <a:pt x="29284" y="37173"/>
                        <a:pt x="29284" y="37429"/>
                        <a:pt x="28807" y="37721"/>
                      </a:cubicBezTo>
                      <a:cubicBezTo>
                        <a:pt x="28330" y="38269"/>
                        <a:pt x="27885" y="38269"/>
                        <a:pt x="27408" y="38525"/>
                      </a:cubicBezTo>
                      <a:cubicBezTo>
                        <a:pt x="27154" y="39074"/>
                        <a:pt x="27154" y="39622"/>
                        <a:pt x="26709" y="39878"/>
                      </a:cubicBezTo>
                      <a:cubicBezTo>
                        <a:pt x="26232" y="40170"/>
                        <a:pt x="25977" y="40426"/>
                        <a:pt x="25500" y="40682"/>
                      </a:cubicBezTo>
                      <a:cubicBezTo>
                        <a:pt x="24801" y="40974"/>
                        <a:pt x="23402" y="41230"/>
                        <a:pt x="22925" y="42071"/>
                      </a:cubicBezTo>
                      <a:cubicBezTo>
                        <a:pt x="22670" y="42583"/>
                        <a:pt x="22925" y="42875"/>
                        <a:pt x="22448" y="43423"/>
                      </a:cubicBezTo>
                      <a:cubicBezTo>
                        <a:pt x="22225" y="43935"/>
                        <a:pt x="21271" y="44227"/>
                        <a:pt x="21494" y="45031"/>
                      </a:cubicBezTo>
                      <a:cubicBezTo>
                        <a:pt x="21971" y="45324"/>
                        <a:pt x="22670" y="45580"/>
                        <a:pt x="22925" y="46128"/>
                      </a:cubicBezTo>
                      <a:cubicBezTo>
                        <a:pt x="24324" y="48577"/>
                        <a:pt x="18664" y="49125"/>
                        <a:pt x="18887" y="51282"/>
                      </a:cubicBezTo>
                      <a:cubicBezTo>
                        <a:pt x="18187" y="51830"/>
                        <a:pt x="17011" y="51026"/>
                        <a:pt x="16057" y="51538"/>
                      </a:cubicBezTo>
                      <a:cubicBezTo>
                        <a:pt x="15135" y="52378"/>
                        <a:pt x="14880" y="53183"/>
                        <a:pt x="14435" y="51282"/>
                      </a:cubicBezTo>
                      <a:cubicBezTo>
                        <a:pt x="13958" y="51282"/>
                        <a:pt x="13704" y="51282"/>
                        <a:pt x="13227" y="51282"/>
                      </a:cubicBezTo>
                      <a:cubicBezTo>
                        <a:pt x="13227" y="51282"/>
                        <a:pt x="13227" y="51282"/>
                        <a:pt x="13481" y="51282"/>
                      </a:cubicBezTo>
                      <a:cubicBezTo>
                        <a:pt x="13481" y="51830"/>
                        <a:pt x="13481" y="52086"/>
                        <a:pt x="13481" y="52634"/>
                      </a:cubicBezTo>
                      <a:cubicBezTo>
                        <a:pt x="12273" y="52634"/>
                        <a:pt x="11828" y="52378"/>
                        <a:pt x="10874" y="52927"/>
                      </a:cubicBezTo>
                      <a:cubicBezTo>
                        <a:pt x="10397" y="53183"/>
                        <a:pt x="9920" y="53183"/>
                        <a:pt x="9697" y="53731"/>
                      </a:cubicBezTo>
                      <a:cubicBezTo>
                        <a:pt x="9220" y="54279"/>
                        <a:pt x="9220" y="54827"/>
                        <a:pt x="8744" y="55083"/>
                      </a:cubicBezTo>
                      <a:cubicBezTo>
                        <a:pt x="8521" y="55376"/>
                        <a:pt x="8044" y="55376"/>
                        <a:pt x="7567" y="55083"/>
                      </a:cubicBezTo>
                      <a:cubicBezTo>
                        <a:pt x="6613" y="54827"/>
                        <a:pt x="5437" y="54535"/>
                        <a:pt x="4483" y="54535"/>
                      </a:cubicBezTo>
                      <a:cubicBezTo>
                        <a:pt x="3306" y="54535"/>
                        <a:pt x="2130" y="54279"/>
                        <a:pt x="1208" y="54279"/>
                      </a:cubicBezTo>
                      <a:cubicBezTo>
                        <a:pt x="953" y="55376"/>
                        <a:pt x="1208" y="57276"/>
                        <a:pt x="0" y="57532"/>
                      </a:cubicBezTo>
                      <a:cubicBezTo>
                        <a:pt x="254" y="58081"/>
                        <a:pt x="731" y="58629"/>
                        <a:pt x="953" y="59141"/>
                      </a:cubicBezTo>
                      <a:cubicBezTo>
                        <a:pt x="1208" y="59689"/>
                        <a:pt x="953" y="60530"/>
                        <a:pt x="1208" y="61041"/>
                      </a:cubicBezTo>
                      <a:cubicBezTo>
                        <a:pt x="1653" y="61590"/>
                        <a:pt x="2384" y="61882"/>
                        <a:pt x="3084" y="62138"/>
                      </a:cubicBezTo>
                      <a:cubicBezTo>
                        <a:pt x="4038" y="62686"/>
                        <a:pt x="3783" y="62942"/>
                        <a:pt x="4260" y="64038"/>
                      </a:cubicBezTo>
                      <a:cubicBezTo>
                        <a:pt x="4737" y="62942"/>
                        <a:pt x="5214" y="63234"/>
                        <a:pt x="6391" y="63234"/>
                      </a:cubicBezTo>
                      <a:cubicBezTo>
                        <a:pt x="7344" y="63234"/>
                        <a:pt x="7821" y="62686"/>
                        <a:pt x="8521" y="62138"/>
                      </a:cubicBezTo>
                      <a:cubicBezTo>
                        <a:pt x="9443" y="61590"/>
                        <a:pt x="9443" y="62394"/>
                        <a:pt x="9920" y="63234"/>
                      </a:cubicBezTo>
                      <a:cubicBezTo>
                        <a:pt x="10397" y="63783"/>
                        <a:pt x="10874" y="64587"/>
                        <a:pt x="11351" y="65135"/>
                      </a:cubicBezTo>
                      <a:cubicBezTo>
                        <a:pt x="11573" y="65391"/>
                        <a:pt x="12050" y="66232"/>
                        <a:pt x="11828" y="66487"/>
                      </a:cubicBezTo>
                      <a:cubicBezTo>
                        <a:pt x="11828" y="66743"/>
                        <a:pt x="11096" y="66743"/>
                        <a:pt x="11096" y="67292"/>
                      </a:cubicBezTo>
                      <a:cubicBezTo>
                        <a:pt x="10874" y="67584"/>
                        <a:pt x="11096" y="68132"/>
                        <a:pt x="10874" y="68388"/>
                      </a:cubicBezTo>
                      <a:cubicBezTo>
                        <a:pt x="10651" y="68936"/>
                        <a:pt x="10174" y="68644"/>
                        <a:pt x="9920" y="69192"/>
                      </a:cubicBezTo>
                      <a:cubicBezTo>
                        <a:pt x="9697" y="69485"/>
                        <a:pt x="9443" y="71093"/>
                        <a:pt x="9697" y="71385"/>
                      </a:cubicBezTo>
                      <a:cubicBezTo>
                        <a:pt x="9920" y="72190"/>
                        <a:pt x="11351" y="72994"/>
                        <a:pt x="11828" y="73286"/>
                      </a:cubicBezTo>
                      <a:cubicBezTo>
                        <a:pt x="12050" y="74894"/>
                        <a:pt x="13004" y="75735"/>
                        <a:pt x="12273" y="77343"/>
                      </a:cubicBezTo>
                      <a:cubicBezTo>
                        <a:pt x="12050" y="78696"/>
                        <a:pt x="10651" y="78696"/>
                        <a:pt x="9697" y="78696"/>
                      </a:cubicBezTo>
                      <a:cubicBezTo>
                        <a:pt x="9697" y="78440"/>
                        <a:pt x="9697" y="78148"/>
                        <a:pt x="9697" y="78148"/>
                      </a:cubicBezTo>
                      <a:cubicBezTo>
                        <a:pt x="9443" y="78148"/>
                        <a:pt x="8998" y="77892"/>
                        <a:pt x="8521" y="77892"/>
                      </a:cubicBezTo>
                      <a:cubicBezTo>
                        <a:pt x="8998" y="78440"/>
                        <a:pt x="9443" y="78696"/>
                        <a:pt x="9920" y="78696"/>
                      </a:cubicBezTo>
                      <a:cubicBezTo>
                        <a:pt x="10874" y="78988"/>
                        <a:pt x="11573" y="78988"/>
                        <a:pt x="12273" y="78696"/>
                      </a:cubicBezTo>
                      <a:cubicBezTo>
                        <a:pt x="13004" y="78440"/>
                        <a:pt x="13481" y="78440"/>
                        <a:pt x="14181" y="78148"/>
                      </a:cubicBezTo>
                      <a:cubicBezTo>
                        <a:pt x="14658" y="78148"/>
                        <a:pt x="15135" y="77892"/>
                        <a:pt x="15612" y="77892"/>
                      </a:cubicBezTo>
                      <a:cubicBezTo>
                        <a:pt x="16057" y="77892"/>
                        <a:pt x="16311" y="77343"/>
                        <a:pt x="16788" y="77343"/>
                      </a:cubicBezTo>
                      <a:cubicBezTo>
                        <a:pt x="17265" y="77088"/>
                        <a:pt x="17965" y="77088"/>
                        <a:pt x="18441" y="77088"/>
                      </a:cubicBezTo>
                      <a:cubicBezTo>
                        <a:pt x="19364" y="76795"/>
                        <a:pt x="20095" y="76247"/>
                        <a:pt x="21017" y="75735"/>
                      </a:cubicBezTo>
                      <a:cubicBezTo>
                        <a:pt x="21271" y="75735"/>
                        <a:pt x="21494" y="75187"/>
                        <a:pt x="21748" y="75187"/>
                      </a:cubicBezTo>
                      <a:cubicBezTo>
                        <a:pt x="22225" y="75187"/>
                        <a:pt x="22448" y="75187"/>
                        <a:pt x="22670" y="75187"/>
                      </a:cubicBezTo>
                      <a:cubicBezTo>
                        <a:pt x="23402" y="74894"/>
                        <a:pt x="23402" y="74090"/>
                        <a:pt x="24101" y="74090"/>
                      </a:cubicBezTo>
                      <a:cubicBezTo>
                        <a:pt x="25500" y="74090"/>
                        <a:pt x="26709" y="74639"/>
                        <a:pt x="27885" y="74894"/>
                      </a:cubicBezTo>
                      <a:cubicBezTo>
                        <a:pt x="28585" y="75187"/>
                        <a:pt x="29284" y="75443"/>
                        <a:pt x="30015" y="75991"/>
                      </a:cubicBezTo>
                      <a:cubicBezTo>
                        <a:pt x="30937" y="76539"/>
                        <a:pt x="31669" y="76247"/>
                        <a:pt x="32591" y="76247"/>
                      </a:cubicBezTo>
                      <a:cubicBezTo>
                        <a:pt x="33322" y="75991"/>
                        <a:pt x="34244" y="75991"/>
                        <a:pt x="34721" y="75735"/>
                      </a:cubicBezTo>
                      <a:cubicBezTo>
                        <a:pt x="35675" y="74639"/>
                        <a:pt x="36852" y="74639"/>
                        <a:pt x="38251" y="74894"/>
                      </a:cubicBezTo>
                      <a:cubicBezTo>
                        <a:pt x="38728" y="74894"/>
                        <a:pt x="39459" y="74894"/>
                        <a:pt x="39936" y="74639"/>
                      </a:cubicBezTo>
                      <a:cubicBezTo>
                        <a:pt x="40381" y="74346"/>
                        <a:pt x="40381" y="74090"/>
                        <a:pt x="40858" y="74090"/>
                      </a:cubicBezTo>
                      <a:cubicBezTo>
                        <a:pt x="41112" y="74090"/>
                        <a:pt x="41335" y="74090"/>
                        <a:pt x="41558" y="74090"/>
                      </a:cubicBezTo>
                      <a:cubicBezTo>
                        <a:pt x="42289" y="74090"/>
                        <a:pt x="42988" y="74090"/>
                        <a:pt x="43465" y="74090"/>
                      </a:cubicBezTo>
                      <a:cubicBezTo>
                        <a:pt x="44165" y="73798"/>
                        <a:pt x="44642" y="73542"/>
                        <a:pt x="45119" y="72994"/>
                      </a:cubicBezTo>
                      <a:cubicBezTo>
                        <a:pt x="45341" y="72445"/>
                        <a:pt x="45596" y="71897"/>
                        <a:pt x="45818" y="71385"/>
                      </a:cubicBezTo>
                      <a:cubicBezTo>
                        <a:pt x="46295" y="70837"/>
                        <a:pt x="46518" y="70837"/>
                        <a:pt x="47249" y="70837"/>
                      </a:cubicBezTo>
                      <a:cubicBezTo>
                        <a:pt x="47249" y="70289"/>
                        <a:pt x="46995" y="69741"/>
                        <a:pt x="47249" y="69192"/>
                      </a:cubicBezTo>
                      <a:cubicBezTo>
                        <a:pt x="47249" y="68388"/>
                        <a:pt x="47472" y="67840"/>
                        <a:pt x="47726" y="67584"/>
                      </a:cubicBezTo>
                      <a:cubicBezTo>
                        <a:pt x="48426" y="66487"/>
                        <a:pt x="48903" y="65683"/>
                        <a:pt x="49602" y="64843"/>
                      </a:cubicBezTo>
                      <a:cubicBezTo>
                        <a:pt x="49825" y="64587"/>
                        <a:pt x="50079" y="64331"/>
                        <a:pt x="50302" y="64331"/>
                      </a:cubicBezTo>
                      <a:cubicBezTo>
                        <a:pt x="50302" y="64038"/>
                        <a:pt x="50556" y="63783"/>
                        <a:pt x="50779" y="63783"/>
                      </a:cubicBezTo>
                      <a:cubicBezTo>
                        <a:pt x="51001" y="63234"/>
                        <a:pt x="51478" y="62942"/>
                        <a:pt x="51955" y="62394"/>
                      </a:cubicBezTo>
                      <a:cubicBezTo>
                        <a:pt x="52209" y="62138"/>
                        <a:pt x="52655" y="61590"/>
                        <a:pt x="52909" y="61334"/>
                      </a:cubicBezTo>
                      <a:cubicBezTo>
                        <a:pt x="53386" y="60785"/>
                        <a:pt x="53608" y="59981"/>
                        <a:pt x="54085" y="59981"/>
                      </a:cubicBezTo>
                      <a:cubicBezTo>
                        <a:pt x="54085" y="59981"/>
                        <a:pt x="54085" y="59981"/>
                        <a:pt x="54308" y="59689"/>
                      </a:cubicBezTo>
                      <a:cubicBezTo>
                        <a:pt x="54308" y="59141"/>
                        <a:pt x="54308" y="57276"/>
                        <a:pt x="53831" y="56728"/>
                      </a:cubicBezTo>
                      <a:cubicBezTo>
                        <a:pt x="53608" y="56436"/>
                        <a:pt x="53386" y="56728"/>
                        <a:pt x="53386" y="56180"/>
                      </a:cubicBezTo>
                      <a:cubicBezTo>
                        <a:pt x="53386" y="55887"/>
                        <a:pt x="53386" y="55632"/>
                        <a:pt x="53608" y="55376"/>
                      </a:cubicBezTo>
                      <a:cubicBezTo>
                        <a:pt x="54085" y="55376"/>
                        <a:pt x="55039" y="55887"/>
                        <a:pt x="55262" y="55887"/>
                      </a:cubicBezTo>
                      <a:cubicBezTo>
                        <a:pt x="55739" y="56180"/>
                        <a:pt x="56438" y="56984"/>
                        <a:pt x="56915" y="56984"/>
                      </a:cubicBezTo>
                      <a:cubicBezTo>
                        <a:pt x="57615" y="56984"/>
                        <a:pt x="58092" y="56436"/>
                        <a:pt x="58569" y="56180"/>
                      </a:cubicBezTo>
                      <a:cubicBezTo>
                        <a:pt x="59046" y="55887"/>
                        <a:pt x="60000" y="56436"/>
                        <a:pt x="60000" y="55632"/>
                      </a:cubicBezTo>
                      <a:cubicBezTo>
                        <a:pt x="60699" y="55376"/>
                        <a:pt x="61176" y="55887"/>
                        <a:pt x="61875" y="55083"/>
                      </a:cubicBezTo>
                      <a:cubicBezTo>
                        <a:pt x="62352" y="54827"/>
                        <a:pt x="63052" y="54279"/>
                        <a:pt x="63751" y="53987"/>
                      </a:cubicBezTo>
                      <a:cubicBezTo>
                        <a:pt x="64228" y="53731"/>
                        <a:pt x="64705" y="53438"/>
                        <a:pt x="65182" y="52927"/>
                      </a:cubicBezTo>
                      <a:cubicBezTo>
                        <a:pt x="65437" y="52634"/>
                        <a:pt x="65659" y="52378"/>
                        <a:pt x="66136" y="52086"/>
                      </a:cubicBezTo>
                      <a:cubicBezTo>
                        <a:pt x="66136" y="52086"/>
                        <a:pt x="66613" y="52086"/>
                        <a:pt x="66613" y="51830"/>
                      </a:cubicBezTo>
                      <a:cubicBezTo>
                        <a:pt x="66836" y="51830"/>
                        <a:pt x="66836" y="51830"/>
                        <a:pt x="67058" y="51830"/>
                      </a:cubicBezTo>
                      <a:lnTo>
                        <a:pt x="67058" y="51538"/>
                      </a:lnTo>
                      <a:cubicBezTo>
                        <a:pt x="67535" y="51282"/>
                        <a:pt x="67313" y="51282"/>
                        <a:pt x="67790" y="51026"/>
                      </a:cubicBezTo>
                      <a:cubicBezTo>
                        <a:pt x="68012" y="51026"/>
                        <a:pt x="68489" y="51026"/>
                        <a:pt x="68712" y="51026"/>
                      </a:cubicBezTo>
                      <a:cubicBezTo>
                        <a:pt x="68966" y="50734"/>
                        <a:pt x="68966" y="50478"/>
                        <a:pt x="69443" y="50185"/>
                      </a:cubicBezTo>
                      <a:cubicBezTo>
                        <a:pt x="69666" y="50185"/>
                        <a:pt x="69666" y="50185"/>
                        <a:pt x="70143" y="49929"/>
                      </a:cubicBezTo>
                      <a:cubicBezTo>
                        <a:pt x="70620" y="49381"/>
                        <a:pt x="71096" y="49674"/>
                        <a:pt x="71796" y="49381"/>
                      </a:cubicBezTo>
                      <a:cubicBezTo>
                        <a:pt x="72019" y="49125"/>
                        <a:pt x="72273" y="48833"/>
                        <a:pt x="72496" y="48833"/>
                      </a:cubicBezTo>
                      <a:cubicBezTo>
                        <a:pt x="72750" y="48577"/>
                        <a:pt x="73227" y="48577"/>
                        <a:pt x="73449" y="48577"/>
                      </a:cubicBezTo>
                      <a:cubicBezTo>
                        <a:pt x="73672" y="48285"/>
                        <a:pt x="73926" y="48285"/>
                        <a:pt x="74149" y="48029"/>
                      </a:cubicBezTo>
                      <a:cubicBezTo>
                        <a:pt x="74403" y="47773"/>
                        <a:pt x="74403" y="47480"/>
                        <a:pt x="74880" y="47225"/>
                      </a:cubicBezTo>
                      <a:cubicBezTo>
                        <a:pt x="75103" y="47225"/>
                        <a:pt x="75325" y="47480"/>
                        <a:pt x="75580" y="47225"/>
                      </a:cubicBezTo>
                      <a:cubicBezTo>
                        <a:pt x="75802" y="47225"/>
                        <a:pt x="75802" y="46676"/>
                        <a:pt x="76057" y="46676"/>
                      </a:cubicBezTo>
                      <a:cubicBezTo>
                        <a:pt x="76502" y="46420"/>
                        <a:pt x="77233" y="46420"/>
                        <a:pt x="77710" y="46420"/>
                      </a:cubicBezTo>
                      <a:cubicBezTo>
                        <a:pt x="78155" y="46128"/>
                        <a:pt x="79109" y="46128"/>
                        <a:pt x="79586" y="45872"/>
                      </a:cubicBezTo>
                      <a:cubicBezTo>
                        <a:pt x="80063" y="45324"/>
                        <a:pt x="80286" y="45031"/>
                        <a:pt x="81017" y="44776"/>
                      </a:cubicBezTo>
                      <a:cubicBezTo>
                        <a:pt x="81717" y="44776"/>
                        <a:pt x="81717" y="44776"/>
                        <a:pt x="82416" y="43935"/>
                      </a:cubicBezTo>
                      <a:cubicBezTo>
                        <a:pt x="82893" y="43423"/>
                        <a:pt x="83370" y="43423"/>
                        <a:pt x="84069" y="43423"/>
                      </a:cubicBezTo>
                      <a:cubicBezTo>
                        <a:pt x="84769" y="43423"/>
                        <a:pt x="85246" y="43131"/>
                        <a:pt x="85945" y="43131"/>
                      </a:cubicBezTo>
                      <a:cubicBezTo>
                        <a:pt x="86677" y="42875"/>
                        <a:pt x="88807" y="42327"/>
                        <a:pt x="89252" y="43423"/>
                      </a:cubicBezTo>
                      <a:cubicBezTo>
                        <a:pt x="89507" y="43935"/>
                        <a:pt x="88807" y="44483"/>
                        <a:pt x="88553" y="45031"/>
                      </a:cubicBezTo>
                      <a:cubicBezTo>
                        <a:pt x="88330" y="45580"/>
                        <a:pt x="88076" y="45872"/>
                        <a:pt x="87599" y="46128"/>
                      </a:cubicBezTo>
                      <a:cubicBezTo>
                        <a:pt x="87376" y="46420"/>
                        <a:pt x="86899" y="46420"/>
                        <a:pt x="86677" y="46676"/>
                      </a:cubicBezTo>
                      <a:cubicBezTo>
                        <a:pt x="86422" y="47225"/>
                        <a:pt x="86422" y="48577"/>
                        <a:pt x="86422" y="49381"/>
                      </a:cubicBezTo>
                      <a:cubicBezTo>
                        <a:pt x="86422" y="51282"/>
                        <a:pt x="86422" y="52927"/>
                        <a:pt x="88076" y="53731"/>
                      </a:cubicBezTo>
                      <a:cubicBezTo>
                        <a:pt x="88076" y="54535"/>
                        <a:pt x="88076" y="55083"/>
                        <a:pt x="88330" y="55887"/>
                      </a:cubicBezTo>
                      <a:cubicBezTo>
                        <a:pt x="88553" y="56436"/>
                        <a:pt x="88807" y="56984"/>
                        <a:pt x="88807" y="57788"/>
                      </a:cubicBezTo>
                      <a:cubicBezTo>
                        <a:pt x="89252" y="57788"/>
                        <a:pt x="89729" y="57788"/>
                        <a:pt x="90206" y="57532"/>
                      </a:cubicBezTo>
                      <a:cubicBezTo>
                        <a:pt x="90461" y="57276"/>
                        <a:pt x="90461" y="56728"/>
                        <a:pt x="90937" y="56728"/>
                      </a:cubicBezTo>
                      <a:cubicBezTo>
                        <a:pt x="91637" y="56436"/>
                        <a:pt x="91383" y="58336"/>
                        <a:pt x="91383" y="58885"/>
                      </a:cubicBezTo>
                      <a:cubicBezTo>
                        <a:pt x="91160" y="60530"/>
                        <a:pt x="89729" y="61590"/>
                        <a:pt x="88330" y="61590"/>
                      </a:cubicBezTo>
                      <a:cubicBezTo>
                        <a:pt x="88076" y="61882"/>
                        <a:pt x="87154" y="61882"/>
                        <a:pt x="86677" y="62138"/>
                      </a:cubicBezTo>
                      <a:cubicBezTo>
                        <a:pt x="86200" y="62394"/>
                        <a:pt x="85723" y="62686"/>
                        <a:pt x="85500" y="62686"/>
                      </a:cubicBezTo>
                      <a:cubicBezTo>
                        <a:pt x="84769" y="62942"/>
                        <a:pt x="82670" y="62942"/>
                        <a:pt x="82416" y="62138"/>
                      </a:cubicBezTo>
                      <a:cubicBezTo>
                        <a:pt x="81462" y="62394"/>
                        <a:pt x="81017" y="62394"/>
                        <a:pt x="80763" y="63490"/>
                      </a:cubicBezTo>
                      <a:cubicBezTo>
                        <a:pt x="80763" y="64038"/>
                        <a:pt x="80763" y="65135"/>
                        <a:pt x="80763" y="65391"/>
                      </a:cubicBezTo>
                      <a:cubicBezTo>
                        <a:pt x="80540" y="65939"/>
                        <a:pt x="79586" y="66232"/>
                        <a:pt x="79109" y="66487"/>
                      </a:cubicBezTo>
                      <a:cubicBezTo>
                        <a:pt x="78887" y="66743"/>
                        <a:pt x="78155" y="67840"/>
                        <a:pt x="77710" y="67840"/>
                      </a:cubicBezTo>
                      <a:cubicBezTo>
                        <a:pt x="77710" y="68132"/>
                        <a:pt x="77933" y="68132"/>
                        <a:pt x="78155" y="68132"/>
                      </a:cubicBezTo>
                      <a:cubicBezTo>
                        <a:pt x="77710" y="68388"/>
                        <a:pt x="77233" y="68644"/>
                        <a:pt x="77233" y="68936"/>
                      </a:cubicBezTo>
                      <a:cubicBezTo>
                        <a:pt x="76756" y="68936"/>
                        <a:pt x="76057" y="68644"/>
                        <a:pt x="75580" y="68936"/>
                      </a:cubicBezTo>
                      <a:cubicBezTo>
                        <a:pt x="75103" y="69192"/>
                        <a:pt x="75103" y="69485"/>
                        <a:pt x="74880" y="69741"/>
                      </a:cubicBezTo>
                      <a:cubicBezTo>
                        <a:pt x="74403" y="70289"/>
                        <a:pt x="73926" y="70545"/>
                        <a:pt x="73449" y="71093"/>
                      </a:cubicBezTo>
                      <a:cubicBezTo>
                        <a:pt x="73227" y="71385"/>
                        <a:pt x="72972" y="71897"/>
                        <a:pt x="72496" y="72190"/>
                      </a:cubicBezTo>
                      <a:cubicBezTo>
                        <a:pt x="72273" y="72190"/>
                        <a:pt x="71796" y="72190"/>
                        <a:pt x="71319" y="72190"/>
                      </a:cubicBezTo>
                      <a:cubicBezTo>
                        <a:pt x="70842" y="72445"/>
                        <a:pt x="69888" y="72445"/>
                        <a:pt x="69443" y="72738"/>
                      </a:cubicBezTo>
                      <a:cubicBezTo>
                        <a:pt x="69189" y="73286"/>
                        <a:pt x="69189" y="73798"/>
                        <a:pt x="69189" y="74639"/>
                      </a:cubicBezTo>
                      <a:cubicBezTo>
                        <a:pt x="68489" y="74639"/>
                        <a:pt x="68012" y="75735"/>
                        <a:pt x="67790" y="76247"/>
                      </a:cubicBezTo>
                      <a:cubicBezTo>
                        <a:pt x="67535" y="76795"/>
                        <a:pt x="66836" y="77343"/>
                        <a:pt x="66359" y="77599"/>
                      </a:cubicBezTo>
                      <a:cubicBezTo>
                        <a:pt x="64228" y="78988"/>
                        <a:pt x="61399" y="79500"/>
                        <a:pt x="60445" y="82241"/>
                      </a:cubicBezTo>
                      <a:cubicBezTo>
                        <a:pt x="60222" y="83045"/>
                        <a:pt x="60222" y="83594"/>
                        <a:pt x="60222" y="84398"/>
                      </a:cubicBezTo>
                      <a:cubicBezTo>
                        <a:pt x="60000" y="84946"/>
                        <a:pt x="59268" y="85494"/>
                        <a:pt x="58823" y="86043"/>
                      </a:cubicBezTo>
                      <a:cubicBezTo>
                        <a:pt x="58569" y="86299"/>
                        <a:pt x="58569" y="86299"/>
                        <a:pt x="58346" y="86591"/>
                      </a:cubicBezTo>
                      <a:cubicBezTo>
                        <a:pt x="57869" y="86591"/>
                        <a:pt x="57615" y="86591"/>
                        <a:pt x="57615" y="86043"/>
                      </a:cubicBezTo>
                      <a:cubicBezTo>
                        <a:pt x="57392" y="85494"/>
                        <a:pt x="57615" y="84690"/>
                        <a:pt x="57615" y="84142"/>
                      </a:cubicBezTo>
                      <a:cubicBezTo>
                        <a:pt x="57170" y="84142"/>
                        <a:pt x="56438" y="84142"/>
                        <a:pt x="56216" y="84398"/>
                      </a:cubicBezTo>
                      <a:cubicBezTo>
                        <a:pt x="55262" y="85750"/>
                        <a:pt x="55739" y="87651"/>
                        <a:pt x="55039" y="89003"/>
                      </a:cubicBezTo>
                      <a:cubicBezTo>
                        <a:pt x="54562" y="89844"/>
                        <a:pt x="53831" y="89844"/>
                        <a:pt x="53386" y="90356"/>
                      </a:cubicBezTo>
                      <a:cubicBezTo>
                        <a:pt x="53386" y="90648"/>
                        <a:pt x="51255" y="94706"/>
                        <a:pt x="51255" y="94450"/>
                      </a:cubicBezTo>
                      <a:cubicBezTo>
                        <a:pt x="51732" y="95802"/>
                        <a:pt x="52655" y="95546"/>
                        <a:pt x="51478" y="97155"/>
                      </a:cubicBezTo>
                      <a:cubicBezTo>
                        <a:pt x="50779" y="97959"/>
                        <a:pt x="50556" y="97959"/>
                        <a:pt x="51001" y="99311"/>
                      </a:cubicBezTo>
                      <a:cubicBezTo>
                        <a:pt x="51478" y="101212"/>
                        <a:pt x="50779" y="103113"/>
                        <a:pt x="48903" y="103405"/>
                      </a:cubicBezTo>
                      <a:cubicBezTo>
                        <a:pt x="48171" y="103405"/>
                        <a:pt x="47726" y="103405"/>
                        <a:pt x="47249" y="102308"/>
                      </a:cubicBezTo>
                      <a:cubicBezTo>
                        <a:pt x="46995" y="101760"/>
                        <a:pt x="46518" y="100700"/>
                        <a:pt x="47249" y="100408"/>
                      </a:cubicBezTo>
                      <a:cubicBezTo>
                        <a:pt x="46295" y="100956"/>
                        <a:pt x="45596" y="100956"/>
                        <a:pt x="44642" y="101212"/>
                      </a:cubicBezTo>
                      <a:cubicBezTo>
                        <a:pt x="44642" y="102053"/>
                        <a:pt x="44642" y="102601"/>
                        <a:pt x="45341" y="103113"/>
                      </a:cubicBezTo>
                      <a:cubicBezTo>
                        <a:pt x="44864" y="104501"/>
                        <a:pt x="42988" y="104501"/>
                        <a:pt x="42034" y="105854"/>
                      </a:cubicBezTo>
                      <a:cubicBezTo>
                        <a:pt x="41558" y="106658"/>
                        <a:pt x="42034" y="107206"/>
                        <a:pt x="41812" y="108010"/>
                      </a:cubicBezTo>
                      <a:cubicBezTo>
                        <a:pt x="41558" y="108559"/>
                        <a:pt x="40858" y="108303"/>
                        <a:pt x="40858" y="109363"/>
                      </a:cubicBezTo>
                      <a:cubicBezTo>
                        <a:pt x="40158" y="109655"/>
                        <a:pt x="38728" y="110167"/>
                        <a:pt x="38505" y="111008"/>
                      </a:cubicBezTo>
                      <a:cubicBezTo>
                        <a:pt x="38028" y="111812"/>
                        <a:pt x="38505" y="111264"/>
                        <a:pt x="38728" y="111812"/>
                      </a:cubicBezTo>
                      <a:cubicBezTo>
                        <a:pt x="38728" y="112068"/>
                        <a:pt x="39205" y="112908"/>
                        <a:pt x="39459" y="113164"/>
                      </a:cubicBezTo>
                      <a:cubicBezTo>
                        <a:pt x="40635" y="114005"/>
                        <a:pt x="41335" y="112616"/>
                        <a:pt x="41112" y="115065"/>
                      </a:cubicBezTo>
                      <a:cubicBezTo>
                        <a:pt x="41112" y="116162"/>
                        <a:pt x="41112" y="117258"/>
                        <a:pt x="41335" y="118062"/>
                      </a:cubicBezTo>
                      <a:cubicBezTo>
                        <a:pt x="42034" y="118062"/>
                        <a:pt x="42734" y="118318"/>
                        <a:pt x="42734" y="118611"/>
                      </a:cubicBezTo>
                      <a:cubicBezTo>
                        <a:pt x="43688" y="118866"/>
                        <a:pt x="44387" y="119415"/>
                        <a:pt x="45119" y="119963"/>
                      </a:cubicBezTo>
                      <a:cubicBezTo>
                        <a:pt x="45596" y="118611"/>
                        <a:pt x="45818" y="117514"/>
                        <a:pt x="46772" y="116710"/>
                      </a:cubicBezTo>
                      <a:cubicBezTo>
                        <a:pt x="47249" y="116162"/>
                        <a:pt x="47472" y="115613"/>
                        <a:pt x="47949" y="115065"/>
                      </a:cubicBezTo>
                      <a:cubicBezTo>
                        <a:pt x="48426" y="114005"/>
                        <a:pt x="48171" y="113164"/>
                        <a:pt x="47249" y="112908"/>
                      </a:cubicBezTo>
                      <a:cubicBezTo>
                        <a:pt x="47472" y="112068"/>
                        <a:pt x="48648" y="112068"/>
                        <a:pt x="49379" y="111812"/>
                      </a:cubicBezTo>
                      <a:cubicBezTo>
                        <a:pt x="50079" y="111264"/>
                        <a:pt x="50779" y="111264"/>
                        <a:pt x="51732" y="111264"/>
                      </a:cubicBezTo>
                      <a:cubicBezTo>
                        <a:pt x="52432" y="111264"/>
                        <a:pt x="53131" y="111264"/>
                        <a:pt x="53831" y="111556"/>
                      </a:cubicBezTo>
                      <a:cubicBezTo>
                        <a:pt x="54308" y="111556"/>
                        <a:pt x="54308" y="111812"/>
                        <a:pt x="54785" y="111812"/>
                      </a:cubicBezTo>
                      <a:cubicBezTo>
                        <a:pt x="55039" y="111812"/>
                        <a:pt x="55516" y="111264"/>
                        <a:pt x="55739" y="111264"/>
                      </a:cubicBezTo>
                      <a:cubicBezTo>
                        <a:pt x="56216" y="111264"/>
                        <a:pt x="55961" y="111812"/>
                        <a:pt x="56438" y="111812"/>
                      </a:cubicBezTo>
                      <a:cubicBezTo>
                        <a:pt x="56915" y="111812"/>
                        <a:pt x="57170" y="111812"/>
                        <a:pt x="57392" y="111556"/>
                      </a:cubicBezTo>
                      <a:cubicBezTo>
                        <a:pt x="58092" y="111264"/>
                        <a:pt x="58569" y="111008"/>
                        <a:pt x="59523" y="111008"/>
                      </a:cubicBezTo>
                      <a:cubicBezTo>
                        <a:pt x="60000" y="111008"/>
                        <a:pt x="60922" y="111008"/>
                        <a:pt x="61399" y="110715"/>
                      </a:cubicBezTo>
                      <a:cubicBezTo>
                        <a:pt x="61875" y="110167"/>
                        <a:pt x="61621" y="109911"/>
                        <a:pt x="61621" y="109363"/>
                      </a:cubicBezTo>
                      <a:cubicBezTo>
                        <a:pt x="61875" y="109107"/>
                        <a:pt x="62098" y="108815"/>
                        <a:pt x="62098" y="108559"/>
                      </a:cubicBezTo>
                      <a:cubicBezTo>
                        <a:pt x="62352" y="108303"/>
                        <a:pt x="63529" y="106402"/>
                        <a:pt x="63751" y="106402"/>
                      </a:cubicBezTo>
                      <a:cubicBezTo>
                        <a:pt x="64006" y="106658"/>
                        <a:pt x="64006" y="106914"/>
                        <a:pt x="64483" y="106914"/>
                      </a:cubicBezTo>
                      <a:cubicBezTo>
                        <a:pt x="64483" y="108559"/>
                        <a:pt x="64228" y="109911"/>
                        <a:pt x="64228" y="111556"/>
                      </a:cubicBezTo>
                      <a:cubicBezTo>
                        <a:pt x="65437" y="111556"/>
                        <a:pt x="66613" y="112360"/>
                        <a:pt x="67790" y="112360"/>
                      </a:cubicBezTo>
                      <a:cubicBezTo>
                        <a:pt x="67790" y="111264"/>
                        <a:pt x="67790" y="109363"/>
                        <a:pt x="68012" y="109655"/>
                      </a:cubicBezTo>
                      <a:cubicBezTo>
                        <a:pt x="68712" y="109107"/>
                        <a:pt x="69189" y="109363"/>
                        <a:pt x="69666" y="109107"/>
                      </a:cubicBezTo>
                      <a:cubicBezTo>
                        <a:pt x="70365" y="108815"/>
                        <a:pt x="70143" y="108559"/>
                        <a:pt x="70365" y="108010"/>
                      </a:cubicBezTo>
                      <a:cubicBezTo>
                        <a:pt x="70620" y="107206"/>
                        <a:pt x="71319" y="106914"/>
                        <a:pt x="71796" y="106658"/>
                      </a:cubicBezTo>
                      <a:cubicBezTo>
                        <a:pt x="72019" y="106402"/>
                        <a:pt x="72019" y="106402"/>
                        <a:pt x="72273" y="106110"/>
                      </a:cubicBezTo>
                      <a:cubicBezTo>
                        <a:pt x="72273" y="105854"/>
                        <a:pt x="72273" y="105306"/>
                        <a:pt x="72273" y="105050"/>
                      </a:cubicBezTo>
                      <a:cubicBezTo>
                        <a:pt x="72750" y="104757"/>
                        <a:pt x="72750" y="104501"/>
                        <a:pt x="72750" y="103953"/>
                      </a:cubicBezTo>
                      <a:cubicBezTo>
                        <a:pt x="72972" y="103113"/>
                        <a:pt x="73227" y="102857"/>
                        <a:pt x="73672" y="102308"/>
                      </a:cubicBezTo>
                      <a:cubicBezTo>
                        <a:pt x="74403" y="101504"/>
                        <a:pt x="75325" y="101504"/>
                        <a:pt x="75103" y="100152"/>
                      </a:cubicBezTo>
                      <a:cubicBezTo>
                        <a:pt x="75103" y="98799"/>
                        <a:pt x="74149" y="98251"/>
                        <a:pt x="74626" y="96899"/>
                      </a:cubicBezTo>
                      <a:cubicBezTo>
                        <a:pt x="74880" y="96058"/>
                        <a:pt x="75580" y="95546"/>
                        <a:pt x="76057" y="94998"/>
                      </a:cubicBezTo>
                      <a:cubicBezTo>
                        <a:pt x="76756" y="94157"/>
                        <a:pt x="76756" y="93097"/>
                        <a:pt x="76756" y="92001"/>
                      </a:cubicBezTo>
                      <a:cubicBezTo>
                        <a:pt x="75802" y="92257"/>
                        <a:pt x="76057" y="90904"/>
                        <a:pt x="76057" y="90356"/>
                      </a:cubicBezTo>
                      <a:cubicBezTo>
                        <a:pt x="76057" y="89844"/>
                        <a:pt x="76057" y="89552"/>
                        <a:pt x="75802" y="89003"/>
                      </a:cubicBezTo>
                      <a:cubicBezTo>
                        <a:pt x="75580" y="88455"/>
                        <a:pt x="75580" y="88455"/>
                        <a:pt x="75325" y="87943"/>
                      </a:cubicBezTo>
                      <a:cubicBezTo>
                        <a:pt x="75325" y="86847"/>
                        <a:pt x="74880" y="86591"/>
                        <a:pt x="74626" y="85750"/>
                      </a:cubicBezTo>
                      <a:cubicBezTo>
                        <a:pt x="74626" y="83850"/>
                        <a:pt x="74626" y="83301"/>
                        <a:pt x="75580" y="81693"/>
                      </a:cubicBezTo>
                      <a:cubicBezTo>
                        <a:pt x="75802" y="81401"/>
                        <a:pt x="75802" y="80852"/>
                        <a:pt x="76057" y="80597"/>
                      </a:cubicBezTo>
                      <a:cubicBezTo>
                        <a:pt x="76502" y="79792"/>
                        <a:pt x="76979" y="79244"/>
                        <a:pt x="77456" y="78440"/>
                      </a:cubicBezTo>
                      <a:cubicBezTo>
                        <a:pt x="78155" y="77892"/>
                        <a:pt x="78632" y="77343"/>
                        <a:pt x="79332" y="77088"/>
                      </a:cubicBezTo>
                      <a:cubicBezTo>
                        <a:pt x="79809" y="77088"/>
                        <a:pt x="80540" y="77343"/>
                        <a:pt x="81017" y="77088"/>
                      </a:cubicBezTo>
                      <a:cubicBezTo>
                        <a:pt x="81017" y="75443"/>
                        <a:pt x="82416" y="74639"/>
                        <a:pt x="82893" y="73286"/>
                      </a:cubicBezTo>
                      <a:cubicBezTo>
                        <a:pt x="83370" y="72445"/>
                        <a:pt x="84069" y="71897"/>
                        <a:pt x="84769" y="71641"/>
                      </a:cubicBezTo>
                      <a:cubicBezTo>
                        <a:pt x="85246" y="71641"/>
                        <a:pt x="85246" y="71641"/>
                        <a:pt x="85945" y="71385"/>
                      </a:cubicBezTo>
                      <a:cubicBezTo>
                        <a:pt x="86200" y="71093"/>
                        <a:pt x="86422" y="71093"/>
                        <a:pt x="86677" y="70837"/>
                      </a:cubicBezTo>
                      <a:cubicBezTo>
                        <a:pt x="88076" y="69485"/>
                        <a:pt x="88330" y="67036"/>
                        <a:pt x="90206" y="67036"/>
                      </a:cubicBezTo>
                      <a:cubicBezTo>
                        <a:pt x="91383" y="67036"/>
                        <a:pt x="91637" y="66232"/>
                        <a:pt x="92114" y="65135"/>
                      </a:cubicBezTo>
                      <a:cubicBezTo>
                        <a:pt x="92559" y="63490"/>
                        <a:pt x="93990" y="61041"/>
                        <a:pt x="95389" y="59981"/>
                      </a:cubicBezTo>
                      <a:cubicBezTo>
                        <a:pt x="95866" y="59689"/>
                        <a:pt x="96597" y="59689"/>
                        <a:pt x="97042" y="59433"/>
                      </a:cubicBezTo>
                      <a:cubicBezTo>
                        <a:pt x="97519" y="59141"/>
                        <a:pt x="98251" y="58885"/>
                        <a:pt x="98950" y="58629"/>
                      </a:cubicBezTo>
                      <a:cubicBezTo>
                        <a:pt x="99173" y="58629"/>
                        <a:pt x="99904" y="58885"/>
                        <a:pt x="100127" y="58629"/>
                      </a:cubicBezTo>
                      <a:cubicBezTo>
                        <a:pt x="100604" y="58629"/>
                        <a:pt x="100826" y="58081"/>
                        <a:pt x="101303" y="57788"/>
                      </a:cubicBezTo>
                      <a:cubicBezTo>
                        <a:pt x="102003" y="57532"/>
                        <a:pt x="102957" y="57532"/>
                        <a:pt x="103656" y="57276"/>
                      </a:cubicBezTo>
                      <a:cubicBezTo>
                        <a:pt x="104387" y="56984"/>
                        <a:pt x="104133" y="55887"/>
                        <a:pt x="104833" y="55376"/>
                      </a:cubicBezTo>
                      <a:cubicBezTo>
                        <a:pt x="104833" y="55632"/>
                        <a:pt x="105310" y="56180"/>
                        <a:pt x="105786" y="56436"/>
                      </a:cubicBezTo>
                      <a:cubicBezTo>
                        <a:pt x="106518" y="56436"/>
                        <a:pt x="106041" y="56180"/>
                        <a:pt x="106740" y="55632"/>
                      </a:cubicBezTo>
                      <a:cubicBezTo>
                        <a:pt x="107217" y="55376"/>
                        <a:pt x="108171" y="55376"/>
                        <a:pt x="108616" y="55632"/>
                      </a:cubicBezTo>
                      <a:cubicBezTo>
                        <a:pt x="109093" y="55887"/>
                        <a:pt x="109093" y="56436"/>
                        <a:pt x="109348" y="56436"/>
                      </a:cubicBezTo>
                      <a:cubicBezTo>
                        <a:pt x="109570" y="56728"/>
                        <a:pt x="110047" y="56728"/>
                        <a:pt x="110270" y="57276"/>
                      </a:cubicBezTo>
                      <a:cubicBezTo>
                        <a:pt x="110747" y="57788"/>
                        <a:pt x="110524" y="58885"/>
                        <a:pt x="110747" y="59433"/>
                      </a:cubicBezTo>
                      <a:cubicBezTo>
                        <a:pt x="111923" y="59689"/>
                        <a:pt x="112877" y="60237"/>
                        <a:pt x="113831" y="61041"/>
                      </a:cubicBezTo>
                      <a:cubicBezTo>
                        <a:pt x="114308" y="61041"/>
                        <a:pt x="115007" y="61882"/>
                        <a:pt x="115484" y="61882"/>
                      </a:cubicBezTo>
                      <a:cubicBezTo>
                        <a:pt x="115961" y="61590"/>
                        <a:pt x="116184" y="60785"/>
                        <a:pt x="116661" y="60530"/>
                      </a:cubicBezTo>
                      <a:cubicBezTo>
                        <a:pt x="116661" y="59689"/>
                        <a:pt x="115484" y="58336"/>
                        <a:pt x="115007" y="57532"/>
                      </a:cubicBezTo>
                      <a:cubicBezTo>
                        <a:pt x="114531" y="56984"/>
                        <a:pt x="114308" y="56728"/>
                        <a:pt x="114054" y="56180"/>
                      </a:cubicBezTo>
                      <a:cubicBezTo>
                        <a:pt x="113831" y="56180"/>
                        <a:pt x="113100" y="55376"/>
                        <a:pt x="113100" y="55376"/>
                      </a:cubicBezTo>
                      <a:cubicBezTo>
                        <a:pt x="112877" y="54827"/>
                        <a:pt x="112400" y="54827"/>
                        <a:pt x="112400" y="54279"/>
                      </a:cubicBezTo>
                      <a:cubicBezTo>
                        <a:pt x="112178" y="53987"/>
                        <a:pt x="112178" y="53438"/>
                        <a:pt x="111923" y="53183"/>
                      </a:cubicBezTo>
                      <a:cubicBezTo>
                        <a:pt x="111701" y="53183"/>
                        <a:pt x="111001" y="53183"/>
                        <a:pt x="111001" y="52927"/>
                      </a:cubicBezTo>
                      <a:cubicBezTo>
                        <a:pt x="110747" y="52086"/>
                        <a:pt x="109348" y="46932"/>
                        <a:pt x="111001" y="46932"/>
                      </a:cubicBezTo>
                      <a:cubicBezTo>
                        <a:pt x="111446" y="46420"/>
                        <a:pt x="111923" y="45324"/>
                        <a:pt x="112400" y="45324"/>
                      </a:cubicBezTo>
                      <a:cubicBezTo>
                        <a:pt x="113100" y="43935"/>
                        <a:pt x="115707" y="42583"/>
                        <a:pt x="115484" y="40682"/>
                      </a:cubicBezTo>
                      <a:cubicBezTo>
                        <a:pt x="115961" y="40170"/>
                        <a:pt x="116438" y="39622"/>
                        <a:pt x="117360" y="39622"/>
                      </a:cubicBezTo>
                      <a:cubicBezTo>
                        <a:pt x="118060" y="39622"/>
                        <a:pt x="118791" y="39878"/>
                        <a:pt x="119491" y="39878"/>
                      </a:cubicBezTo>
                      <a:cubicBezTo>
                        <a:pt x="119491" y="38818"/>
                        <a:pt x="119268" y="37173"/>
                        <a:pt x="119713" y="36369"/>
                      </a:cubicBezTo>
                      <a:cubicBezTo>
                        <a:pt x="119713" y="36369"/>
                        <a:pt x="119713" y="36369"/>
                        <a:pt x="119968" y="36369"/>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31" name="Shape 2609">
                  <a:extLst>
                    <a:ext uri="{FF2B5EF4-FFF2-40B4-BE49-F238E27FC236}">
                      <a16:creationId xmlns:a16="http://schemas.microsoft.com/office/drawing/2014/main" id="{7F7C7503-78AF-452B-98BA-58A451BBE027}"/>
                    </a:ext>
                  </a:extLst>
                </p:cNvPr>
                <p:cNvSpPr/>
                <p:nvPr/>
              </p:nvSpPr>
              <p:spPr>
                <a:xfrm>
                  <a:off x="10387652" y="3267648"/>
                  <a:ext cx="466587" cy="163965"/>
                </a:xfrm>
                <a:custGeom>
                  <a:avLst/>
                  <a:gdLst/>
                  <a:ahLst/>
                  <a:cxnLst/>
                  <a:rect l="0" t="0" r="0" b="0"/>
                  <a:pathLst>
                    <a:path w="120000" h="120000" extrusionOk="0">
                      <a:moveTo>
                        <a:pt x="116829" y="102178"/>
                      </a:moveTo>
                      <a:lnTo>
                        <a:pt x="116829" y="102178"/>
                      </a:lnTo>
                      <a:cubicBezTo>
                        <a:pt x="117726" y="100820"/>
                        <a:pt x="118564" y="99632"/>
                        <a:pt x="119461" y="98274"/>
                      </a:cubicBezTo>
                      <a:cubicBezTo>
                        <a:pt x="119940" y="94540"/>
                        <a:pt x="119940" y="89448"/>
                        <a:pt x="119461" y="85714"/>
                      </a:cubicBezTo>
                      <a:cubicBezTo>
                        <a:pt x="117726" y="79434"/>
                        <a:pt x="113718" y="79434"/>
                        <a:pt x="112821" y="70608"/>
                      </a:cubicBezTo>
                      <a:cubicBezTo>
                        <a:pt x="112821" y="68062"/>
                        <a:pt x="112821" y="54144"/>
                        <a:pt x="114616" y="52956"/>
                      </a:cubicBezTo>
                      <a:cubicBezTo>
                        <a:pt x="113240" y="52956"/>
                        <a:pt x="110608" y="51768"/>
                        <a:pt x="109710" y="50410"/>
                      </a:cubicBezTo>
                      <a:cubicBezTo>
                        <a:pt x="107497" y="47864"/>
                        <a:pt x="107916" y="41584"/>
                        <a:pt x="105702" y="39038"/>
                      </a:cubicBezTo>
                      <a:cubicBezTo>
                        <a:pt x="103908" y="37850"/>
                        <a:pt x="101694" y="40396"/>
                        <a:pt x="99960" y="41584"/>
                      </a:cubicBezTo>
                      <a:cubicBezTo>
                        <a:pt x="98165" y="42942"/>
                        <a:pt x="97268" y="47864"/>
                        <a:pt x="95054" y="46676"/>
                      </a:cubicBezTo>
                      <a:cubicBezTo>
                        <a:pt x="95054" y="40396"/>
                        <a:pt x="95054" y="35304"/>
                        <a:pt x="95473" y="30212"/>
                      </a:cubicBezTo>
                      <a:cubicBezTo>
                        <a:pt x="95952" y="23932"/>
                        <a:pt x="96370" y="19009"/>
                        <a:pt x="93738" y="17652"/>
                      </a:cubicBezTo>
                      <a:cubicBezTo>
                        <a:pt x="93738" y="15106"/>
                        <a:pt x="95054" y="10183"/>
                        <a:pt x="95473" y="8826"/>
                      </a:cubicBezTo>
                      <a:cubicBezTo>
                        <a:pt x="96849" y="7637"/>
                        <a:pt x="98584" y="7637"/>
                        <a:pt x="98165" y="3734"/>
                      </a:cubicBezTo>
                      <a:cubicBezTo>
                        <a:pt x="96370" y="3734"/>
                        <a:pt x="94636" y="5091"/>
                        <a:pt x="92841" y="5091"/>
                      </a:cubicBezTo>
                      <a:cubicBezTo>
                        <a:pt x="91046" y="5091"/>
                        <a:pt x="89730" y="5091"/>
                        <a:pt x="88354" y="5091"/>
                      </a:cubicBezTo>
                      <a:cubicBezTo>
                        <a:pt x="86141" y="13917"/>
                        <a:pt x="82193" y="0"/>
                        <a:pt x="79501" y="3734"/>
                      </a:cubicBezTo>
                      <a:cubicBezTo>
                        <a:pt x="77288" y="7637"/>
                        <a:pt x="78604" y="11371"/>
                        <a:pt x="78185" y="15106"/>
                      </a:cubicBezTo>
                      <a:cubicBezTo>
                        <a:pt x="77706" y="20198"/>
                        <a:pt x="76809" y="20198"/>
                        <a:pt x="76809" y="26478"/>
                      </a:cubicBezTo>
                      <a:cubicBezTo>
                        <a:pt x="75074" y="23932"/>
                        <a:pt x="75493" y="17652"/>
                        <a:pt x="74596" y="15106"/>
                      </a:cubicBezTo>
                      <a:cubicBezTo>
                        <a:pt x="73280" y="12560"/>
                        <a:pt x="71964" y="12560"/>
                        <a:pt x="70588" y="12560"/>
                      </a:cubicBezTo>
                      <a:cubicBezTo>
                        <a:pt x="70588" y="17652"/>
                        <a:pt x="67956" y="16463"/>
                        <a:pt x="67956" y="22743"/>
                      </a:cubicBezTo>
                      <a:cubicBezTo>
                        <a:pt x="67477" y="27835"/>
                        <a:pt x="71066" y="30212"/>
                        <a:pt x="67477" y="32758"/>
                      </a:cubicBezTo>
                      <a:cubicBezTo>
                        <a:pt x="65264" y="32758"/>
                        <a:pt x="63050" y="30212"/>
                        <a:pt x="62632" y="39038"/>
                      </a:cubicBezTo>
                      <a:cubicBezTo>
                        <a:pt x="61734" y="41584"/>
                        <a:pt x="60837" y="40396"/>
                        <a:pt x="60418" y="41584"/>
                      </a:cubicBezTo>
                      <a:cubicBezTo>
                        <a:pt x="59521" y="42942"/>
                        <a:pt x="59521" y="45318"/>
                        <a:pt x="59042" y="49222"/>
                      </a:cubicBezTo>
                      <a:cubicBezTo>
                        <a:pt x="57248" y="49222"/>
                        <a:pt x="56410" y="49222"/>
                        <a:pt x="55932" y="45318"/>
                      </a:cubicBezTo>
                      <a:cubicBezTo>
                        <a:pt x="55513" y="41584"/>
                        <a:pt x="55932" y="35304"/>
                        <a:pt x="55932" y="32758"/>
                      </a:cubicBezTo>
                      <a:cubicBezTo>
                        <a:pt x="54616" y="31570"/>
                        <a:pt x="54197" y="31570"/>
                        <a:pt x="52821" y="34115"/>
                      </a:cubicBezTo>
                      <a:cubicBezTo>
                        <a:pt x="52402" y="34115"/>
                        <a:pt x="52402" y="40396"/>
                        <a:pt x="51086" y="39038"/>
                      </a:cubicBezTo>
                      <a:cubicBezTo>
                        <a:pt x="49292" y="39038"/>
                        <a:pt x="49710" y="32758"/>
                        <a:pt x="48873" y="30212"/>
                      </a:cubicBezTo>
                      <a:cubicBezTo>
                        <a:pt x="47497" y="25289"/>
                        <a:pt x="46181" y="29024"/>
                        <a:pt x="44386" y="26478"/>
                      </a:cubicBezTo>
                      <a:cubicBezTo>
                        <a:pt x="43070" y="25289"/>
                        <a:pt x="41754" y="22743"/>
                        <a:pt x="40378" y="22743"/>
                      </a:cubicBezTo>
                      <a:cubicBezTo>
                        <a:pt x="38644" y="22743"/>
                        <a:pt x="37268" y="25289"/>
                        <a:pt x="35533" y="25289"/>
                      </a:cubicBezTo>
                      <a:cubicBezTo>
                        <a:pt x="33738" y="26478"/>
                        <a:pt x="31525" y="25289"/>
                        <a:pt x="29730" y="23932"/>
                      </a:cubicBezTo>
                      <a:cubicBezTo>
                        <a:pt x="28414" y="23932"/>
                        <a:pt x="27936" y="21555"/>
                        <a:pt x="26620" y="20198"/>
                      </a:cubicBezTo>
                      <a:cubicBezTo>
                        <a:pt x="25304" y="19009"/>
                        <a:pt x="24406" y="20198"/>
                        <a:pt x="22612" y="21555"/>
                      </a:cubicBezTo>
                      <a:cubicBezTo>
                        <a:pt x="20877" y="22743"/>
                        <a:pt x="19501" y="21555"/>
                        <a:pt x="17766" y="21555"/>
                      </a:cubicBezTo>
                      <a:cubicBezTo>
                        <a:pt x="17766" y="32758"/>
                        <a:pt x="10169" y="29024"/>
                        <a:pt x="7956" y="29024"/>
                      </a:cubicBezTo>
                      <a:cubicBezTo>
                        <a:pt x="6221" y="29024"/>
                        <a:pt x="6640" y="29024"/>
                        <a:pt x="5742" y="32758"/>
                      </a:cubicBezTo>
                      <a:cubicBezTo>
                        <a:pt x="4426" y="35304"/>
                        <a:pt x="4426" y="40396"/>
                        <a:pt x="2213" y="41584"/>
                      </a:cubicBezTo>
                      <a:cubicBezTo>
                        <a:pt x="2213" y="44130"/>
                        <a:pt x="2213" y="46676"/>
                        <a:pt x="2213" y="50410"/>
                      </a:cubicBezTo>
                      <a:cubicBezTo>
                        <a:pt x="2632" y="49222"/>
                        <a:pt x="3110" y="50410"/>
                        <a:pt x="3529" y="50410"/>
                      </a:cubicBezTo>
                      <a:cubicBezTo>
                        <a:pt x="4007" y="54144"/>
                        <a:pt x="5742" y="66874"/>
                        <a:pt x="4426" y="69420"/>
                      </a:cubicBezTo>
                      <a:cubicBezTo>
                        <a:pt x="3529" y="70608"/>
                        <a:pt x="1734" y="70608"/>
                        <a:pt x="0" y="70608"/>
                      </a:cubicBezTo>
                      <a:cubicBezTo>
                        <a:pt x="0" y="78246"/>
                        <a:pt x="0" y="85714"/>
                        <a:pt x="1316" y="91994"/>
                      </a:cubicBezTo>
                      <a:cubicBezTo>
                        <a:pt x="2632" y="98274"/>
                        <a:pt x="5324" y="94540"/>
                        <a:pt x="7537" y="94540"/>
                      </a:cubicBezTo>
                      <a:cubicBezTo>
                        <a:pt x="10169" y="93352"/>
                        <a:pt x="11066" y="99632"/>
                        <a:pt x="13758" y="102178"/>
                      </a:cubicBezTo>
                      <a:cubicBezTo>
                        <a:pt x="15074" y="103366"/>
                        <a:pt x="17766" y="104724"/>
                        <a:pt x="19082" y="105912"/>
                      </a:cubicBezTo>
                      <a:cubicBezTo>
                        <a:pt x="21296" y="107100"/>
                        <a:pt x="22193" y="109646"/>
                        <a:pt x="24406" y="109646"/>
                      </a:cubicBezTo>
                      <a:cubicBezTo>
                        <a:pt x="27936" y="109646"/>
                        <a:pt x="31944" y="109646"/>
                        <a:pt x="35533" y="108458"/>
                      </a:cubicBezTo>
                      <a:cubicBezTo>
                        <a:pt x="39541" y="107100"/>
                        <a:pt x="43489" y="108458"/>
                        <a:pt x="47078" y="108458"/>
                      </a:cubicBezTo>
                      <a:cubicBezTo>
                        <a:pt x="48873" y="108458"/>
                        <a:pt x="50608" y="107100"/>
                        <a:pt x="51984" y="107100"/>
                      </a:cubicBezTo>
                      <a:cubicBezTo>
                        <a:pt x="53718" y="107100"/>
                        <a:pt x="55034" y="111004"/>
                        <a:pt x="56829" y="111004"/>
                      </a:cubicBezTo>
                      <a:cubicBezTo>
                        <a:pt x="58624" y="111004"/>
                        <a:pt x="59940" y="107100"/>
                        <a:pt x="61734" y="105912"/>
                      </a:cubicBezTo>
                      <a:cubicBezTo>
                        <a:pt x="63948" y="105912"/>
                        <a:pt x="65264" y="113550"/>
                        <a:pt x="67477" y="112192"/>
                      </a:cubicBezTo>
                      <a:cubicBezTo>
                        <a:pt x="68853" y="112192"/>
                        <a:pt x="69750" y="108458"/>
                        <a:pt x="71066" y="109646"/>
                      </a:cubicBezTo>
                      <a:cubicBezTo>
                        <a:pt x="71066" y="109646"/>
                        <a:pt x="71485" y="112192"/>
                        <a:pt x="71964" y="112192"/>
                      </a:cubicBezTo>
                      <a:lnTo>
                        <a:pt x="72801" y="112192"/>
                      </a:lnTo>
                      <a:cubicBezTo>
                        <a:pt x="74177" y="112192"/>
                        <a:pt x="77288" y="114738"/>
                        <a:pt x="78185" y="112192"/>
                      </a:cubicBezTo>
                      <a:cubicBezTo>
                        <a:pt x="79082" y="111004"/>
                        <a:pt x="78185" y="108458"/>
                        <a:pt x="79501" y="107100"/>
                      </a:cubicBezTo>
                      <a:cubicBezTo>
                        <a:pt x="80398" y="105912"/>
                        <a:pt x="81714" y="107100"/>
                        <a:pt x="82612" y="107100"/>
                      </a:cubicBezTo>
                      <a:cubicBezTo>
                        <a:pt x="86141" y="105912"/>
                        <a:pt x="89730" y="107100"/>
                        <a:pt x="92841" y="107100"/>
                      </a:cubicBezTo>
                      <a:cubicBezTo>
                        <a:pt x="95952" y="108458"/>
                        <a:pt x="99481" y="111004"/>
                        <a:pt x="100797" y="118472"/>
                      </a:cubicBezTo>
                      <a:cubicBezTo>
                        <a:pt x="102173" y="119830"/>
                        <a:pt x="105284" y="117284"/>
                        <a:pt x="106600" y="119830"/>
                      </a:cubicBezTo>
                      <a:lnTo>
                        <a:pt x="106600" y="119830"/>
                      </a:lnTo>
                      <a:cubicBezTo>
                        <a:pt x="108394" y="117284"/>
                        <a:pt x="110129" y="117284"/>
                        <a:pt x="111505" y="114738"/>
                      </a:cubicBezTo>
                      <a:cubicBezTo>
                        <a:pt x="113718" y="112192"/>
                        <a:pt x="115034" y="104724"/>
                        <a:pt x="116829" y="102178"/>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32" name="Shape 2610">
                  <a:extLst>
                    <a:ext uri="{FF2B5EF4-FFF2-40B4-BE49-F238E27FC236}">
                      <a16:creationId xmlns:a16="http://schemas.microsoft.com/office/drawing/2014/main" id="{805CADD8-F705-4134-BD27-B12C44C39FED}"/>
                    </a:ext>
                  </a:extLst>
                </p:cNvPr>
                <p:cNvSpPr/>
                <p:nvPr/>
              </p:nvSpPr>
              <p:spPr>
                <a:xfrm>
                  <a:off x="10776304" y="3520771"/>
                  <a:ext cx="204069" cy="422211"/>
                </a:xfrm>
                <a:custGeom>
                  <a:avLst/>
                  <a:gdLst/>
                  <a:ahLst/>
                  <a:cxnLst/>
                  <a:rect l="0" t="0" r="0" b="0"/>
                  <a:pathLst>
                    <a:path w="120000" h="120000" extrusionOk="0">
                      <a:moveTo>
                        <a:pt x="89350" y="16624"/>
                      </a:moveTo>
                      <a:lnTo>
                        <a:pt x="89350" y="16624"/>
                      </a:lnTo>
                      <a:cubicBezTo>
                        <a:pt x="87297" y="16624"/>
                        <a:pt x="84287" y="17152"/>
                        <a:pt x="82234" y="16624"/>
                      </a:cubicBezTo>
                      <a:cubicBezTo>
                        <a:pt x="80182" y="15634"/>
                        <a:pt x="81277" y="15634"/>
                        <a:pt x="77172" y="15173"/>
                      </a:cubicBezTo>
                      <a:cubicBezTo>
                        <a:pt x="73067" y="14711"/>
                        <a:pt x="69099" y="15173"/>
                        <a:pt x="64994" y="14183"/>
                      </a:cubicBezTo>
                      <a:cubicBezTo>
                        <a:pt x="63899" y="12732"/>
                        <a:pt x="67046" y="12732"/>
                        <a:pt x="68004" y="11280"/>
                      </a:cubicBezTo>
                      <a:cubicBezTo>
                        <a:pt x="69099" y="10291"/>
                        <a:pt x="69099" y="9301"/>
                        <a:pt x="69099" y="8312"/>
                      </a:cubicBezTo>
                      <a:cubicBezTo>
                        <a:pt x="69099" y="7322"/>
                        <a:pt x="67046" y="5409"/>
                        <a:pt x="65952" y="3892"/>
                      </a:cubicBezTo>
                      <a:cubicBezTo>
                        <a:pt x="62941" y="4420"/>
                        <a:pt x="59931" y="3430"/>
                        <a:pt x="56784" y="3430"/>
                      </a:cubicBezTo>
                      <a:cubicBezTo>
                        <a:pt x="53774" y="3892"/>
                        <a:pt x="51721" y="5871"/>
                        <a:pt x="47616" y="5409"/>
                      </a:cubicBezTo>
                      <a:cubicBezTo>
                        <a:pt x="46659" y="3430"/>
                        <a:pt x="40638" y="1913"/>
                        <a:pt x="38586" y="0"/>
                      </a:cubicBezTo>
                      <a:cubicBezTo>
                        <a:pt x="38586" y="1913"/>
                        <a:pt x="38586" y="5409"/>
                        <a:pt x="35438" y="6860"/>
                      </a:cubicBezTo>
                      <a:cubicBezTo>
                        <a:pt x="33523" y="7322"/>
                        <a:pt x="31470" y="7322"/>
                        <a:pt x="30376" y="8774"/>
                      </a:cubicBezTo>
                      <a:cubicBezTo>
                        <a:pt x="29418" y="9301"/>
                        <a:pt x="29418" y="10753"/>
                        <a:pt x="29418" y="11742"/>
                      </a:cubicBezTo>
                      <a:cubicBezTo>
                        <a:pt x="28460" y="11742"/>
                        <a:pt x="26408" y="11742"/>
                        <a:pt x="24355" y="11742"/>
                      </a:cubicBezTo>
                      <a:cubicBezTo>
                        <a:pt x="24355" y="13721"/>
                        <a:pt x="24355" y="14711"/>
                        <a:pt x="21345" y="16162"/>
                      </a:cubicBezTo>
                      <a:cubicBezTo>
                        <a:pt x="19293" y="17152"/>
                        <a:pt x="15188" y="18075"/>
                        <a:pt x="12177" y="17614"/>
                      </a:cubicBezTo>
                      <a:cubicBezTo>
                        <a:pt x="12177" y="15634"/>
                        <a:pt x="12177" y="14183"/>
                        <a:pt x="12177" y="12204"/>
                      </a:cubicBezTo>
                      <a:cubicBezTo>
                        <a:pt x="11083" y="12204"/>
                        <a:pt x="6020" y="12732"/>
                        <a:pt x="957" y="12732"/>
                      </a:cubicBezTo>
                      <a:cubicBezTo>
                        <a:pt x="0" y="14711"/>
                        <a:pt x="0" y="16624"/>
                        <a:pt x="957" y="18075"/>
                      </a:cubicBezTo>
                      <a:cubicBezTo>
                        <a:pt x="957" y="18603"/>
                        <a:pt x="5062" y="19593"/>
                        <a:pt x="5062" y="21044"/>
                      </a:cubicBezTo>
                      <a:cubicBezTo>
                        <a:pt x="5062" y="22034"/>
                        <a:pt x="3968" y="23485"/>
                        <a:pt x="3968" y="25002"/>
                      </a:cubicBezTo>
                      <a:cubicBezTo>
                        <a:pt x="5062" y="26454"/>
                        <a:pt x="6978" y="27443"/>
                        <a:pt x="6978" y="28894"/>
                      </a:cubicBezTo>
                      <a:cubicBezTo>
                        <a:pt x="8072" y="31335"/>
                        <a:pt x="6978" y="33776"/>
                        <a:pt x="6020" y="35755"/>
                      </a:cubicBezTo>
                      <a:lnTo>
                        <a:pt x="6020" y="35755"/>
                      </a:lnTo>
                      <a:cubicBezTo>
                        <a:pt x="11083" y="34766"/>
                        <a:pt x="12177" y="40637"/>
                        <a:pt x="13135" y="42089"/>
                      </a:cubicBezTo>
                      <a:cubicBezTo>
                        <a:pt x="14093" y="43078"/>
                        <a:pt x="14093" y="44595"/>
                        <a:pt x="14093" y="46047"/>
                      </a:cubicBezTo>
                      <a:cubicBezTo>
                        <a:pt x="13135" y="47036"/>
                        <a:pt x="13135" y="48488"/>
                        <a:pt x="14093" y="49477"/>
                      </a:cubicBezTo>
                      <a:cubicBezTo>
                        <a:pt x="16145" y="50929"/>
                        <a:pt x="19293" y="51390"/>
                        <a:pt x="20250" y="53369"/>
                      </a:cubicBezTo>
                      <a:cubicBezTo>
                        <a:pt x="20250" y="55810"/>
                        <a:pt x="19293" y="59241"/>
                        <a:pt x="19293" y="61748"/>
                      </a:cubicBezTo>
                      <a:cubicBezTo>
                        <a:pt x="19293" y="63661"/>
                        <a:pt x="18198" y="65112"/>
                        <a:pt x="18198" y="66630"/>
                      </a:cubicBezTo>
                      <a:cubicBezTo>
                        <a:pt x="18198" y="68543"/>
                        <a:pt x="20250" y="69532"/>
                        <a:pt x="21345" y="71511"/>
                      </a:cubicBezTo>
                      <a:cubicBezTo>
                        <a:pt x="22303" y="72963"/>
                        <a:pt x="22303" y="74942"/>
                        <a:pt x="24355" y="75931"/>
                      </a:cubicBezTo>
                      <a:cubicBezTo>
                        <a:pt x="25313" y="76921"/>
                        <a:pt x="26408" y="77910"/>
                        <a:pt x="27366" y="78372"/>
                      </a:cubicBezTo>
                      <a:cubicBezTo>
                        <a:pt x="30376" y="80813"/>
                        <a:pt x="31470" y="82792"/>
                        <a:pt x="33523" y="85233"/>
                      </a:cubicBezTo>
                      <a:cubicBezTo>
                        <a:pt x="34481" y="86223"/>
                        <a:pt x="34481" y="86684"/>
                        <a:pt x="34481" y="87674"/>
                      </a:cubicBezTo>
                      <a:cubicBezTo>
                        <a:pt x="35438" y="89125"/>
                        <a:pt x="36533" y="90115"/>
                        <a:pt x="37491" y="91105"/>
                      </a:cubicBezTo>
                      <a:cubicBezTo>
                        <a:pt x="38586" y="91632"/>
                        <a:pt x="39543" y="92556"/>
                        <a:pt x="39543" y="93545"/>
                      </a:cubicBezTo>
                      <a:cubicBezTo>
                        <a:pt x="40638" y="95459"/>
                        <a:pt x="42554" y="96910"/>
                        <a:pt x="42554" y="98361"/>
                      </a:cubicBezTo>
                      <a:cubicBezTo>
                        <a:pt x="42554" y="102781"/>
                        <a:pt x="43648" y="107201"/>
                        <a:pt x="44606" y="111159"/>
                      </a:cubicBezTo>
                      <a:cubicBezTo>
                        <a:pt x="44606" y="113073"/>
                        <a:pt x="47616" y="113600"/>
                        <a:pt x="47616" y="115514"/>
                      </a:cubicBezTo>
                      <a:cubicBezTo>
                        <a:pt x="47616" y="117031"/>
                        <a:pt x="47616" y="117493"/>
                        <a:pt x="51721" y="117493"/>
                      </a:cubicBezTo>
                      <a:cubicBezTo>
                        <a:pt x="55826" y="117031"/>
                        <a:pt x="53774" y="115514"/>
                        <a:pt x="53774" y="114062"/>
                      </a:cubicBezTo>
                      <a:cubicBezTo>
                        <a:pt x="53774" y="112611"/>
                        <a:pt x="53774" y="110170"/>
                        <a:pt x="56784" y="110170"/>
                      </a:cubicBezTo>
                      <a:cubicBezTo>
                        <a:pt x="58836" y="110170"/>
                        <a:pt x="58836" y="111159"/>
                        <a:pt x="59931" y="111621"/>
                      </a:cubicBezTo>
                      <a:cubicBezTo>
                        <a:pt x="60889" y="112083"/>
                        <a:pt x="61984" y="112611"/>
                        <a:pt x="63899" y="113073"/>
                      </a:cubicBezTo>
                      <a:cubicBezTo>
                        <a:pt x="65952" y="114062"/>
                        <a:pt x="68004" y="115052"/>
                        <a:pt x="69099" y="117031"/>
                      </a:cubicBezTo>
                      <a:cubicBezTo>
                        <a:pt x="70057" y="117954"/>
                        <a:pt x="70057" y="119472"/>
                        <a:pt x="73067" y="119934"/>
                      </a:cubicBezTo>
                      <a:cubicBezTo>
                        <a:pt x="75119" y="119934"/>
                        <a:pt x="78129" y="119472"/>
                        <a:pt x="81277" y="119472"/>
                      </a:cubicBezTo>
                      <a:cubicBezTo>
                        <a:pt x="82234" y="117954"/>
                        <a:pt x="82234" y="116041"/>
                        <a:pt x="84287" y="115052"/>
                      </a:cubicBezTo>
                      <a:cubicBezTo>
                        <a:pt x="86339" y="113600"/>
                        <a:pt x="89350" y="114524"/>
                        <a:pt x="89350" y="112611"/>
                      </a:cubicBezTo>
                      <a:cubicBezTo>
                        <a:pt x="90307" y="111159"/>
                        <a:pt x="89350" y="109642"/>
                        <a:pt x="91402" y="108653"/>
                      </a:cubicBezTo>
                      <a:cubicBezTo>
                        <a:pt x="95507" y="107201"/>
                        <a:pt x="97559" y="110170"/>
                        <a:pt x="100570" y="109180"/>
                      </a:cubicBezTo>
                      <a:cubicBezTo>
                        <a:pt x="101527" y="109180"/>
                        <a:pt x="101527" y="108191"/>
                        <a:pt x="102622" y="107729"/>
                      </a:cubicBezTo>
                      <a:cubicBezTo>
                        <a:pt x="102622" y="107201"/>
                        <a:pt x="103580" y="107201"/>
                        <a:pt x="103580" y="106739"/>
                      </a:cubicBezTo>
                      <a:cubicBezTo>
                        <a:pt x="104538" y="105222"/>
                        <a:pt x="102622" y="100340"/>
                        <a:pt x="105632" y="99879"/>
                      </a:cubicBezTo>
                      <a:cubicBezTo>
                        <a:pt x="106590" y="98361"/>
                        <a:pt x="104538" y="97899"/>
                        <a:pt x="103580" y="96910"/>
                      </a:cubicBezTo>
                      <a:cubicBezTo>
                        <a:pt x="102622" y="96448"/>
                        <a:pt x="101527" y="95459"/>
                        <a:pt x="99475" y="94997"/>
                      </a:cubicBezTo>
                      <a:cubicBezTo>
                        <a:pt x="96465" y="93545"/>
                        <a:pt x="97559" y="91632"/>
                        <a:pt x="97559" y="89653"/>
                      </a:cubicBezTo>
                      <a:cubicBezTo>
                        <a:pt x="96465" y="87674"/>
                        <a:pt x="94412" y="85695"/>
                        <a:pt x="96465" y="83782"/>
                      </a:cubicBezTo>
                      <a:cubicBezTo>
                        <a:pt x="97559" y="81275"/>
                        <a:pt x="96465" y="78834"/>
                        <a:pt x="96465" y="76393"/>
                      </a:cubicBezTo>
                      <a:cubicBezTo>
                        <a:pt x="93454" y="76921"/>
                        <a:pt x="92360" y="76921"/>
                        <a:pt x="90307" y="75404"/>
                      </a:cubicBezTo>
                      <a:cubicBezTo>
                        <a:pt x="90307" y="74480"/>
                        <a:pt x="89350" y="71973"/>
                        <a:pt x="89350" y="70984"/>
                      </a:cubicBezTo>
                      <a:cubicBezTo>
                        <a:pt x="92360" y="70060"/>
                        <a:pt x="93454" y="70984"/>
                        <a:pt x="95507" y="71511"/>
                      </a:cubicBezTo>
                      <a:cubicBezTo>
                        <a:pt x="98517" y="71511"/>
                        <a:pt x="100570" y="70984"/>
                        <a:pt x="103580" y="70984"/>
                      </a:cubicBezTo>
                      <a:cubicBezTo>
                        <a:pt x="107685" y="70984"/>
                        <a:pt x="109600" y="71511"/>
                        <a:pt x="110695" y="69532"/>
                      </a:cubicBezTo>
                      <a:cubicBezTo>
                        <a:pt x="111653" y="68081"/>
                        <a:pt x="111653" y="66630"/>
                        <a:pt x="113705" y="65112"/>
                      </a:cubicBezTo>
                      <a:cubicBezTo>
                        <a:pt x="114800" y="64650"/>
                        <a:pt x="115758" y="64189"/>
                        <a:pt x="115758" y="63199"/>
                      </a:cubicBezTo>
                      <a:cubicBezTo>
                        <a:pt x="117810" y="61220"/>
                        <a:pt x="117810" y="58779"/>
                        <a:pt x="118768" y="56800"/>
                      </a:cubicBezTo>
                      <a:cubicBezTo>
                        <a:pt x="118768" y="53369"/>
                        <a:pt x="119863" y="49477"/>
                        <a:pt x="119863" y="46047"/>
                      </a:cubicBezTo>
                      <a:cubicBezTo>
                        <a:pt x="119863" y="42616"/>
                        <a:pt x="117810" y="39648"/>
                        <a:pt x="115758" y="36745"/>
                      </a:cubicBezTo>
                      <a:cubicBezTo>
                        <a:pt x="113705" y="34766"/>
                        <a:pt x="114800" y="32325"/>
                        <a:pt x="111653" y="29884"/>
                      </a:cubicBezTo>
                      <a:cubicBezTo>
                        <a:pt x="109600" y="27905"/>
                        <a:pt x="106590" y="26454"/>
                        <a:pt x="105632" y="24474"/>
                      </a:cubicBezTo>
                      <a:cubicBezTo>
                        <a:pt x="105632" y="24013"/>
                        <a:pt x="105632" y="23023"/>
                        <a:pt x="104538" y="22034"/>
                      </a:cubicBezTo>
                      <a:cubicBezTo>
                        <a:pt x="104538" y="20582"/>
                        <a:pt x="104538" y="20582"/>
                        <a:pt x="102622" y="19593"/>
                      </a:cubicBezTo>
                      <a:cubicBezTo>
                        <a:pt x="99475" y="18075"/>
                        <a:pt x="100570" y="17614"/>
                        <a:pt x="102622" y="16624"/>
                      </a:cubicBezTo>
                      <a:lnTo>
                        <a:pt x="101527" y="16162"/>
                      </a:lnTo>
                      <a:cubicBezTo>
                        <a:pt x="99475" y="15634"/>
                        <a:pt x="92360" y="16624"/>
                        <a:pt x="89350" y="16624"/>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33" name="Shape 2611">
                  <a:extLst>
                    <a:ext uri="{FF2B5EF4-FFF2-40B4-BE49-F238E27FC236}">
                      <a16:creationId xmlns:a16="http://schemas.microsoft.com/office/drawing/2014/main" id="{EE2D52AF-8D1F-441E-ADB1-5B0E404E1A60}"/>
                    </a:ext>
                  </a:extLst>
                </p:cNvPr>
                <p:cNvSpPr/>
                <p:nvPr/>
              </p:nvSpPr>
              <p:spPr>
                <a:xfrm>
                  <a:off x="8235946" y="4326253"/>
                  <a:ext cx="1358506" cy="1253318"/>
                </a:xfrm>
                <a:custGeom>
                  <a:avLst/>
                  <a:gdLst>
                    <a:gd name="connsiteX0" fmla="*/ 118911 w 119979"/>
                    <a:gd name="connsiteY0" fmla="*/ 15800 h 119512"/>
                    <a:gd name="connsiteX1" fmla="*/ 118911 w 119979"/>
                    <a:gd name="connsiteY1" fmla="*/ 15800 h 119512"/>
                    <a:gd name="connsiteX2" fmla="*/ 117371 w 119979"/>
                    <a:gd name="connsiteY2" fmla="*/ 16288 h 119512"/>
                    <a:gd name="connsiteX3" fmla="*/ 117843 w 119979"/>
                    <a:gd name="connsiteY3" fmla="*/ 16952 h 119512"/>
                    <a:gd name="connsiteX4" fmla="*/ 115544 w 119979"/>
                    <a:gd name="connsiteY4" fmla="*/ 17927 h 119512"/>
                    <a:gd name="connsiteX5" fmla="*/ 114948 w 119979"/>
                    <a:gd name="connsiteY5" fmla="*/ 18592 h 119512"/>
                    <a:gd name="connsiteX6" fmla="*/ 114332 w 119979"/>
                    <a:gd name="connsiteY6" fmla="*/ 18592 h 119512"/>
                    <a:gd name="connsiteX7" fmla="*/ 114948 w 119979"/>
                    <a:gd name="connsiteY7" fmla="*/ 19922 h 119512"/>
                    <a:gd name="connsiteX8" fmla="*/ 113121 w 119979"/>
                    <a:gd name="connsiteY8" fmla="*/ 21229 h 119512"/>
                    <a:gd name="connsiteX9" fmla="*/ 112956 w 119979"/>
                    <a:gd name="connsiteY9" fmla="*/ 21894 h 119512"/>
                    <a:gd name="connsiteX10" fmla="*/ 110513 w 119979"/>
                    <a:gd name="connsiteY10" fmla="*/ 21717 h 119512"/>
                    <a:gd name="connsiteX11" fmla="*/ 108090 w 119979"/>
                    <a:gd name="connsiteY11" fmla="*/ 20897 h 119512"/>
                    <a:gd name="connsiteX12" fmla="*/ 106550 w 119979"/>
                    <a:gd name="connsiteY12" fmla="*/ 20409 h 119512"/>
                    <a:gd name="connsiteX13" fmla="*/ 105482 w 119979"/>
                    <a:gd name="connsiteY13" fmla="*/ 17617 h 119512"/>
                    <a:gd name="connsiteX14" fmla="*/ 104887 w 119979"/>
                    <a:gd name="connsiteY14" fmla="*/ 17927 h 119512"/>
                    <a:gd name="connsiteX15" fmla="*/ 103511 w 119979"/>
                    <a:gd name="connsiteY15" fmla="*/ 15645 h 119512"/>
                    <a:gd name="connsiteX16" fmla="*/ 103059 w 119979"/>
                    <a:gd name="connsiteY16" fmla="*/ 15468 h 119512"/>
                    <a:gd name="connsiteX17" fmla="*/ 102135 w 119979"/>
                    <a:gd name="connsiteY17" fmla="*/ 17285 h 119512"/>
                    <a:gd name="connsiteX18" fmla="*/ 101683 w 119979"/>
                    <a:gd name="connsiteY18" fmla="*/ 17927 h 119512"/>
                    <a:gd name="connsiteX19" fmla="*/ 101211 w 119979"/>
                    <a:gd name="connsiteY19" fmla="*/ 16775 h 119512"/>
                    <a:gd name="connsiteX20" fmla="*/ 100759 w 119979"/>
                    <a:gd name="connsiteY20" fmla="*/ 18925 h 119512"/>
                    <a:gd name="connsiteX21" fmla="*/ 98788 w 119979"/>
                    <a:gd name="connsiteY21" fmla="*/ 18260 h 119512"/>
                    <a:gd name="connsiteX22" fmla="*/ 99691 w 119979"/>
                    <a:gd name="connsiteY22" fmla="*/ 19590 h 119512"/>
                    <a:gd name="connsiteX23" fmla="*/ 100000 w 119979"/>
                    <a:gd name="connsiteY23" fmla="*/ 19590 h 119512"/>
                    <a:gd name="connsiteX24" fmla="*/ 98624 w 119979"/>
                    <a:gd name="connsiteY24" fmla="*/ 21229 h 119512"/>
                    <a:gd name="connsiteX25" fmla="*/ 96960 w 119979"/>
                    <a:gd name="connsiteY25" fmla="*/ 21717 h 119512"/>
                    <a:gd name="connsiteX26" fmla="*/ 95585 w 119979"/>
                    <a:gd name="connsiteY26" fmla="*/ 21562 h 119512"/>
                    <a:gd name="connsiteX27" fmla="*/ 94969 w 119979"/>
                    <a:gd name="connsiteY27" fmla="*/ 23202 h 119512"/>
                    <a:gd name="connsiteX28" fmla="*/ 94209 w 119979"/>
                    <a:gd name="connsiteY28" fmla="*/ 24199 h 119512"/>
                    <a:gd name="connsiteX29" fmla="*/ 94969 w 119979"/>
                    <a:gd name="connsiteY29" fmla="*/ 25506 h 119512"/>
                    <a:gd name="connsiteX30" fmla="*/ 95277 w 119979"/>
                    <a:gd name="connsiteY30" fmla="*/ 26326 h 119512"/>
                    <a:gd name="connsiteX31" fmla="*/ 94517 w 119979"/>
                    <a:gd name="connsiteY31" fmla="*/ 27324 h 119512"/>
                    <a:gd name="connsiteX32" fmla="*/ 94804 w 119979"/>
                    <a:gd name="connsiteY32" fmla="*/ 27811 h 119512"/>
                    <a:gd name="connsiteX33" fmla="*/ 93141 w 119979"/>
                    <a:gd name="connsiteY33" fmla="*/ 28631 h 119512"/>
                    <a:gd name="connsiteX34" fmla="*/ 92217 w 119979"/>
                    <a:gd name="connsiteY34" fmla="*/ 27656 h 119512"/>
                    <a:gd name="connsiteX35" fmla="*/ 90841 w 119979"/>
                    <a:gd name="connsiteY35" fmla="*/ 27146 h 119512"/>
                    <a:gd name="connsiteX36" fmla="*/ 90841 w 119979"/>
                    <a:gd name="connsiteY36" fmla="*/ 28299 h 119512"/>
                    <a:gd name="connsiteX37" fmla="*/ 87823 w 119979"/>
                    <a:gd name="connsiteY37" fmla="*/ 29296 h 119512"/>
                    <a:gd name="connsiteX38" fmla="*/ 88275 w 119979"/>
                    <a:gd name="connsiteY38" fmla="*/ 28299 h 119512"/>
                    <a:gd name="connsiteX39" fmla="*/ 86447 w 119979"/>
                    <a:gd name="connsiteY39" fmla="*/ 25506 h 119512"/>
                    <a:gd name="connsiteX40" fmla="*/ 84620 w 119979"/>
                    <a:gd name="connsiteY40" fmla="*/ 26991 h 119512"/>
                    <a:gd name="connsiteX41" fmla="*/ 84763 w 119979"/>
                    <a:gd name="connsiteY41" fmla="*/ 28963 h 119512"/>
                    <a:gd name="connsiteX42" fmla="*/ 85071 w 119979"/>
                    <a:gd name="connsiteY42" fmla="*/ 28963 h 119512"/>
                    <a:gd name="connsiteX43" fmla="*/ 84620 w 119979"/>
                    <a:gd name="connsiteY43" fmla="*/ 29628 h 119512"/>
                    <a:gd name="connsiteX44" fmla="*/ 84312 w 119979"/>
                    <a:gd name="connsiteY44" fmla="*/ 31113 h 119512"/>
                    <a:gd name="connsiteX45" fmla="*/ 84928 w 119979"/>
                    <a:gd name="connsiteY45" fmla="*/ 31268 h 119512"/>
                    <a:gd name="connsiteX46" fmla="*/ 84928 w 119979"/>
                    <a:gd name="connsiteY46" fmla="*/ 31933 h 119512"/>
                    <a:gd name="connsiteX47" fmla="*/ 84455 w 119979"/>
                    <a:gd name="connsiteY47" fmla="*/ 32908 h 119512"/>
                    <a:gd name="connsiteX48" fmla="*/ 83552 w 119979"/>
                    <a:gd name="connsiteY48" fmla="*/ 33240 h 119512"/>
                    <a:gd name="connsiteX49" fmla="*/ 82792 w 119979"/>
                    <a:gd name="connsiteY49" fmla="*/ 34238 h 119512"/>
                    <a:gd name="connsiteX50" fmla="*/ 82176 w 119979"/>
                    <a:gd name="connsiteY50" fmla="*/ 33418 h 119512"/>
                    <a:gd name="connsiteX51" fmla="*/ 80800 w 119979"/>
                    <a:gd name="connsiteY51" fmla="*/ 32908 h 119512"/>
                    <a:gd name="connsiteX52" fmla="*/ 78521 w 119979"/>
                    <a:gd name="connsiteY52" fmla="*/ 34238 h 119512"/>
                    <a:gd name="connsiteX53" fmla="*/ 76694 w 119979"/>
                    <a:gd name="connsiteY53" fmla="*/ 35545 h 119512"/>
                    <a:gd name="connsiteX54" fmla="*/ 75626 w 119979"/>
                    <a:gd name="connsiteY54" fmla="*/ 35878 h 119512"/>
                    <a:gd name="connsiteX55" fmla="*/ 74394 w 119979"/>
                    <a:gd name="connsiteY55" fmla="*/ 35878 h 119512"/>
                    <a:gd name="connsiteX56" fmla="*/ 72422 w 119979"/>
                    <a:gd name="connsiteY56" fmla="*/ 36210 h 119512"/>
                    <a:gd name="connsiteX57" fmla="*/ 69671 w 119979"/>
                    <a:gd name="connsiteY57" fmla="*/ 36542 h 119512"/>
                    <a:gd name="connsiteX58" fmla="*/ 69671 w 119979"/>
                    <a:gd name="connsiteY58" fmla="*/ 37362 h 119512"/>
                    <a:gd name="connsiteX59" fmla="*/ 69671 w 119979"/>
                    <a:gd name="connsiteY59" fmla="*/ 36542 h 119512"/>
                    <a:gd name="connsiteX60" fmla="*/ 69527 w 119979"/>
                    <a:gd name="connsiteY60" fmla="*/ 36542 h 119512"/>
                    <a:gd name="connsiteX61" fmla="*/ 67843 w 119979"/>
                    <a:gd name="connsiteY61" fmla="*/ 36033 h 119512"/>
                    <a:gd name="connsiteX62" fmla="*/ 65256 w 119979"/>
                    <a:gd name="connsiteY62" fmla="*/ 35390 h 119512"/>
                    <a:gd name="connsiteX63" fmla="*/ 64804 w 119979"/>
                    <a:gd name="connsiteY63" fmla="*/ 32908 h 119512"/>
                    <a:gd name="connsiteX64" fmla="*/ 64640 w 119979"/>
                    <a:gd name="connsiteY64" fmla="*/ 30936 h 119512"/>
                    <a:gd name="connsiteX65" fmla="*/ 64640 w 119979"/>
                    <a:gd name="connsiteY65" fmla="*/ 30781 h 119512"/>
                    <a:gd name="connsiteX66" fmla="*/ 63572 w 119979"/>
                    <a:gd name="connsiteY66" fmla="*/ 31113 h 119512"/>
                    <a:gd name="connsiteX67" fmla="*/ 63572 w 119979"/>
                    <a:gd name="connsiteY67" fmla="*/ 30116 h 119512"/>
                    <a:gd name="connsiteX68" fmla="*/ 61437 w 119979"/>
                    <a:gd name="connsiteY68" fmla="*/ 30603 h 119512"/>
                    <a:gd name="connsiteX69" fmla="*/ 61745 w 119979"/>
                    <a:gd name="connsiteY69" fmla="*/ 28631 h 119512"/>
                    <a:gd name="connsiteX70" fmla="*/ 60821 w 119979"/>
                    <a:gd name="connsiteY70" fmla="*/ 25994 h 119512"/>
                    <a:gd name="connsiteX71" fmla="*/ 57474 w 119979"/>
                    <a:gd name="connsiteY71" fmla="*/ 22869 h 119512"/>
                    <a:gd name="connsiteX72" fmla="*/ 55790 w 119979"/>
                    <a:gd name="connsiteY72" fmla="*/ 22537 h 119512"/>
                    <a:gd name="connsiteX73" fmla="*/ 55030 w 119979"/>
                    <a:gd name="connsiteY73" fmla="*/ 21717 h 119512"/>
                    <a:gd name="connsiteX74" fmla="*/ 54579 w 119979"/>
                    <a:gd name="connsiteY74" fmla="*/ 21562 h 119512"/>
                    <a:gd name="connsiteX75" fmla="*/ 54579 w 119979"/>
                    <a:gd name="connsiteY75" fmla="*/ 22537 h 119512"/>
                    <a:gd name="connsiteX76" fmla="*/ 54435 w 119979"/>
                    <a:gd name="connsiteY76" fmla="*/ 21562 h 119512"/>
                    <a:gd name="connsiteX77" fmla="*/ 53819 w 119979"/>
                    <a:gd name="connsiteY77" fmla="*/ 21562 h 119512"/>
                    <a:gd name="connsiteX78" fmla="*/ 51067 w 119979"/>
                    <a:gd name="connsiteY78" fmla="*/ 20254 h 119512"/>
                    <a:gd name="connsiteX79" fmla="*/ 50759 w 119979"/>
                    <a:gd name="connsiteY79" fmla="*/ 19080 h 119512"/>
                    <a:gd name="connsiteX80" fmla="*/ 50000 w 119979"/>
                    <a:gd name="connsiteY80" fmla="*/ 15955 h 119512"/>
                    <a:gd name="connsiteX81" fmla="*/ 50164 w 119979"/>
                    <a:gd name="connsiteY81" fmla="*/ 13983 h 119512"/>
                    <a:gd name="connsiteX82" fmla="*/ 50759 w 119979"/>
                    <a:gd name="connsiteY82" fmla="*/ 11036 h 119512"/>
                    <a:gd name="connsiteX83" fmla="*/ 51067 w 119979"/>
                    <a:gd name="connsiteY83" fmla="*/ 9551 h 119512"/>
                    <a:gd name="connsiteX84" fmla="*/ 50616 w 119979"/>
                    <a:gd name="connsiteY84" fmla="*/ 8398 h 119512"/>
                    <a:gd name="connsiteX85" fmla="*/ 48336 w 119979"/>
                    <a:gd name="connsiteY85" fmla="*/ 6581 h 119512"/>
                    <a:gd name="connsiteX86" fmla="*/ 47556 w 119979"/>
                    <a:gd name="connsiteY86" fmla="*/ 6249 h 119512"/>
                    <a:gd name="connsiteX87" fmla="*/ 45585 w 119979"/>
                    <a:gd name="connsiteY87" fmla="*/ 6094 h 119512"/>
                    <a:gd name="connsiteX88" fmla="*/ 44969 w 119979"/>
                    <a:gd name="connsiteY88" fmla="*/ 7069 h 119512"/>
                    <a:gd name="connsiteX89" fmla="*/ 44373 w 119979"/>
                    <a:gd name="connsiteY89" fmla="*/ 6426 h 119512"/>
                    <a:gd name="connsiteX90" fmla="*/ 44209 w 119979"/>
                    <a:gd name="connsiteY90" fmla="*/ 7401 h 119512"/>
                    <a:gd name="connsiteX91" fmla="*/ 42997 w 119979"/>
                    <a:gd name="connsiteY91" fmla="*/ 6426 h 119512"/>
                    <a:gd name="connsiteX92" fmla="*/ 42381 w 119979"/>
                    <a:gd name="connsiteY92" fmla="*/ 6426 h 119512"/>
                    <a:gd name="connsiteX93" fmla="*/ 42381 w 119979"/>
                    <a:gd name="connsiteY93" fmla="*/ 5761 h 119512"/>
                    <a:gd name="connsiteX94" fmla="*/ 41006 w 119979"/>
                    <a:gd name="connsiteY94" fmla="*/ 5584 h 119512"/>
                    <a:gd name="connsiteX95" fmla="*/ 40698 w 119979"/>
                    <a:gd name="connsiteY95" fmla="*/ 4941 h 119512"/>
                    <a:gd name="connsiteX96" fmla="*/ 40246 w 119979"/>
                    <a:gd name="connsiteY96" fmla="*/ 4941 h 119512"/>
                    <a:gd name="connsiteX97" fmla="*/ 40246 w 119979"/>
                    <a:gd name="connsiteY97" fmla="*/ 6249 h 119512"/>
                    <a:gd name="connsiteX98" fmla="*/ 40246 w 119979"/>
                    <a:gd name="connsiteY98" fmla="*/ 7578 h 119512"/>
                    <a:gd name="connsiteX99" fmla="*/ 38418 w 119979"/>
                    <a:gd name="connsiteY99" fmla="*/ 6581 h 119512"/>
                    <a:gd name="connsiteX100" fmla="*/ 38275 w 119979"/>
                    <a:gd name="connsiteY100" fmla="*/ 6914 h 119512"/>
                    <a:gd name="connsiteX101" fmla="*/ 35831 w 119979"/>
                    <a:gd name="connsiteY101" fmla="*/ 6736 h 119512"/>
                    <a:gd name="connsiteX102" fmla="*/ 36283 w 119979"/>
                    <a:gd name="connsiteY102" fmla="*/ 5274 h 119512"/>
                    <a:gd name="connsiteX103" fmla="*/ 36735 w 119979"/>
                    <a:gd name="connsiteY103" fmla="*/ 4454 h 119512"/>
                    <a:gd name="connsiteX104" fmla="*/ 34763 w 119979"/>
                    <a:gd name="connsiteY104" fmla="*/ 4454 h 119512"/>
                    <a:gd name="connsiteX105" fmla="*/ 34763 w 119979"/>
                    <a:gd name="connsiteY105" fmla="*/ 2149 h 119512"/>
                    <a:gd name="connsiteX106" fmla="*/ 32464 w 119979"/>
                    <a:gd name="connsiteY106" fmla="*/ 1817 h 119512"/>
                    <a:gd name="connsiteX107" fmla="*/ 29733 w 119979"/>
                    <a:gd name="connsiteY107" fmla="*/ 1972 h 119512"/>
                    <a:gd name="connsiteX108" fmla="*/ 27433 w 119979"/>
                    <a:gd name="connsiteY108" fmla="*/ 0 h 119512"/>
                    <a:gd name="connsiteX109" fmla="*/ 26837 w 119979"/>
                    <a:gd name="connsiteY109" fmla="*/ 487 h 119512"/>
                    <a:gd name="connsiteX110" fmla="*/ 27433 w 119979"/>
                    <a:gd name="connsiteY110" fmla="*/ 2792 h 119512"/>
                    <a:gd name="connsiteX111" fmla="*/ 26673 w 119979"/>
                    <a:gd name="connsiteY111" fmla="*/ 3301 h 119512"/>
                    <a:gd name="connsiteX112" fmla="*/ 26981 w 119979"/>
                    <a:gd name="connsiteY112" fmla="*/ 4121 h 119512"/>
                    <a:gd name="connsiteX113" fmla="*/ 26529 w 119979"/>
                    <a:gd name="connsiteY113" fmla="*/ 7069 h 119512"/>
                    <a:gd name="connsiteX114" fmla="*/ 23634 w 119979"/>
                    <a:gd name="connsiteY114" fmla="*/ 8221 h 119512"/>
                    <a:gd name="connsiteX115" fmla="*/ 24086 w 119979"/>
                    <a:gd name="connsiteY115" fmla="*/ 8731 h 119512"/>
                    <a:gd name="connsiteX116" fmla="*/ 24845 w 119979"/>
                    <a:gd name="connsiteY116" fmla="*/ 10038 h 119512"/>
                    <a:gd name="connsiteX117" fmla="*/ 24537 w 119979"/>
                    <a:gd name="connsiteY117" fmla="*/ 10371 h 119512"/>
                    <a:gd name="connsiteX118" fmla="*/ 22566 w 119979"/>
                    <a:gd name="connsiteY118" fmla="*/ 10858 h 119512"/>
                    <a:gd name="connsiteX119" fmla="*/ 21950 w 119979"/>
                    <a:gd name="connsiteY119" fmla="*/ 8886 h 119512"/>
                    <a:gd name="connsiteX120" fmla="*/ 21026 w 119979"/>
                    <a:gd name="connsiteY120" fmla="*/ 8886 h 119512"/>
                    <a:gd name="connsiteX121" fmla="*/ 20266 w 119979"/>
                    <a:gd name="connsiteY121" fmla="*/ 10371 h 119512"/>
                    <a:gd name="connsiteX122" fmla="*/ 19507 w 119979"/>
                    <a:gd name="connsiteY122" fmla="*/ 12498 h 119512"/>
                    <a:gd name="connsiteX123" fmla="*/ 20123 w 119979"/>
                    <a:gd name="connsiteY123" fmla="*/ 15800 h 119512"/>
                    <a:gd name="connsiteX124" fmla="*/ 20739 w 119979"/>
                    <a:gd name="connsiteY124" fmla="*/ 15800 h 119512"/>
                    <a:gd name="connsiteX125" fmla="*/ 19958 w 119979"/>
                    <a:gd name="connsiteY125" fmla="*/ 17108 h 119512"/>
                    <a:gd name="connsiteX126" fmla="*/ 18131 w 119979"/>
                    <a:gd name="connsiteY126" fmla="*/ 19257 h 119512"/>
                    <a:gd name="connsiteX127" fmla="*/ 17515 w 119979"/>
                    <a:gd name="connsiteY127" fmla="*/ 21074 h 119512"/>
                    <a:gd name="connsiteX128" fmla="*/ 15852 w 119979"/>
                    <a:gd name="connsiteY128" fmla="*/ 21074 h 119512"/>
                    <a:gd name="connsiteX129" fmla="*/ 15236 w 119979"/>
                    <a:gd name="connsiteY129" fmla="*/ 21717 h 119512"/>
                    <a:gd name="connsiteX130" fmla="*/ 14928 w 119979"/>
                    <a:gd name="connsiteY130" fmla="*/ 22537 h 119512"/>
                    <a:gd name="connsiteX131" fmla="*/ 15400 w 119979"/>
                    <a:gd name="connsiteY131" fmla="*/ 23689 h 119512"/>
                    <a:gd name="connsiteX132" fmla="*/ 15092 w 119979"/>
                    <a:gd name="connsiteY132" fmla="*/ 25839 h 119512"/>
                    <a:gd name="connsiteX133" fmla="*/ 14928 w 119979"/>
                    <a:gd name="connsiteY133" fmla="*/ 26504 h 119512"/>
                    <a:gd name="connsiteX134" fmla="*/ 16919 w 119979"/>
                    <a:gd name="connsiteY134" fmla="*/ 26659 h 119512"/>
                    <a:gd name="connsiteX135" fmla="*/ 17063 w 119979"/>
                    <a:gd name="connsiteY135" fmla="*/ 27811 h 119512"/>
                    <a:gd name="connsiteX136" fmla="*/ 16611 w 119979"/>
                    <a:gd name="connsiteY136" fmla="*/ 27811 h 119512"/>
                    <a:gd name="connsiteX137" fmla="*/ 16919 w 119979"/>
                    <a:gd name="connsiteY137" fmla="*/ 29296 h 119512"/>
                    <a:gd name="connsiteX138" fmla="*/ 16755 w 119979"/>
                    <a:gd name="connsiteY138" fmla="*/ 30448 h 119512"/>
                    <a:gd name="connsiteX139" fmla="*/ 16611 w 119979"/>
                    <a:gd name="connsiteY139" fmla="*/ 33240 h 119512"/>
                    <a:gd name="connsiteX140" fmla="*/ 14620 w 119979"/>
                    <a:gd name="connsiteY140" fmla="*/ 34880 h 119512"/>
                    <a:gd name="connsiteX141" fmla="*/ 14620 w 119979"/>
                    <a:gd name="connsiteY141" fmla="*/ 36210 h 119512"/>
                    <a:gd name="connsiteX142" fmla="*/ 13552 w 119979"/>
                    <a:gd name="connsiteY142" fmla="*/ 37518 h 119512"/>
                    <a:gd name="connsiteX143" fmla="*/ 12484 w 119979"/>
                    <a:gd name="connsiteY143" fmla="*/ 38337 h 119512"/>
                    <a:gd name="connsiteX144" fmla="*/ 13860 w 119979"/>
                    <a:gd name="connsiteY144" fmla="*/ 39002 h 119512"/>
                    <a:gd name="connsiteX145" fmla="*/ 15236 w 119979"/>
                    <a:gd name="connsiteY145" fmla="*/ 39002 h 119512"/>
                    <a:gd name="connsiteX146" fmla="*/ 16755 w 119979"/>
                    <a:gd name="connsiteY146" fmla="*/ 40000 h 119512"/>
                    <a:gd name="connsiteX147" fmla="*/ 12648 w 119979"/>
                    <a:gd name="connsiteY147" fmla="*/ 43767 h 119512"/>
                    <a:gd name="connsiteX148" fmla="*/ 12032 w 119979"/>
                    <a:gd name="connsiteY148" fmla="*/ 45252 h 119512"/>
                    <a:gd name="connsiteX149" fmla="*/ 12956 w 119979"/>
                    <a:gd name="connsiteY149" fmla="*/ 46404 h 119512"/>
                    <a:gd name="connsiteX150" fmla="*/ 12197 w 119979"/>
                    <a:gd name="connsiteY150" fmla="*/ 49218 h 119512"/>
                    <a:gd name="connsiteX151" fmla="*/ 12484 w 119979"/>
                    <a:gd name="connsiteY151" fmla="*/ 51346 h 119512"/>
                    <a:gd name="connsiteX152" fmla="*/ 11724 w 119979"/>
                    <a:gd name="connsiteY152" fmla="*/ 51346 h 119512"/>
                    <a:gd name="connsiteX153" fmla="*/ 11724 w 119979"/>
                    <a:gd name="connsiteY153" fmla="*/ 53163 h 119512"/>
                    <a:gd name="connsiteX154" fmla="*/ 12340 w 119979"/>
                    <a:gd name="connsiteY154" fmla="*/ 53806 h 119512"/>
                    <a:gd name="connsiteX155" fmla="*/ 12032 w 119979"/>
                    <a:gd name="connsiteY155" fmla="*/ 54648 h 119512"/>
                    <a:gd name="connsiteX156" fmla="*/ 10965 w 119979"/>
                    <a:gd name="connsiteY156" fmla="*/ 55800 h 119512"/>
                    <a:gd name="connsiteX157" fmla="*/ 8685 w 119979"/>
                    <a:gd name="connsiteY157" fmla="*/ 56775 h 119512"/>
                    <a:gd name="connsiteX158" fmla="*/ 11581 w 119979"/>
                    <a:gd name="connsiteY158" fmla="*/ 57595 h 119512"/>
                    <a:gd name="connsiteX159" fmla="*/ 13408 w 119979"/>
                    <a:gd name="connsiteY159" fmla="*/ 58260 h 119512"/>
                    <a:gd name="connsiteX160" fmla="*/ 14168 w 119979"/>
                    <a:gd name="connsiteY160" fmla="*/ 58260 h 119512"/>
                    <a:gd name="connsiteX161" fmla="*/ 12792 w 119979"/>
                    <a:gd name="connsiteY161" fmla="*/ 59235 h 119512"/>
                    <a:gd name="connsiteX162" fmla="*/ 65079 w 119979"/>
                    <a:gd name="connsiteY162" fmla="*/ 35255 h 119512"/>
                    <a:gd name="connsiteX163" fmla="*/ 5174 w 119979"/>
                    <a:gd name="connsiteY163" fmla="*/ 66481 h 119512"/>
                    <a:gd name="connsiteX164" fmla="*/ 5790 w 119979"/>
                    <a:gd name="connsiteY164" fmla="*/ 68631 h 119512"/>
                    <a:gd name="connsiteX165" fmla="*/ 5934 w 119979"/>
                    <a:gd name="connsiteY165" fmla="*/ 69606 h 119512"/>
                    <a:gd name="connsiteX166" fmla="*/ 4722 w 119979"/>
                    <a:gd name="connsiteY166" fmla="*/ 71091 h 119512"/>
                    <a:gd name="connsiteX167" fmla="*/ 4106 w 119979"/>
                    <a:gd name="connsiteY167" fmla="*/ 72908 h 119512"/>
                    <a:gd name="connsiteX168" fmla="*/ 5790 w 119979"/>
                    <a:gd name="connsiteY168" fmla="*/ 75213 h 119512"/>
                    <a:gd name="connsiteX169" fmla="*/ 5934 w 119979"/>
                    <a:gd name="connsiteY169" fmla="*/ 76853 h 119512"/>
                    <a:gd name="connsiteX170" fmla="*/ 6386 w 119979"/>
                    <a:gd name="connsiteY170" fmla="*/ 77185 h 119512"/>
                    <a:gd name="connsiteX171" fmla="*/ 5482 w 119979"/>
                    <a:gd name="connsiteY171" fmla="*/ 79002 h 119512"/>
                    <a:gd name="connsiteX172" fmla="*/ 3963 w 119979"/>
                    <a:gd name="connsiteY172" fmla="*/ 79157 h 119512"/>
                    <a:gd name="connsiteX173" fmla="*/ 2279 w 119979"/>
                    <a:gd name="connsiteY173" fmla="*/ 79313 h 119512"/>
                    <a:gd name="connsiteX174" fmla="*/ 759 w 119979"/>
                    <a:gd name="connsiteY174" fmla="*/ 77850 h 119512"/>
                    <a:gd name="connsiteX175" fmla="*/ 287 w 119979"/>
                    <a:gd name="connsiteY175" fmla="*/ 78670 h 119512"/>
                    <a:gd name="connsiteX176" fmla="*/ 1355 w 119979"/>
                    <a:gd name="connsiteY176" fmla="*/ 79977 h 119512"/>
                    <a:gd name="connsiteX177" fmla="*/ 903 w 119979"/>
                    <a:gd name="connsiteY177" fmla="*/ 83102 h 119512"/>
                    <a:gd name="connsiteX178" fmla="*/ 451 w 119979"/>
                    <a:gd name="connsiteY178" fmla="*/ 83279 h 119512"/>
                    <a:gd name="connsiteX179" fmla="*/ 0 w 119979"/>
                    <a:gd name="connsiteY179" fmla="*/ 85074 h 119512"/>
                    <a:gd name="connsiteX180" fmla="*/ 287 w 119979"/>
                    <a:gd name="connsiteY180" fmla="*/ 86559 h 119512"/>
                    <a:gd name="connsiteX181" fmla="*/ 759 w 119979"/>
                    <a:gd name="connsiteY181" fmla="*/ 87379 h 119512"/>
                    <a:gd name="connsiteX182" fmla="*/ 2114 w 119979"/>
                    <a:gd name="connsiteY182" fmla="*/ 88199 h 119512"/>
                    <a:gd name="connsiteX183" fmla="*/ 2895 w 119979"/>
                    <a:gd name="connsiteY183" fmla="*/ 88531 h 119512"/>
                    <a:gd name="connsiteX184" fmla="*/ 2114 w 119979"/>
                    <a:gd name="connsiteY184" fmla="*/ 89196 h 119512"/>
                    <a:gd name="connsiteX185" fmla="*/ 1827 w 119979"/>
                    <a:gd name="connsiteY185" fmla="*/ 89529 h 119512"/>
                    <a:gd name="connsiteX186" fmla="*/ 1663 w 119979"/>
                    <a:gd name="connsiteY186" fmla="*/ 89529 h 119512"/>
                    <a:gd name="connsiteX187" fmla="*/ 2279 w 119979"/>
                    <a:gd name="connsiteY187" fmla="*/ 90349 h 119512"/>
                    <a:gd name="connsiteX188" fmla="*/ 2731 w 119979"/>
                    <a:gd name="connsiteY188" fmla="*/ 91833 h 119512"/>
                    <a:gd name="connsiteX189" fmla="*/ 4106 w 119979"/>
                    <a:gd name="connsiteY189" fmla="*/ 92166 h 119512"/>
                    <a:gd name="connsiteX190" fmla="*/ 4866 w 119979"/>
                    <a:gd name="connsiteY190" fmla="*/ 92166 h 119512"/>
                    <a:gd name="connsiteX191" fmla="*/ 6098 w 119979"/>
                    <a:gd name="connsiteY191" fmla="*/ 90836 h 119512"/>
                    <a:gd name="connsiteX192" fmla="*/ 7453 w 119979"/>
                    <a:gd name="connsiteY192" fmla="*/ 90504 h 119512"/>
                    <a:gd name="connsiteX193" fmla="*/ 7618 w 119979"/>
                    <a:gd name="connsiteY193" fmla="*/ 90504 h 119512"/>
                    <a:gd name="connsiteX194" fmla="*/ 7761 w 119979"/>
                    <a:gd name="connsiteY194" fmla="*/ 91833 h 119512"/>
                    <a:gd name="connsiteX195" fmla="*/ 9137 w 119979"/>
                    <a:gd name="connsiteY195" fmla="*/ 92476 h 119512"/>
                    <a:gd name="connsiteX196" fmla="*/ 8829 w 119979"/>
                    <a:gd name="connsiteY196" fmla="*/ 90681 h 119512"/>
                    <a:gd name="connsiteX197" fmla="*/ 9589 w 119979"/>
                    <a:gd name="connsiteY197" fmla="*/ 91346 h 119512"/>
                    <a:gd name="connsiteX198" fmla="*/ 9753 w 119979"/>
                    <a:gd name="connsiteY198" fmla="*/ 91988 h 119512"/>
                    <a:gd name="connsiteX199" fmla="*/ 10657 w 119979"/>
                    <a:gd name="connsiteY199" fmla="*/ 92986 h 119512"/>
                    <a:gd name="connsiteX200" fmla="*/ 8685 w 119979"/>
                    <a:gd name="connsiteY200" fmla="*/ 93806 h 119512"/>
                    <a:gd name="connsiteX201" fmla="*/ 9137 w 119979"/>
                    <a:gd name="connsiteY201" fmla="*/ 96265 h 119512"/>
                    <a:gd name="connsiteX202" fmla="*/ 8377 w 119979"/>
                    <a:gd name="connsiteY202" fmla="*/ 97085 h 119512"/>
                    <a:gd name="connsiteX203" fmla="*/ 5790 w 119979"/>
                    <a:gd name="connsiteY203" fmla="*/ 95778 h 119512"/>
                    <a:gd name="connsiteX204" fmla="*/ 5174 w 119979"/>
                    <a:gd name="connsiteY204" fmla="*/ 96265 h 119512"/>
                    <a:gd name="connsiteX205" fmla="*/ 3655 w 119979"/>
                    <a:gd name="connsiteY205" fmla="*/ 94448 h 119512"/>
                    <a:gd name="connsiteX206" fmla="*/ 1519 w 119979"/>
                    <a:gd name="connsiteY206" fmla="*/ 92653 h 119512"/>
                    <a:gd name="connsiteX207" fmla="*/ 1355 w 119979"/>
                    <a:gd name="connsiteY207" fmla="*/ 93318 h 119512"/>
                    <a:gd name="connsiteX208" fmla="*/ 2731 w 119979"/>
                    <a:gd name="connsiteY208" fmla="*/ 93806 h 119512"/>
                    <a:gd name="connsiteX209" fmla="*/ 2731 w 119979"/>
                    <a:gd name="connsiteY209" fmla="*/ 95290 h 119512"/>
                    <a:gd name="connsiteX210" fmla="*/ 3490 w 119979"/>
                    <a:gd name="connsiteY210" fmla="*/ 95778 h 119512"/>
                    <a:gd name="connsiteX211" fmla="*/ 3039 w 119979"/>
                    <a:gd name="connsiteY211" fmla="*/ 97595 h 119512"/>
                    <a:gd name="connsiteX212" fmla="*/ 2731 w 119979"/>
                    <a:gd name="connsiteY212" fmla="*/ 99235 h 119512"/>
                    <a:gd name="connsiteX213" fmla="*/ 4722 w 119979"/>
                    <a:gd name="connsiteY213" fmla="*/ 99390 h 119512"/>
                    <a:gd name="connsiteX214" fmla="*/ 4866 w 119979"/>
                    <a:gd name="connsiteY214" fmla="*/ 97085 h 119512"/>
                    <a:gd name="connsiteX215" fmla="*/ 6242 w 119979"/>
                    <a:gd name="connsiteY215" fmla="*/ 97927 h 119512"/>
                    <a:gd name="connsiteX216" fmla="*/ 8993 w 119979"/>
                    <a:gd name="connsiteY216" fmla="*/ 98415 h 119512"/>
                    <a:gd name="connsiteX217" fmla="*/ 9753 w 119979"/>
                    <a:gd name="connsiteY217" fmla="*/ 100210 h 119512"/>
                    <a:gd name="connsiteX218" fmla="*/ 9753 w 119979"/>
                    <a:gd name="connsiteY218" fmla="*/ 100720 h 119512"/>
                    <a:gd name="connsiteX219" fmla="*/ 10061 w 119979"/>
                    <a:gd name="connsiteY219" fmla="*/ 100055 h 119512"/>
                    <a:gd name="connsiteX220" fmla="*/ 12484 w 119979"/>
                    <a:gd name="connsiteY220" fmla="*/ 100055 h 119512"/>
                    <a:gd name="connsiteX221" fmla="*/ 12484 w 119979"/>
                    <a:gd name="connsiteY221" fmla="*/ 99722 h 119512"/>
                    <a:gd name="connsiteX222" fmla="*/ 13860 w 119979"/>
                    <a:gd name="connsiteY222" fmla="*/ 99390 h 119512"/>
                    <a:gd name="connsiteX223" fmla="*/ 14928 w 119979"/>
                    <a:gd name="connsiteY223" fmla="*/ 98415 h 119512"/>
                    <a:gd name="connsiteX224" fmla="*/ 14784 w 119979"/>
                    <a:gd name="connsiteY224" fmla="*/ 97418 h 119512"/>
                    <a:gd name="connsiteX225" fmla="*/ 16468 w 119979"/>
                    <a:gd name="connsiteY225" fmla="*/ 97927 h 119512"/>
                    <a:gd name="connsiteX226" fmla="*/ 16919 w 119979"/>
                    <a:gd name="connsiteY226" fmla="*/ 97927 h 119512"/>
                    <a:gd name="connsiteX227" fmla="*/ 16919 w 119979"/>
                    <a:gd name="connsiteY227" fmla="*/ 97263 h 119512"/>
                    <a:gd name="connsiteX228" fmla="*/ 17515 w 119979"/>
                    <a:gd name="connsiteY228" fmla="*/ 97263 h 119512"/>
                    <a:gd name="connsiteX229" fmla="*/ 17063 w 119979"/>
                    <a:gd name="connsiteY229" fmla="*/ 99235 h 119512"/>
                    <a:gd name="connsiteX230" fmla="*/ 17515 w 119979"/>
                    <a:gd name="connsiteY230" fmla="*/ 99235 h 119512"/>
                    <a:gd name="connsiteX231" fmla="*/ 19055 w 119979"/>
                    <a:gd name="connsiteY231" fmla="*/ 98747 h 119512"/>
                    <a:gd name="connsiteX232" fmla="*/ 19199 w 119979"/>
                    <a:gd name="connsiteY232" fmla="*/ 101695 h 119512"/>
                    <a:gd name="connsiteX233" fmla="*/ 18747 w 119979"/>
                    <a:gd name="connsiteY233" fmla="*/ 102204 h 119512"/>
                    <a:gd name="connsiteX234" fmla="*/ 19815 w 119979"/>
                    <a:gd name="connsiteY234" fmla="*/ 102204 h 119512"/>
                    <a:gd name="connsiteX235" fmla="*/ 20266 w 119979"/>
                    <a:gd name="connsiteY235" fmla="*/ 102537 h 119512"/>
                    <a:gd name="connsiteX236" fmla="*/ 20123 w 119979"/>
                    <a:gd name="connsiteY236" fmla="*/ 104000 h 119512"/>
                    <a:gd name="connsiteX237" fmla="*/ 20431 w 119979"/>
                    <a:gd name="connsiteY237" fmla="*/ 104000 h 119512"/>
                    <a:gd name="connsiteX238" fmla="*/ 22854 w 119979"/>
                    <a:gd name="connsiteY238" fmla="*/ 103512 h 119512"/>
                    <a:gd name="connsiteX239" fmla="*/ 23018 w 119979"/>
                    <a:gd name="connsiteY239" fmla="*/ 105484 h 119512"/>
                    <a:gd name="connsiteX240" fmla="*/ 22854 w 119979"/>
                    <a:gd name="connsiteY240" fmla="*/ 106969 h 119512"/>
                    <a:gd name="connsiteX241" fmla="*/ 23162 w 119979"/>
                    <a:gd name="connsiteY241" fmla="*/ 107966 h 119512"/>
                    <a:gd name="connsiteX242" fmla="*/ 25770 w 119979"/>
                    <a:gd name="connsiteY242" fmla="*/ 108121 h 119512"/>
                    <a:gd name="connsiteX243" fmla="*/ 25605 w 119979"/>
                    <a:gd name="connsiteY243" fmla="*/ 110914 h 119512"/>
                    <a:gd name="connsiteX244" fmla="*/ 25297 w 119979"/>
                    <a:gd name="connsiteY244" fmla="*/ 112066 h 119512"/>
                    <a:gd name="connsiteX245" fmla="*/ 23921 w 119979"/>
                    <a:gd name="connsiteY245" fmla="*/ 112886 h 119512"/>
                    <a:gd name="connsiteX246" fmla="*/ 23778 w 119979"/>
                    <a:gd name="connsiteY246" fmla="*/ 115368 h 119512"/>
                    <a:gd name="connsiteX247" fmla="*/ 21950 w 119979"/>
                    <a:gd name="connsiteY247" fmla="*/ 113728 h 119512"/>
                    <a:gd name="connsiteX248" fmla="*/ 22566 w 119979"/>
                    <a:gd name="connsiteY248" fmla="*/ 114858 h 119512"/>
                    <a:gd name="connsiteX249" fmla="*/ 21334 w 119979"/>
                    <a:gd name="connsiteY249" fmla="*/ 115700 h 119512"/>
                    <a:gd name="connsiteX250" fmla="*/ 20739 w 119979"/>
                    <a:gd name="connsiteY250" fmla="*/ 117340 h 119512"/>
                    <a:gd name="connsiteX251" fmla="*/ 20882 w 119979"/>
                    <a:gd name="connsiteY251" fmla="*/ 118160 h 119512"/>
                    <a:gd name="connsiteX252" fmla="*/ 22402 w 119979"/>
                    <a:gd name="connsiteY252" fmla="*/ 119313 h 119512"/>
                    <a:gd name="connsiteX253" fmla="*/ 24989 w 119979"/>
                    <a:gd name="connsiteY253" fmla="*/ 118160 h 119512"/>
                    <a:gd name="connsiteX254" fmla="*/ 26673 w 119979"/>
                    <a:gd name="connsiteY254" fmla="*/ 116188 h 119512"/>
                    <a:gd name="connsiteX255" fmla="*/ 26837 w 119979"/>
                    <a:gd name="connsiteY255" fmla="*/ 114038 h 119512"/>
                    <a:gd name="connsiteX256" fmla="*/ 26673 w 119979"/>
                    <a:gd name="connsiteY256" fmla="*/ 114038 h 119512"/>
                    <a:gd name="connsiteX257" fmla="*/ 26673 w 119979"/>
                    <a:gd name="connsiteY257" fmla="*/ 112886 h 119512"/>
                    <a:gd name="connsiteX258" fmla="*/ 32012 w 119979"/>
                    <a:gd name="connsiteY258" fmla="*/ 112066 h 119512"/>
                    <a:gd name="connsiteX259" fmla="*/ 33696 w 119979"/>
                    <a:gd name="connsiteY259" fmla="*/ 113551 h 119512"/>
                    <a:gd name="connsiteX260" fmla="*/ 35215 w 119979"/>
                    <a:gd name="connsiteY260" fmla="*/ 112731 h 119512"/>
                    <a:gd name="connsiteX261" fmla="*/ 35831 w 119979"/>
                    <a:gd name="connsiteY261" fmla="*/ 112731 h 119512"/>
                    <a:gd name="connsiteX262" fmla="*/ 37207 w 119979"/>
                    <a:gd name="connsiteY262" fmla="*/ 112066 h 119512"/>
                    <a:gd name="connsiteX263" fmla="*/ 38275 w 119979"/>
                    <a:gd name="connsiteY263" fmla="*/ 110914 h 119512"/>
                    <a:gd name="connsiteX264" fmla="*/ 39034 w 119979"/>
                    <a:gd name="connsiteY264" fmla="*/ 109119 h 119512"/>
                    <a:gd name="connsiteX265" fmla="*/ 39794 w 119979"/>
                    <a:gd name="connsiteY265" fmla="*/ 108277 h 119512"/>
                    <a:gd name="connsiteX266" fmla="*/ 41006 w 119979"/>
                    <a:gd name="connsiteY266" fmla="*/ 109939 h 119512"/>
                    <a:gd name="connsiteX267" fmla="*/ 41622 w 119979"/>
                    <a:gd name="connsiteY267" fmla="*/ 109761 h 119512"/>
                    <a:gd name="connsiteX268" fmla="*/ 42997 w 119979"/>
                    <a:gd name="connsiteY268" fmla="*/ 110581 h 119512"/>
                    <a:gd name="connsiteX269" fmla="*/ 44209 w 119979"/>
                    <a:gd name="connsiteY269" fmla="*/ 110581 h 119512"/>
                    <a:gd name="connsiteX270" fmla="*/ 46344 w 119979"/>
                    <a:gd name="connsiteY270" fmla="*/ 109274 h 119512"/>
                    <a:gd name="connsiteX271" fmla="*/ 46036 w 119979"/>
                    <a:gd name="connsiteY271" fmla="*/ 108121 h 119512"/>
                    <a:gd name="connsiteX272" fmla="*/ 47864 w 119979"/>
                    <a:gd name="connsiteY272" fmla="*/ 106304 h 119512"/>
                    <a:gd name="connsiteX273" fmla="*/ 48028 w 119979"/>
                    <a:gd name="connsiteY273" fmla="*/ 104819 h 119512"/>
                    <a:gd name="connsiteX274" fmla="*/ 48644 w 119979"/>
                    <a:gd name="connsiteY274" fmla="*/ 104997 h 119512"/>
                    <a:gd name="connsiteX275" fmla="*/ 48932 w 119979"/>
                    <a:gd name="connsiteY275" fmla="*/ 105152 h 119512"/>
                    <a:gd name="connsiteX276" fmla="*/ 49096 w 119979"/>
                    <a:gd name="connsiteY276" fmla="*/ 105817 h 119512"/>
                    <a:gd name="connsiteX277" fmla="*/ 50000 w 119979"/>
                    <a:gd name="connsiteY277" fmla="*/ 105152 h 119512"/>
                    <a:gd name="connsiteX278" fmla="*/ 52299 w 119979"/>
                    <a:gd name="connsiteY278" fmla="*/ 105972 h 119512"/>
                    <a:gd name="connsiteX279" fmla="*/ 52135 w 119979"/>
                    <a:gd name="connsiteY279" fmla="*/ 105484 h 119512"/>
                    <a:gd name="connsiteX280" fmla="*/ 51375 w 119979"/>
                    <a:gd name="connsiteY280" fmla="*/ 104819 h 119512"/>
                    <a:gd name="connsiteX281" fmla="*/ 50616 w 119979"/>
                    <a:gd name="connsiteY281" fmla="*/ 103357 h 119512"/>
                    <a:gd name="connsiteX282" fmla="*/ 50472 w 119979"/>
                    <a:gd name="connsiteY282" fmla="*/ 101362 h 119512"/>
                    <a:gd name="connsiteX283" fmla="*/ 50472 w 119979"/>
                    <a:gd name="connsiteY283" fmla="*/ 98747 h 119512"/>
                    <a:gd name="connsiteX284" fmla="*/ 50924 w 119979"/>
                    <a:gd name="connsiteY284" fmla="*/ 98747 h 119512"/>
                    <a:gd name="connsiteX285" fmla="*/ 51991 w 119979"/>
                    <a:gd name="connsiteY285" fmla="*/ 102692 h 119512"/>
                    <a:gd name="connsiteX286" fmla="*/ 52299 w 119979"/>
                    <a:gd name="connsiteY286" fmla="*/ 103844 h 119512"/>
                    <a:gd name="connsiteX287" fmla="*/ 52443 w 119979"/>
                    <a:gd name="connsiteY287" fmla="*/ 104664 h 119512"/>
                    <a:gd name="connsiteX288" fmla="*/ 53203 w 119979"/>
                    <a:gd name="connsiteY288" fmla="*/ 105329 h 119512"/>
                    <a:gd name="connsiteX289" fmla="*/ 52895 w 119979"/>
                    <a:gd name="connsiteY289" fmla="*/ 104664 h 119512"/>
                    <a:gd name="connsiteX290" fmla="*/ 52895 w 119979"/>
                    <a:gd name="connsiteY290" fmla="*/ 102692 h 119512"/>
                    <a:gd name="connsiteX291" fmla="*/ 52443 w 119979"/>
                    <a:gd name="connsiteY291" fmla="*/ 99390 h 119512"/>
                    <a:gd name="connsiteX292" fmla="*/ 52299 w 119979"/>
                    <a:gd name="connsiteY292" fmla="*/ 96930 h 119512"/>
                    <a:gd name="connsiteX293" fmla="*/ 51827 w 119979"/>
                    <a:gd name="connsiteY293" fmla="*/ 94448 h 119512"/>
                    <a:gd name="connsiteX294" fmla="*/ 51519 w 119979"/>
                    <a:gd name="connsiteY294" fmla="*/ 92321 h 119512"/>
                    <a:gd name="connsiteX295" fmla="*/ 50759 w 119979"/>
                    <a:gd name="connsiteY295" fmla="*/ 92653 h 119512"/>
                    <a:gd name="connsiteX296" fmla="*/ 51519 w 119979"/>
                    <a:gd name="connsiteY296" fmla="*/ 91988 h 119512"/>
                    <a:gd name="connsiteX297" fmla="*/ 51827 w 119979"/>
                    <a:gd name="connsiteY297" fmla="*/ 90836 h 119512"/>
                    <a:gd name="connsiteX298" fmla="*/ 52587 w 119979"/>
                    <a:gd name="connsiteY298" fmla="*/ 89861 h 119512"/>
                    <a:gd name="connsiteX299" fmla="*/ 52751 w 119979"/>
                    <a:gd name="connsiteY299" fmla="*/ 87224 h 119512"/>
                    <a:gd name="connsiteX300" fmla="*/ 52751 w 119979"/>
                    <a:gd name="connsiteY300" fmla="*/ 86072 h 119512"/>
                    <a:gd name="connsiteX301" fmla="*/ 51827 w 119979"/>
                    <a:gd name="connsiteY301" fmla="*/ 83279 h 119512"/>
                    <a:gd name="connsiteX302" fmla="*/ 51232 w 119979"/>
                    <a:gd name="connsiteY302" fmla="*/ 79645 h 119512"/>
                    <a:gd name="connsiteX303" fmla="*/ 51683 w 119979"/>
                    <a:gd name="connsiteY303" fmla="*/ 76188 h 119512"/>
                    <a:gd name="connsiteX304" fmla="*/ 52135 w 119979"/>
                    <a:gd name="connsiteY304" fmla="*/ 75213 h 119512"/>
                    <a:gd name="connsiteX305" fmla="*/ 53675 w 119979"/>
                    <a:gd name="connsiteY305" fmla="*/ 71423 h 119512"/>
                    <a:gd name="connsiteX306" fmla="*/ 55195 w 119979"/>
                    <a:gd name="connsiteY306" fmla="*/ 68631 h 119512"/>
                    <a:gd name="connsiteX307" fmla="*/ 56570 w 119979"/>
                    <a:gd name="connsiteY307" fmla="*/ 67146 h 119512"/>
                    <a:gd name="connsiteX308" fmla="*/ 57782 w 119979"/>
                    <a:gd name="connsiteY308" fmla="*/ 67146 h 119512"/>
                    <a:gd name="connsiteX309" fmla="*/ 58850 w 119979"/>
                    <a:gd name="connsiteY309" fmla="*/ 66481 h 119512"/>
                    <a:gd name="connsiteX310" fmla="*/ 58850 w 119979"/>
                    <a:gd name="connsiteY310" fmla="*/ 66149 h 119512"/>
                    <a:gd name="connsiteX311" fmla="*/ 61745 w 119979"/>
                    <a:gd name="connsiteY311" fmla="*/ 65817 h 119512"/>
                    <a:gd name="connsiteX312" fmla="*/ 62053 w 119979"/>
                    <a:gd name="connsiteY312" fmla="*/ 67479 h 119512"/>
                    <a:gd name="connsiteX313" fmla="*/ 62505 w 119979"/>
                    <a:gd name="connsiteY313" fmla="*/ 68786 h 119512"/>
                    <a:gd name="connsiteX314" fmla="*/ 62956 w 119979"/>
                    <a:gd name="connsiteY314" fmla="*/ 67634 h 119512"/>
                    <a:gd name="connsiteX315" fmla="*/ 62813 w 119979"/>
                    <a:gd name="connsiteY315" fmla="*/ 68786 h 119512"/>
                    <a:gd name="connsiteX316" fmla="*/ 63572 w 119979"/>
                    <a:gd name="connsiteY316" fmla="*/ 66991 h 119512"/>
                    <a:gd name="connsiteX317" fmla="*/ 64332 w 119979"/>
                    <a:gd name="connsiteY317" fmla="*/ 67966 h 119512"/>
                    <a:gd name="connsiteX318" fmla="*/ 64332 w 119979"/>
                    <a:gd name="connsiteY318" fmla="*/ 68299 h 119512"/>
                    <a:gd name="connsiteX319" fmla="*/ 64640 w 119979"/>
                    <a:gd name="connsiteY319" fmla="*/ 68299 h 119512"/>
                    <a:gd name="connsiteX320" fmla="*/ 64640 w 119979"/>
                    <a:gd name="connsiteY320" fmla="*/ 67634 h 119512"/>
                    <a:gd name="connsiteX321" fmla="*/ 65400 w 119979"/>
                    <a:gd name="connsiteY321" fmla="*/ 67966 h 119512"/>
                    <a:gd name="connsiteX322" fmla="*/ 65400 w 119979"/>
                    <a:gd name="connsiteY322" fmla="*/ 66481 h 119512"/>
                    <a:gd name="connsiteX323" fmla="*/ 67392 w 119979"/>
                    <a:gd name="connsiteY323" fmla="*/ 64509 h 119512"/>
                    <a:gd name="connsiteX324" fmla="*/ 67700 w 119979"/>
                    <a:gd name="connsiteY324" fmla="*/ 63202 h 119512"/>
                    <a:gd name="connsiteX325" fmla="*/ 68603 w 119979"/>
                    <a:gd name="connsiteY325" fmla="*/ 62204 h 119512"/>
                    <a:gd name="connsiteX326" fmla="*/ 69055 w 119979"/>
                    <a:gd name="connsiteY326" fmla="*/ 61052 h 119512"/>
                    <a:gd name="connsiteX327" fmla="*/ 70431 w 119979"/>
                    <a:gd name="connsiteY327" fmla="*/ 59567 h 119512"/>
                    <a:gd name="connsiteX328" fmla="*/ 72422 w 119979"/>
                    <a:gd name="connsiteY328" fmla="*/ 59235 h 119512"/>
                    <a:gd name="connsiteX329" fmla="*/ 71047 w 119979"/>
                    <a:gd name="connsiteY329" fmla="*/ 58592 h 119512"/>
                    <a:gd name="connsiteX330" fmla="*/ 69527 w 119979"/>
                    <a:gd name="connsiteY330" fmla="*/ 59235 h 119512"/>
                    <a:gd name="connsiteX331" fmla="*/ 72258 w 119979"/>
                    <a:gd name="connsiteY331" fmla="*/ 58592 h 119512"/>
                    <a:gd name="connsiteX332" fmla="*/ 73798 w 119979"/>
                    <a:gd name="connsiteY332" fmla="*/ 58747 h 119512"/>
                    <a:gd name="connsiteX333" fmla="*/ 75318 w 119979"/>
                    <a:gd name="connsiteY333" fmla="*/ 59567 h 119512"/>
                    <a:gd name="connsiteX334" fmla="*/ 75482 w 119979"/>
                    <a:gd name="connsiteY334" fmla="*/ 59900 h 119512"/>
                    <a:gd name="connsiteX335" fmla="*/ 75482 w 119979"/>
                    <a:gd name="connsiteY335" fmla="*/ 58592 h 119512"/>
                    <a:gd name="connsiteX336" fmla="*/ 75770 w 119979"/>
                    <a:gd name="connsiteY336" fmla="*/ 59900 h 119512"/>
                    <a:gd name="connsiteX337" fmla="*/ 78357 w 119979"/>
                    <a:gd name="connsiteY337" fmla="*/ 59412 h 119512"/>
                    <a:gd name="connsiteX338" fmla="*/ 80513 w 119979"/>
                    <a:gd name="connsiteY338" fmla="*/ 57927 h 119512"/>
                    <a:gd name="connsiteX339" fmla="*/ 82936 w 119979"/>
                    <a:gd name="connsiteY339" fmla="*/ 56930 h 119512"/>
                    <a:gd name="connsiteX340" fmla="*/ 83552 w 119979"/>
                    <a:gd name="connsiteY340" fmla="*/ 56288 h 119512"/>
                    <a:gd name="connsiteX341" fmla="*/ 84004 w 119979"/>
                    <a:gd name="connsiteY341" fmla="*/ 54958 h 119512"/>
                    <a:gd name="connsiteX342" fmla="*/ 84004 w 119979"/>
                    <a:gd name="connsiteY342" fmla="*/ 56110 h 119512"/>
                    <a:gd name="connsiteX343" fmla="*/ 84312 w 119979"/>
                    <a:gd name="connsiteY343" fmla="*/ 56110 h 119512"/>
                    <a:gd name="connsiteX344" fmla="*/ 84312 w 119979"/>
                    <a:gd name="connsiteY344" fmla="*/ 54138 h 119512"/>
                    <a:gd name="connsiteX345" fmla="*/ 84763 w 119979"/>
                    <a:gd name="connsiteY345" fmla="*/ 52321 h 119512"/>
                    <a:gd name="connsiteX346" fmla="*/ 85379 w 119979"/>
                    <a:gd name="connsiteY346" fmla="*/ 50858 h 119512"/>
                    <a:gd name="connsiteX347" fmla="*/ 84312 w 119979"/>
                    <a:gd name="connsiteY347" fmla="*/ 49706 h 119512"/>
                    <a:gd name="connsiteX348" fmla="*/ 84312 w 119979"/>
                    <a:gd name="connsiteY348" fmla="*/ 50193 h 119512"/>
                    <a:gd name="connsiteX349" fmla="*/ 84620 w 119979"/>
                    <a:gd name="connsiteY349" fmla="*/ 50349 h 119512"/>
                    <a:gd name="connsiteX350" fmla="*/ 84312 w 119979"/>
                    <a:gd name="connsiteY350" fmla="*/ 52498 h 119512"/>
                    <a:gd name="connsiteX351" fmla="*/ 84620 w 119979"/>
                    <a:gd name="connsiteY351" fmla="*/ 48554 h 119512"/>
                    <a:gd name="connsiteX352" fmla="*/ 86303 w 119979"/>
                    <a:gd name="connsiteY352" fmla="*/ 47401 h 119512"/>
                    <a:gd name="connsiteX353" fmla="*/ 88439 w 119979"/>
                    <a:gd name="connsiteY353" fmla="*/ 45739 h 119512"/>
                    <a:gd name="connsiteX354" fmla="*/ 89938 w 119979"/>
                    <a:gd name="connsiteY354" fmla="*/ 44432 h 119512"/>
                    <a:gd name="connsiteX355" fmla="*/ 92217 w 119979"/>
                    <a:gd name="connsiteY355" fmla="*/ 42792 h 119512"/>
                    <a:gd name="connsiteX356" fmla="*/ 94804 w 119979"/>
                    <a:gd name="connsiteY356" fmla="*/ 41639 h 119512"/>
                    <a:gd name="connsiteX357" fmla="*/ 96652 w 119979"/>
                    <a:gd name="connsiteY357" fmla="*/ 40975 h 119512"/>
                    <a:gd name="connsiteX358" fmla="*/ 97556 w 119979"/>
                    <a:gd name="connsiteY358" fmla="*/ 39822 h 119512"/>
                    <a:gd name="connsiteX359" fmla="*/ 98788 w 119979"/>
                    <a:gd name="connsiteY359" fmla="*/ 38847 h 119512"/>
                    <a:gd name="connsiteX360" fmla="*/ 99240 w 119979"/>
                    <a:gd name="connsiteY360" fmla="*/ 37362 h 119512"/>
                    <a:gd name="connsiteX361" fmla="*/ 101375 w 119979"/>
                    <a:gd name="connsiteY361" fmla="*/ 35058 h 119512"/>
                    <a:gd name="connsiteX362" fmla="*/ 105174 w 119979"/>
                    <a:gd name="connsiteY362" fmla="*/ 32421 h 119512"/>
                    <a:gd name="connsiteX363" fmla="*/ 106098 w 119979"/>
                    <a:gd name="connsiteY363" fmla="*/ 31601 h 119512"/>
                    <a:gd name="connsiteX364" fmla="*/ 107166 w 119979"/>
                    <a:gd name="connsiteY364" fmla="*/ 31113 h 119512"/>
                    <a:gd name="connsiteX365" fmla="*/ 109301 w 119979"/>
                    <a:gd name="connsiteY365" fmla="*/ 29939 h 119512"/>
                    <a:gd name="connsiteX366" fmla="*/ 110513 w 119979"/>
                    <a:gd name="connsiteY366" fmla="*/ 28631 h 119512"/>
                    <a:gd name="connsiteX367" fmla="*/ 110985 w 119979"/>
                    <a:gd name="connsiteY367" fmla="*/ 26836 h 119512"/>
                    <a:gd name="connsiteX368" fmla="*/ 112053 w 119979"/>
                    <a:gd name="connsiteY368" fmla="*/ 26171 h 119512"/>
                    <a:gd name="connsiteX369" fmla="*/ 114024 w 119979"/>
                    <a:gd name="connsiteY369" fmla="*/ 24842 h 119512"/>
                    <a:gd name="connsiteX370" fmla="*/ 114496 w 119979"/>
                    <a:gd name="connsiteY370" fmla="*/ 24199 h 119512"/>
                    <a:gd name="connsiteX371" fmla="*/ 115544 w 119979"/>
                    <a:gd name="connsiteY371" fmla="*/ 22382 h 119512"/>
                    <a:gd name="connsiteX372" fmla="*/ 116468 w 119979"/>
                    <a:gd name="connsiteY372" fmla="*/ 21562 h 119512"/>
                    <a:gd name="connsiteX373" fmla="*/ 116919 w 119979"/>
                    <a:gd name="connsiteY373" fmla="*/ 20565 h 119512"/>
                    <a:gd name="connsiteX374" fmla="*/ 118295 w 119979"/>
                    <a:gd name="connsiteY374" fmla="*/ 19080 h 119512"/>
                    <a:gd name="connsiteX375" fmla="*/ 119671 w 119979"/>
                    <a:gd name="connsiteY375" fmla="*/ 17617 h 119512"/>
                    <a:gd name="connsiteX376" fmla="*/ 119979 w 119979"/>
                    <a:gd name="connsiteY376" fmla="*/ 16952 h 119512"/>
                    <a:gd name="connsiteX377" fmla="*/ 118911 w 119979"/>
                    <a:gd name="connsiteY377" fmla="*/ 15800 h 119512"/>
                    <a:gd name="connsiteX0" fmla="*/ 118911 w 119979"/>
                    <a:gd name="connsiteY0" fmla="*/ 15800 h 119512"/>
                    <a:gd name="connsiteX1" fmla="*/ 118911 w 119979"/>
                    <a:gd name="connsiteY1" fmla="*/ 15800 h 119512"/>
                    <a:gd name="connsiteX2" fmla="*/ 117371 w 119979"/>
                    <a:gd name="connsiteY2" fmla="*/ 16288 h 119512"/>
                    <a:gd name="connsiteX3" fmla="*/ 117843 w 119979"/>
                    <a:gd name="connsiteY3" fmla="*/ 16952 h 119512"/>
                    <a:gd name="connsiteX4" fmla="*/ 115544 w 119979"/>
                    <a:gd name="connsiteY4" fmla="*/ 17927 h 119512"/>
                    <a:gd name="connsiteX5" fmla="*/ 114948 w 119979"/>
                    <a:gd name="connsiteY5" fmla="*/ 18592 h 119512"/>
                    <a:gd name="connsiteX6" fmla="*/ 114332 w 119979"/>
                    <a:gd name="connsiteY6" fmla="*/ 18592 h 119512"/>
                    <a:gd name="connsiteX7" fmla="*/ 114948 w 119979"/>
                    <a:gd name="connsiteY7" fmla="*/ 19922 h 119512"/>
                    <a:gd name="connsiteX8" fmla="*/ 113121 w 119979"/>
                    <a:gd name="connsiteY8" fmla="*/ 21229 h 119512"/>
                    <a:gd name="connsiteX9" fmla="*/ 112956 w 119979"/>
                    <a:gd name="connsiteY9" fmla="*/ 21894 h 119512"/>
                    <a:gd name="connsiteX10" fmla="*/ 110513 w 119979"/>
                    <a:gd name="connsiteY10" fmla="*/ 21717 h 119512"/>
                    <a:gd name="connsiteX11" fmla="*/ 108090 w 119979"/>
                    <a:gd name="connsiteY11" fmla="*/ 20897 h 119512"/>
                    <a:gd name="connsiteX12" fmla="*/ 106550 w 119979"/>
                    <a:gd name="connsiteY12" fmla="*/ 20409 h 119512"/>
                    <a:gd name="connsiteX13" fmla="*/ 105482 w 119979"/>
                    <a:gd name="connsiteY13" fmla="*/ 17617 h 119512"/>
                    <a:gd name="connsiteX14" fmla="*/ 104887 w 119979"/>
                    <a:gd name="connsiteY14" fmla="*/ 17927 h 119512"/>
                    <a:gd name="connsiteX15" fmla="*/ 103511 w 119979"/>
                    <a:gd name="connsiteY15" fmla="*/ 15645 h 119512"/>
                    <a:gd name="connsiteX16" fmla="*/ 103059 w 119979"/>
                    <a:gd name="connsiteY16" fmla="*/ 15468 h 119512"/>
                    <a:gd name="connsiteX17" fmla="*/ 102135 w 119979"/>
                    <a:gd name="connsiteY17" fmla="*/ 17285 h 119512"/>
                    <a:gd name="connsiteX18" fmla="*/ 101683 w 119979"/>
                    <a:gd name="connsiteY18" fmla="*/ 17927 h 119512"/>
                    <a:gd name="connsiteX19" fmla="*/ 101211 w 119979"/>
                    <a:gd name="connsiteY19" fmla="*/ 16775 h 119512"/>
                    <a:gd name="connsiteX20" fmla="*/ 100759 w 119979"/>
                    <a:gd name="connsiteY20" fmla="*/ 18925 h 119512"/>
                    <a:gd name="connsiteX21" fmla="*/ 98788 w 119979"/>
                    <a:gd name="connsiteY21" fmla="*/ 18260 h 119512"/>
                    <a:gd name="connsiteX22" fmla="*/ 99691 w 119979"/>
                    <a:gd name="connsiteY22" fmla="*/ 19590 h 119512"/>
                    <a:gd name="connsiteX23" fmla="*/ 100000 w 119979"/>
                    <a:gd name="connsiteY23" fmla="*/ 19590 h 119512"/>
                    <a:gd name="connsiteX24" fmla="*/ 98624 w 119979"/>
                    <a:gd name="connsiteY24" fmla="*/ 21229 h 119512"/>
                    <a:gd name="connsiteX25" fmla="*/ 96960 w 119979"/>
                    <a:gd name="connsiteY25" fmla="*/ 21717 h 119512"/>
                    <a:gd name="connsiteX26" fmla="*/ 95585 w 119979"/>
                    <a:gd name="connsiteY26" fmla="*/ 21562 h 119512"/>
                    <a:gd name="connsiteX27" fmla="*/ 94969 w 119979"/>
                    <a:gd name="connsiteY27" fmla="*/ 23202 h 119512"/>
                    <a:gd name="connsiteX28" fmla="*/ 94209 w 119979"/>
                    <a:gd name="connsiteY28" fmla="*/ 24199 h 119512"/>
                    <a:gd name="connsiteX29" fmla="*/ 94969 w 119979"/>
                    <a:gd name="connsiteY29" fmla="*/ 25506 h 119512"/>
                    <a:gd name="connsiteX30" fmla="*/ 95277 w 119979"/>
                    <a:gd name="connsiteY30" fmla="*/ 26326 h 119512"/>
                    <a:gd name="connsiteX31" fmla="*/ 94517 w 119979"/>
                    <a:gd name="connsiteY31" fmla="*/ 27324 h 119512"/>
                    <a:gd name="connsiteX32" fmla="*/ 94804 w 119979"/>
                    <a:gd name="connsiteY32" fmla="*/ 27811 h 119512"/>
                    <a:gd name="connsiteX33" fmla="*/ 93141 w 119979"/>
                    <a:gd name="connsiteY33" fmla="*/ 28631 h 119512"/>
                    <a:gd name="connsiteX34" fmla="*/ 92217 w 119979"/>
                    <a:gd name="connsiteY34" fmla="*/ 27656 h 119512"/>
                    <a:gd name="connsiteX35" fmla="*/ 90841 w 119979"/>
                    <a:gd name="connsiteY35" fmla="*/ 27146 h 119512"/>
                    <a:gd name="connsiteX36" fmla="*/ 90841 w 119979"/>
                    <a:gd name="connsiteY36" fmla="*/ 28299 h 119512"/>
                    <a:gd name="connsiteX37" fmla="*/ 87823 w 119979"/>
                    <a:gd name="connsiteY37" fmla="*/ 29296 h 119512"/>
                    <a:gd name="connsiteX38" fmla="*/ 88275 w 119979"/>
                    <a:gd name="connsiteY38" fmla="*/ 28299 h 119512"/>
                    <a:gd name="connsiteX39" fmla="*/ 86447 w 119979"/>
                    <a:gd name="connsiteY39" fmla="*/ 25506 h 119512"/>
                    <a:gd name="connsiteX40" fmla="*/ 84620 w 119979"/>
                    <a:gd name="connsiteY40" fmla="*/ 26991 h 119512"/>
                    <a:gd name="connsiteX41" fmla="*/ 84763 w 119979"/>
                    <a:gd name="connsiteY41" fmla="*/ 28963 h 119512"/>
                    <a:gd name="connsiteX42" fmla="*/ 85071 w 119979"/>
                    <a:gd name="connsiteY42" fmla="*/ 28963 h 119512"/>
                    <a:gd name="connsiteX43" fmla="*/ 84620 w 119979"/>
                    <a:gd name="connsiteY43" fmla="*/ 29628 h 119512"/>
                    <a:gd name="connsiteX44" fmla="*/ 84312 w 119979"/>
                    <a:gd name="connsiteY44" fmla="*/ 31113 h 119512"/>
                    <a:gd name="connsiteX45" fmla="*/ 84928 w 119979"/>
                    <a:gd name="connsiteY45" fmla="*/ 31268 h 119512"/>
                    <a:gd name="connsiteX46" fmla="*/ 84928 w 119979"/>
                    <a:gd name="connsiteY46" fmla="*/ 31933 h 119512"/>
                    <a:gd name="connsiteX47" fmla="*/ 84455 w 119979"/>
                    <a:gd name="connsiteY47" fmla="*/ 32908 h 119512"/>
                    <a:gd name="connsiteX48" fmla="*/ 83552 w 119979"/>
                    <a:gd name="connsiteY48" fmla="*/ 33240 h 119512"/>
                    <a:gd name="connsiteX49" fmla="*/ 82792 w 119979"/>
                    <a:gd name="connsiteY49" fmla="*/ 34238 h 119512"/>
                    <a:gd name="connsiteX50" fmla="*/ 82176 w 119979"/>
                    <a:gd name="connsiteY50" fmla="*/ 33418 h 119512"/>
                    <a:gd name="connsiteX51" fmla="*/ 80800 w 119979"/>
                    <a:gd name="connsiteY51" fmla="*/ 32908 h 119512"/>
                    <a:gd name="connsiteX52" fmla="*/ 78521 w 119979"/>
                    <a:gd name="connsiteY52" fmla="*/ 34238 h 119512"/>
                    <a:gd name="connsiteX53" fmla="*/ 76694 w 119979"/>
                    <a:gd name="connsiteY53" fmla="*/ 35545 h 119512"/>
                    <a:gd name="connsiteX54" fmla="*/ 75626 w 119979"/>
                    <a:gd name="connsiteY54" fmla="*/ 35878 h 119512"/>
                    <a:gd name="connsiteX55" fmla="*/ 74394 w 119979"/>
                    <a:gd name="connsiteY55" fmla="*/ 35878 h 119512"/>
                    <a:gd name="connsiteX56" fmla="*/ 72422 w 119979"/>
                    <a:gd name="connsiteY56" fmla="*/ 36210 h 119512"/>
                    <a:gd name="connsiteX57" fmla="*/ 69671 w 119979"/>
                    <a:gd name="connsiteY57" fmla="*/ 36542 h 119512"/>
                    <a:gd name="connsiteX58" fmla="*/ 69671 w 119979"/>
                    <a:gd name="connsiteY58" fmla="*/ 37362 h 119512"/>
                    <a:gd name="connsiteX59" fmla="*/ 69671 w 119979"/>
                    <a:gd name="connsiteY59" fmla="*/ 36542 h 119512"/>
                    <a:gd name="connsiteX60" fmla="*/ 69527 w 119979"/>
                    <a:gd name="connsiteY60" fmla="*/ 36542 h 119512"/>
                    <a:gd name="connsiteX61" fmla="*/ 67843 w 119979"/>
                    <a:gd name="connsiteY61" fmla="*/ 36033 h 119512"/>
                    <a:gd name="connsiteX62" fmla="*/ 65256 w 119979"/>
                    <a:gd name="connsiteY62" fmla="*/ 35390 h 119512"/>
                    <a:gd name="connsiteX63" fmla="*/ 64804 w 119979"/>
                    <a:gd name="connsiteY63" fmla="*/ 32908 h 119512"/>
                    <a:gd name="connsiteX64" fmla="*/ 64640 w 119979"/>
                    <a:gd name="connsiteY64" fmla="*/ 30936 h 119512"/>
                    <a:gd name="connsiteX65" fmla="*/ 64640 w 119979"/>
                    <a:gd name="connsiteY65" fmla="*/ 30781 h 119512"/>
                    <a:gd name="connsiteX66" fmla="*/ 63572 w 119979"/>
                    <a:gd name="connsiteY66" fmla="*/ 31113 h 119512"/>
                    <a:gd name="connsiteX67" fmla="*/ 63572 w 119979"/>
                    <a:gd name="connsiteY67" fmla="*/ 30116 h 119512"/>
                    <a:gd name="connsiteX68" fmla="*/ 61437 w 119979"/>
                    <a:gd name="connsiteY68" fmla="*/ 30603 h 119512"/>
                    <a:gd name="connsiteX69" fmla="*/ 61745 w 119979"/>
                    <a:gd name="connsiteY69" fmla="*/ 28631 h 119512"/>
                    <a:gd name="connsiteX70" fmla="*/ 60821 w 119979"/>
                    <a:gd name="connsiteY70" fmla="*/ 25994 h 119512"/>
                    <a:gd name="connsiteX71" fmla="*/ 57474 w 119979"/>
                    <a:gd name="connsiteY71" fmla="*/ 22869 h 119512"/>
                    <a:gd name="connsiteX72" fmla="*/ 55790 w 119979"/>
                    <a:gd name="connsiteY72" fmla="*/ 22537 h 119512"/>
                    <a:gd name="connsiteX73" fmla="*/ 55030 w 119979"/>
                    <a:gd name="connsiteY73" fmla="*/ 21717 h 119512"/>
                    <a:gd name="connsiteX74" fmla="*/ 54579 w 119979"/>
                    <a:gd name="connsiteY74" fmla="*/ 21562 h 119512"/>
                    <a:gd name="connsiteX75" fmla="*/ 54579 w 119979"/>
                    <a:gd name="connsiteY75" fmla="*/ 22537 h 119512"/>
                    <a:gd name="connsiteX76" fmla="*/ 54435 w 119979"/>
                    <a:gd name="connsiteY76" fmla="*/ 21562 h 119512"/>
                    <a:gd name="connsiteX77" fmla="*/ 53819 w 119979"/>
                    <a:gd name="connsiteY77" fmla="*/ 21562 h 119512"/>
                    <a:gd name="connsiteX78" fmla="*/ 51067 w 119979"/>
                    <a:gd name="connsiteY78" fmla="*/ 20254 h 119512"/>
                    <a:gd name="connsiteX79" fmla="*/ 50759 w 119979"/>
                    <a:gd name="connsiteY79" fmla="*/ 19080 h 119512"/>
                    <a:gd name="connsiteX80" fmla="*/ 50000 w 119979"/>
                    <a:gd name="connsiteY80" fmla="*/ 15955 h 119512"/>
                    <a:gd name="connsiteX81" fmla="*/ 50164 w 119979"/>
                    <a:gd name="connsiteY81" fmla="*/ 13983 h 119512"/>
                    <a:gd name="connsiteX82" fmla="*/ 50759 w 119979"/>
                    <a:gd name="connsiteY82" fmla="*/ 11036 h 119512"/>
                    <a:gd name="connsiteX83" fmla="*/ 51067 w 119979"/>
                    <a:gd name="connsiteY83" fmla="*/ 9551 h 119512"/>
                    <a:gd name="connsiteX84" fmla="*/ 50616 w 119979"/>
                    <a:gd name="connsiteY84" fmla="*/ 8398 h 119512"/>
                    <a:gd name="connsiteX85" fmla="*/ 48336 w 119979"/>
                    <a:gd name="connsiteY85" fmla="*/ 6581 h 119512"/>
                    <a:gd name="connsiteX86" fmla="*/ 47556 w 119979"/>
                    <a:gd name="connsiteY86" fmla="*/ 6249 h 119512"/>
                    <a:gd name="connsiteX87" fmla="*/ 45585 w 119979"/>
                    <a:gd name="connsiteY87" fmla="*/ 6094 h 119512"/>
                    <a:gd name="connsiteX88" fmla="*/ 44969 w 119979"/>
                    <a:gd name="connsiteY88" fmla="*/ 7069 h 119512"/>
                    <a:gd name="connsiteX89" fmla="*/ 44373 w 119979"/>
                    <a:gd name="connsiteY89" fmla="*/ 6426 h 119512"/>
                    <a:gd name="connsiteX90" fmla="*/ 44209 w 119979"/>
                    <a:gd name="connsiteY90" fmla="*/ 7401 h 119512"/>
                    <a:gd name="connsiteX91" fmla="*/ 42997 w 119979"/>
                    <a:gd name="connsiteY91" fmla="*/ 6426 h 119512"/>
                    <a:gd name="connsiteX92" fmla="*/ 42381 w 119979"/>
                    <a:gd name="connsiteY92" fmla="*/ 6426 h 119512"/>
                    <a:gd name="connsiteX93" fmla="*/ 42381 w 119979"/>
                    <a:gd name="connsiteY93" fmla="*/ 5761 h 119512"/>
                    <a:gd name="connsiteX94" fmla="*/ 41006 w 119979"/>
                    <a:gd name="connsiteY94" fmla="*/ 5584 h 119512"/>
                    <a:gd name="connsiteX95" fmla="*/ 40698 w 119979"/>
                    <a:gd name="connsiteY95" fmla="*/ 4941 h 119512"/>
                    <a:gd name="connsiteX96" fmla="*/ 40246 w 119979"/>
                    <a:gd name="connsiteY96" fmla="*/ 4941 h 119512"/>
                    <a:gd name="connsiteX97" fmla="*/ 40246 w 119979"/>
                    <a:gd name="connsiteY97" fmla="*/ 6249 h 119512"/>
                    <a:gd name="connsiteX98" fmla="*/ 40246 w 119979"/>
                    <a:gd name="connsiteY98" fmla="*/ 7578 h 119512"/>
                    <a:gd name="connsiteX99" fmla="*/ 38418 w 119979"/>
                    <a:gd name="connsiteY99" fmla="*/ 6581 h 119512"/>
                    <a:gd name="connsiteX100" fmla="*/ 38275 w 119979"/>
                    <a:gd name="connsiteY100" fmla="*/ 6914 h 119512"/>
                    <a:gd name="connsiteX101" fmla="*/ 35831 w 119979"/>
                    <a:gd name="connsiteY101" fmla="*/ 6736 h 119512"/>
                    <a:gd name="connsiteX102" fmla="*/ 36283 w 119979"/>
                    <a:gd name="connsiteY102" fmla="*/ 5274 h 119512"/>
                    <a:gd name="connsiteX103" fmla="*/ 36735 w 119979"/>
                    <a:gd name="connsiteY103" fmla="*/ 4454 h 119512"/>
                    <a:gd name="connsiteX104" fmla="*/ 34763 w 119979"/>
                    <a:gd name="connsiteY104" fmla="*/ 4454 h 119512"/>
                    <a:gd name="connsiteX105" fmla="*/ 34763 w 119979"/>
                    <a:gd name="connsiteY105" fmla="*/ 2149 h 119512"/>
                    <a:gd name="connsiteX106" fmla="*/ 32464 w 119979"/>
                    <a:gd name="connsiteY106" fmla="*/ 1817 h 119512"/>
                    <a:gd name="connsiteX107" fmla="*/ 29733 w 119979"/>
                    <a:gd name="connsiteY107" fmla="*/ 1972 h 119512"/>
                    <a:gd name="connsiteX108" fmla="*/ 27433 w 119979"/>
                    <a:gd name="connsiteY108" fmla="*/ 0 h 119512"/>
                    <a:gd name="connsiteX109" fmla="*/ 26837 w 119979"/>
                    <a:gd name="connsiteY109" fmla="*/ 487 h 119512"/>
                    <a:gd name="connsiteX110" fmla="*/ 27433 w 119979"/>
                    <a:gd name="connsiteY110" fmla="*/ 2792 h 119512"/>
                    <a:gd name="connsiteX111" fmla="*/ 26673 w 119979"/>
                    <a:gd name="connsiteY111" fmla="*/ 3301 h 119512"/>
                    <a:gd name="connsiteX112" fmla="*/ 26981 w 119979"/>
                    <a:gd name="connsiteY112" fmla="*/ 4121 h 119512"/>
                    <a:gd name="connsiteX113" fmla="*/ 26529 w 119979"/>
                    <a:gd name="connsiteY113" fmla="*/ 7069 h 119512"/>
                    <a:gd name="connsiteX114" fmla="*/ 23634 w 119979"/>
                    <a:gd name="connsiteY114" fmla="*/ 8221 h 119512"/>
                    <a:gd name="connsiteX115" fmla="*/ 24086 w 119979"/>
                    <a:gd name="connsiteY115" fmla="*/ 8731 h 119512"/>
                    <a:gd name="connsiteX116" fmla="*/ 24845 w 119979"/>
                    <a:gd name="connsiteY116" fmla="*/ 10038 h 119512"/>
                    <a:gd name="connsiteX117" fmla="*/ 24537 w 119979"/>
                    <a:gd name="connsiteY117" fmla="*/ 10371 h 119512"/>
                    <a:gd name="connsiteX118" fmla="*/ 22566 w 119979"/>
                    <a:gd name="connsiteY118" fmla="*/ 10858 h 119512"/>
                    <a:gd name="connsiteX119" fmla="*/ 21950 w 119979"/>
                    <a:gd name="connsiteY119" fmla="*/ 8886 h 119512"/>
                    <a:gd name="connsiteX120" fmla="*/ 21026 w 119979"/>
                    <a:gd name="connsiteY120" fmla="*/ 8886 h 119512"/>
                    <a:gd name="connsiteX121" fmla="*/ 20266 w 119979"/>
                    <a:gd name="connsiteY121" fmla="*/ 10371 h 119512"/>
                    <a:gd name="connsiteX122" fmla="*/ 19507 w 119979"/>
                    <a:gd name="connsiteY122" fmla="*/ 12498 h 119512"/>
                    <a:gd name="connsiteX123" fmla="*/ 20123 w 119979"/>
                    <a:gd name="connsiteY123" fmla="*/ 15800 h 119512"/>
                    <a:gd name="connsiteX124" fmla="*/ 20739 w 119979"/>
                    <a:gd name="connsiteY124" fmla="*/ 15800 h 119512"/>
                    <a:gd name="connsiteX125" fmla="*/ 19958 w 119979"/>
                    <a:gd name="connsiteY125" fmla="*/ 17108 h 119512"/>
                    <a:gd name="connsiteX126" fmla="*/ 18131 w 119979"/>
                    <a:gd name="connsiteY126" fmla="*/ 19257 h 119512"/>
                    <a:gd name="connsiteX127" fmla="*/ 17515 w 119979"/>
                    <a:gd name="connsiteY127" fmla="*/ 21074 h 119512"/>
                    <a:gd name="connsiteX128" fmla="*/ 15852 w 119979"/>
                    <a:gd name="connsiteY128" fmla="*/ 21074 h 119512"/>
                    <a:gd name="connsiteX129" fmla="*/ 15236 w 119979"/>
                    <a:gd name="connsiteY129" fmla="*/ 21717 h 119512"/>
                    <a:gd name="connsiteX130" fmla="*/ 14928 w 119979"/>
                    <a:gd name="connsiteY130" fmla="*/ 22537 h 119512"/>
                    <a:gd name="connsiteX131" fmla="*/ 15400 w 119979"/>
                    <a:gd name="connsiteY131" fmla="*/ 23689 h 119512"/>
                    <a:gd name="connsiteX132" fmla="*/ 15092 w 119979"/>
                    <a:gd name="connsiteY132" fmla="*/ 25839 h 119512"/>
                    <a:gd name="connsiteX133" fmla="*/ 14928 w 119979"/>
                    <a:gd name="connsiteY133" fmla="*/ 26504 h 119512"/>
                    <a:gd name="connsiteX134" fmla="*/ 16919 w 119979"/>
                    <a:gd name="connsiteY134" fmla="*/ 26659 h 119512"/>
                    <a:gd name="connsiteX135" fmla="*/ 17063 w 119979"/>
                    <a:gd name="connsiteY135" fmla="*/ 27811 h 119512"/>
                    <a:gd name="connsiteX136" fmla="*/ 16611 w 119979"/>
                    <a:gd name="connsiteY136" fmla="*/ 27811 h 119512"/>
                    <a:gd name="connsiteX137" fmla="*/ 16919 w 119979"/>
                    <a:gd name="connsiteY137" fmla="*/ 29296 h 119512"/>
                    <a:gd name="connsiteX138" fmla="*/ 16755 w 119979"/>
                    <a:gd name="connsiteY138" fmla="*/ 30448 h 119512"/>
                    <a:gd name="connsiteX139" fmla="*/ 16611 w 119979"/>
                    <a:gd name="connsiteY139" fmla="*/ 33240 h 119512"/>
                    <a:gd name="connsiteX140" fmla="*/ 14620 w 119979"/>
                    <a:gd name="connsiteY140" fmla="*/ 34880 h 119512"/>
                    <a:gd name="connsiteX141" fmla="*/ 14620 w 119979"/>
                    <a:gd name="connsiteY141" fmla="*/ 36210 h 119512"/>
                    <a:gd name="connsiteX142" fmla="*/ 13552 w 119979"/>
                    <a:gd name="connsiteY142" fmla="*/ 37518 h 119512"/>
                    <a:gd name="connsiteX143" fmla="*/ 12484 w 119979"/>
                    <a:gd name="connsiteY143" fmla="*/ 38337 h 119512"/>
                    <a:gd name="connsiteX144" fmla="*/ 13860 w 119979"/>
                    <a:gd name="connsiteY144" fmla="*/ 39002 h 119512"/>
                    <a:gd name="connsiteX145" fmla="*/ 15236 w 119979"/>
                    <a:gd name="connsiteY145" fmla="*/ 39002 h 119512"/>
                    <a:gd name="connsiteX146" fmla="*/ 16755 w 119979"/>
                    <a:gd name="connsiteY146" fmla="*/ 40000 h 119512"/>
                    <a:gd name="connsiteX147" fmla="*/ 12648 w 119979"/>
                    <a:gd name="connsiteY147" fmla="*/ 43767 h 119512"/>
                    <a:gd name="connsiteX148" fmla="*/ 12032 w 119979"/>
                    <a:gd name="connsiteY148" fmla="*/ 45252 h 119512"/>
                    <a:gd name="connsiteX149" fmla="*/ 12956 w 119979"/>
                    <a:gd name="connsiteY149" fmla="*/ 46404 h 119512"/>
                    <a:gd name="connsiteX150" fmla="*/ 12197 w 119979"/>
                    <a:gd name="connsiteY150" fmla="*/ 49218 h 119512"/>
                    <a:gd name="connsiteX151" fmla="*/ 12484 w 119979"/>
                    <a:gd name="connsiteY151" fmla="*/ 51346 h 119512"/>
                    <a:gd name="connsiteX152" fmla="*/ 11724 w 119979"/>
                    <a:gd name="connsiteY152" fmla="*/ 51346 h 119512"/>
                    <a:gd name="connsiteX153" fmla="*/ 11724 w 119979"/>
                    <a:gd name="connsiteY153" fmla="*/ 53163 h 119512"/>
                    <a:gd name="connsiteX154" fmla="*/ 12340 w 119979"/>
                    <a:gd name="connsiteY154" fmla="*/ 53806 h 119512"/>
                    <a:gd name="connsiteX155" fmla="*/ 12032 w 119979"/>
                    <a:gd name="connsiteY155" fmla="*/ 54648 h 119512"/>
                    <a:gd name="connsiteX156" fmla="*/ 10965 w 119979"/>
                    <a:gd name="connsiteY156" fmla="*/ 55800 h 119512"/>
                    <a:gd name="connsiteX157" fmla="*/ 8685 w 119979"/>
                    <a:gd name="connsiteY157" fmla="*/ 56775 h 119512"/>
                    <a:gd name="connsiteX158" fmla="*/ 11581 w 119979"/>
                    <a:gd name="connsiteY158" fmla="*/ 57595 h 119512"/>
                    <a:gd name="connsiteX159" fmla="*/ 13408 w 119979"/>
                    <a:gd name="connsiteY159" fmla="*/ 58260 h 119512"/>
                    <a:gd name="connsiteX160" fmla="*/ 14168 w 119979"/>
                    <a:gd name="connsiteY160" fmla="*/ 58260 h 119512"/>
                    <a:gd name="connsiteX161" fmla="*/ 12792 w 119979"/>
                    <a:gd name="connsiteY161" fmla="*/ 60506 h 119512"/>
                    <a:gd name="connsiteX162" fmla="*/ 65079 w 119979"/>
                    <a:gd name="connsiteY162" fmla="*/ 35255 h 119512"/>
                    <a:gd name="connsiteX163" fmla="*/ 5174 w 119979"/>
                    <a:gd name="connsiteY163" fmla="*/ 66481 h 119512"/>
                    <a:gd name="connsiteX164" fmla="*/ 5790 w 119979"/>
                    <a:gd name="connsiteY164" fmla="*/ 68631 h 119512"/>
                    <a:gd name="connsiteX165" fmla="*/ 5934 w 119979"/>
                    <a:gd name="connsiteY165" fmla="*/ 69606 h 119512"/>
                    <a:gd name="connsiteX166" fmla="*/ 4722 w 119979"/>
                    <a:gd name="connsiteY166" fmla="*/ 71091 h 119512"/>
                    <a:gd name="connsiteX167" fmla="*/ 4106 w 119979"/>
                    <a:gd name="connsiteY167" fmla="*/ 72908 h 119512"/>
                    <a:gd name="connsiteX168" fmla="*/ 5790 w 119979"/>
                    <a:gd name="connsiteY168" fmla="*/ 75213 h 119512"/>
                    <a:gd name="connsiteX169" fmla="*/ 5934 w 119979"/>
                    <a:gd name="connsiteY169" fmla="*/ 76853 h 119512"/>
                    <a:gd name="connsiteX170" fmla="*/ 6386 w 119979"/>
                    <a:gd name="connsiteY170" fmla="*/ 77185 h 119512"/>
                    <a:gd name="connsiteX171" fmla="*/ 5482 w 119979"/>
                    <a:gd name="connsiteY171" fmla="*/ 79002 h 119512"/>
                    <a:gd name="connsiteX172" fmla="*/ 3963 w 119979"/>
                    <a:gd name="connsiteY172" fmla="*/ 79157 h 119512"/>
                    <a:gd name="connsiteX173" fmla="*/ 2279 w 119979"/>
                    <a:gd name="connsiteY173" fmla="*/ 79313 h 119512"/>
                    <a:gd name="connsiteX174" fmla="*/ 759 w 119979"/>
                    <a:gd name="connsiteY174" fmla="*/ 77850 h 119512"/>
                    <a:gd name="connsiteX175" fmla="*/ 287 w 119979"/>
                    <a:gd name="connsiteY175" fmla="*/ 78670 h 119512"/>
                    <a:gd name="connsiteX176" fmla="*/ 1355 w 119979"/>
                    <a:gd name="connsiteY176" fmla="*/ 79977 h 119512"/>
                    <a:gd name="connsiteX177" fmla="*/ 903 w 119979"/>
                    <a:gd name="connsiteY177" fmla="*/ 83102 h 119512"/>
                    <a:gd name="connsiteX178" fmla="*/ 451 w 119979"/>
                    <a:gd name="connsiteY178" fmla="*/ 83279 h 119512"/>
                    <a:gd name="connsiteX179" fmla="*/ 0 w 119979"/>
                    <a:gd name="connsiteY179" fmla="*/ 85074 h 119512"/>
                    <a:gd name="connsiteX180" fmla="*/ 287 w 119979"/>
                    <a:gd name="connsiteY180" fmla="*/ 86559 h 119512"/>
                    <a:gd name="connsiteX181" fmla="*/ 759 w 119979"/>
                    <a:gd name="connsiteY181" fmla="*/ 87379 h 119512"/>
                    <a:gd name="connsiteX182" fmla="*/ 2114 w 119979"/>
                    <a:gd name="connsiteY182" fmla="*/ 88199 h 119512"/>
                    <a:gd name="connsiteX183" fmla="*/ 2895 w 119979"/>
                    <a:gd name="connsiteY183" fmla="*/ 88531 h 119512"/>
                    <a:gd name="connsiteX184" fmla="*/ 2114 w 119979"/>
                    <a:gd name="connsiteY184" fmla="*/ 89196 h 119512"/>
                    <a:gd name="connsiteX185" fmla="*/ 1827 w 119979"/>
                    <a:gd name="connsiteY185" fmla="*/ 89529 h 119512"/>
                    <a:gd name="connsiteX186" fmla="*/ 1663 w 119979"/>
                    <a:gd name="connsiteY186" fmla="*/ 89529 h 119512"/>
                    <a:gd name="connsiteX187" fmla="*/ 2279 w 119979"/>
                    <a:gd name="connsiteY187" fmla="*/ 90349 h 119512"/>
                    <a:gd name="connsiteX188" fmla="*/ 2731 w 119979"/>
                    <a:gd name="connsiteY188" fmla="*/ 91833 h 119512"/>
                    <a:gd name="connsiteX189" fmla="*/ 4106 w 119979"/>
                    <a:gd name="connsiteY189" fmla="*/ 92166 h 119512"/>
                    <a:gd name="connsiteX190" fmla="*/ 4866 w 119979"/>
                    <a:gd name="connsiteY190" fmla="*/ 92166 h 119512"/>
                    <a:gd name="connsiteX191" fmla="*/ 6098 w 119979"/>
                    <a:gd name="connsiteY191" fmla="*/ 90836 h 119512"/>
                    <a:gd name="connsiteX192" fmla="*/ 7453 w 119979"/>
                    <a:gd name="connsiteY192" fmla="*/ 90504 h 119512"/>
                    <a:gd name="connsiteX193" fmla="*/ 7618 w 119979"/>
                    <a:gd name="connsiteY193" fmla="*/ 90504 h 119512"/>
                    <a:gd name="connsiteX194" fmla="*/ 7761 w 119979"/>
                    <a:gd name="connsiteY194" fmla="*/ 91833 h 119512"/>
                    <a:gd name="connsiteX195" fmla="*/ 9137 w 119979"/>
                    <a:gd name="connsiteY195" fmla="*/ 92476 h 119512"/>
                    <a:gd name="connsiteX196" fmla="*/ 8829 w 119979"/>
                    <a:gd name="connsiteY196" fmla="*/ 90681 h 119512"/>
                    <a:gd name="connsiteX197" fmla="*/ 9589 w 119979"/>
                    <a:gd name="connsiteY197" fmla="*/ 91346 h 119512"/>
                    <a:gd name="connsiteX198" fmla="*/ 9753 w 119979"/>
                    <a:gd name="connsiteY198" fmla="*/ 91988 h 119512"/>
                    <a:gd name="connsiteX199" fmla="*/ 10657 w 119979"/>
                    <a:gd name="connsiteY199" fmla="*/ 92986 h 119512"/>
                    <a:gd name="connsiteX200" fmla="*/ 8685 w 119979"/>
                    <a:gd name="connsiteY200" fmla="*/ 93806 h 119512"/>
                    <a:gd name="connsiteX201" fmla="*/ 9137 w 119979"/>
                    <a:gd name="connsiteY201" fmla="*/ 96265 h 119512"/>
                    <a:gd name="connsiteX202" fmla="*/ 8377 w 119979"/>
                    <a:gd name="connsiteY202" fmla="*/ 97085 h 119512"/>
                    <a:gd name="connsiteX203" fmla="*/ 5790 w 119979"/>
                    <a:gd name="connsiteY203" fmla="*/ 95778 h 119512"/>
                    <a:gd name="connsiteX204" fmla="*/ 5174 w 119979"/>
                    <a:gd name="connsiteY204" fmla="*/ 96265 h 119512"/>
                    <a:gd name="connsiteX205" fmla="*/ 3655 w 119979"/>
                    <a:gd name="connsiteY205" fmla="*/ 94448 h 119512"/>
                    <a:gd name="connsiteX206" fmla="*/ 1519 w 119979"/>
                    <a:gd name="connsiteY206" fmla="*/ 92653 h 119512"/>
                    <a:gd name="connsiteX207" fmla="*/ 1355 w 119979"/>
                    <a:gd name="connsiteY207" fmla="*/ 93318 h 119512"/>
                    <a:gd name="connsiteX208" fmla="*/ 2731 w 119979"/>
                    <a:gd name="connsiteY208" fmla="*/ 93806 h 119512"/>
                    <a:gd name="connsiteX209" fmla="*/ 2731 w 119979"/>
                    <a:gd name="connsiteY209" fmla="*/ 95290 h 119512"/>
                    <a:gd name="connsiteX210" fmla="*/ 3490 w 119979"/>
                    <a:gd name="connsiteY210" fmla="*/ 95778 h 119512"/>
                    <a:gd name="connsiteX211" fmla="*/ 3039 w 119979"/>
                    <a:gd name="connsiteY211" fmla="*/ 97595 h 119512"/>
                    <a:gd name="connsiteX212" fmla="*/ 2731 w 119979"/>
                    <a:gd name="connsiteY212" fmla="*/ 99235 h 119512"/>
                    <a:gd name="connsiteX213" fmla="*/ 4722 w 119979"/>
                    <a:gd name="connsiteY213" fmla="*/ 99390 h 119512"/>
                    <a:gd name="connsiteX214" fmla="*/ 4866 w 119979"/>
                    <a:gd name="connsiteY214" fmla="*/ 97085 h 119512"/>
                    <a:gd name="connsiteX215" fmla="*/ 6242 w 119979"/>
                    <a:gd name="connsiteY215" fmla="*/ 97927 h 119512"/>
                    <a:gd name="connsiteX216" fmla="*/ 8993 w 119979"/>
                    <a:gd name="connsiteY216" fmla="*/ 98415 h 119512"/>
                    <a:gd name="connsiteX217" fmla="*/ 9753 w 119979"/>
                    <a:gd name="connsiteY217" fmla="*/ 100210 h 119512"/>
                    <a:gd name="connsiteX218" fmla="*/ 9753 w 119979"/>
                    <a:gd name="connsiteY218" fmla="*/ 100720 h 119512"/>
                    <a:gd name="connsiteX219" fmla="*/ 10061 w 119979"/>
                    <a:gd name="connsiteY219" fmla="*/ 100055 h 119512"/>
                    <a:gd name="connsiteX220" fmla="*/ 12484 w 119979"/>
                    <a:gd name="connsiteY220" fmla="*/ 100055 h 119512"/>
                    <a:gd name="connsiteX221" fmla="*/ 12484 w 119979"/>
                    <a:gd name="connsiteY221" fmla="*/ 99722 h 119512"/>
                    <a:gd name="connsiteX222" fmla="*/ 13860 w 119979"/>
                    <a:gd name="connsiteY222" fmla="*/ 99390 h 119512"/>
                    <a:gd name="connsiteX223" fmla="*/ 14928 w 119979"/>
                    <a:gd name="connsiteY223" fmla="*/ 98415 h 119512"/>
                    <a:gd name="connsiteX224" fmla="*/ 14784 w 119979"/>
                    <a:gd name="connsiteY224" fmla="*/ 97418 h 119512"/>
                    <a:gd name="connsiteX225" fmla="*/ 16468 w 119979"/>
                    <a:gd name="connsiteY225" fmla="*/ 97927 h 119512"/>
                    <a:gd name="connsiteX226" fmla="*/ 16919 w 119979"/>
                    <a:gd name="connsiteY226" fmla="*/ 97927 h 119512"/>
                    <a:gd name="connsiteX227" fmla="*/ 16919 w 119979"/>
                    <a:gd name="connsiteY227" fmla="*/ 97263 h 119512"/>
                    <a:gd name="connsiteX228" fmla="*/ 17515 w 119979"/>
                    <a:gd name="connsiteY228" fmla="*/ 97263 h 119512"/>
                    <a:gd name="connsiteX229" fmla="*/ 17063 w 119979"/>
                    <a:gd name="connsiteY229" fmla="*/ 99235 h 119512"/>
                    <a:gd name="connsiteX230" fmla="*/ 17515 w 119979"/>
                    <a:gd name="connsiteY230" fmla="*/ 99235 h 119512"/>
                    <a:gd name="connsiteX231" fmla="*/ 19055 w 119979"/>
                    <a:gd name="connsiteY231" fmla="*/ 98747 h 119512"/>
                    <a:gd name="connsiteX232" fmla="*/ 19199 w 119979"/>
                    <a:gd name="connsiteY232" fmla="*/ 101695 h 119512"/>
                    <a:gd name="connsiteX233" fmla="*/ 18747 w 119979"/>
                    <a:gd name="connsiteY233" fmla="*/ 102204 h 119512"/>
                    <a:gd name="connsiteX234" fmla="*/ 19815 w 119979"/>
                    <a:gd name="connsiteY234" fmla="*/ 102204 h 119512"/>
                    <a:gd name="connsiteX235" fmla="*/ 20266 w 119979"/>
                    <a:gd name="connsiteY235" fmla="*/ 102537 h 119512"/>
                    <a:gd name="connsiteX236" fmla="*/ 20123 w 119979"/>
                    <a:gd name="connsiteY236" fmla="*/ 104000 h 119512"/>
                    <a:gd name="connsiteX237" fmla="*/ 20431 w 119979"/>
                    <a:gd name="connsiteY237" fmla="*/ 104000 h 119512"/>
                    <a:gd name="connsiteX238" fmla="*/ 22854 w 119979"/>
                    <a:gd name="connsiteY238" fmla="*/ 103512 h 119512"/>
                    <a:gd name="connsiteX239" fmla="*/ 23018 w 119979"/>
                    <a:gd name="connsiteY239" fmla="*/ 105484 h 119512"/>
                    <a:gd name="connsiteX240" fmla="*/ 22854 w 119979"/>
                    <a:gd name="connsiteY240" fmla="*/ 106969 h 119512"/>
                    <a:gd name="connsiteX241" fmla="*/ 23162 w 119979"/>
                    <a:gd name="connsiteY241" fmla="*/ 107966 h 119512"/>
                    <a:gd name="connsiteX242" fmla="*/ 25770 w 119979"/>
                    <a:gd name="connsiteY242" fmla="*/ 108121 h 119512"/>
                    <a:gd name="connsiteX243" fmla="*/ 25605 w 119979"/>
                    <a:gd name="connsiteY243" fmla="*/ 110914 h 119512"/>
                    <a:gd name="connsiteX244" fmla="*/ 25297 w 119979"/>
                    <a:gd name="connsiteY244" fmla="*/ 112066 h 119512"/>
                    <a:gd name="connsiteX245" fmla="*/ 23921 w 119979"/>
                    <a:gd name="connsiteY245" fmla="*/ 112886 h 119512"/>
                    <a:gd name="connsiteX246" fmla="*/ 23778 w 119979"/>
                    <a:gd name="connsiteY246" fmla="*/ 115368 h 119512"/>
                    <a:gd name="connsiteX247" fmla="*/ 21950 w 119979"/>
                    <a:gd name="connsiteY247" fmla="*/ 113728 h 119512"/>
                    <a:gd name="connsiteX248" fmla="*/ 22566 w 119979"/>
                    <a:gd name="connsiteY248" fmla="*/ 114858 h 119512"/>
                    <a:gd name="connsiteX249" fmla="*/ 21334 w 119979"/>
                    <a:gd name="connsiteY249" fmla="*/ 115700 h 119512"/>
                    <a:gd name="connsiteX250" fmla="*/ 20739 w 119979"/>
                    <a:gd name="connsiteY250" fmla="*/ 117340 h 119512"/>
                    <a:gd name="connsiteX251" fmla="*/ 20882 w 119979"/>
                    <a:gd name="connsiteY251" fmla="*/ 118160 h 119512"/>
                    <a:gd name="connsiteX252" fmla="*/ 22402 w 119979"/>
                    <a:gd name="connsiteY252" fmla="*/ 119313 h 119512"/>
                    <a:gd name="connsiteX253" fmla="*/ 24989 w 119979"/>
                    <a:gd name="connsiteY253" fmla="*/ 118160 h 119512"/>
                    <a:gd name="connsiteX254" fmla="*/ 26673 w 119979"/>
                    <a:gd name="connsiteY254" fmla="*/ 116188 h 119512"/>
                    <a:gd name="connsiteX255" fmla="*/ 26837 w 119979"/>
                    <a:gd name="connsiteY255" fmla="*/ 114038 h 119512"/>
                    <a:gd name="connsiteX256" fmla="*/ 26673 w 119979"/>
                    <a:gd name="connsiteY256" fmla="*/ 114038 h 119512"/>
                    <a:gd name="connsiteX257" fmla="*/ 26673 w 119979"/>
                    <a:gd name="connsiteY257" fmla="*/ 112886 h 119512"/>
                    <a:gd name="connsiteX258" fmla="*/ 32012 w 119979"/>
                    <a:gd name="connsiteY258" fmla="*/ 112066 h 119512"/>
                    <a:gd name="connsiteX259" fmla="*/ 33696 w 119979"/>
                    <a:gd name="connsiteY259" fmla="*/ 113551 h 119512"/>
                    <a:gd name="connsiteX260" fmla="*/ 35215 w 119979"/>
                    <a:gd name="connsiteY260" fmla="*/ 112731 h 119512"/>
                    <a:gd name="connsiteX261" fmla="*/ 35831 w 119979"/>
                    <a:gd name="connsiteY261" fmla="*/ 112731 h 119512"/>
                    <a:gd name="connsiteX262" fmla="*/ 37207 w 119979"/>
                    <a:gd name="connsiteY262" fmla="*/ 112066 h 119512"/>
                    <a:gd name="connsiteX263" fmla="*/ 38275 w 119979"/>
                    <a:gd name="connsiteY263" fmla="*/ 110914 h 119512"/>
                    <a:gd name="connsiteX264" fmla="*/ 39034 w 119979"/>
                    <a:gd name="connsiteY264" fmla="*/ 109119 h 119512"/>
                    <a:gd name="connsiteX265" fmla="*/ 39794 w 119979"/>
                    <a:gd name="connsiteY265" fmla="*/ 108277 h 119512"/>
                    <a:gd name="connsiteX266" fmla="*/ 41006 w 119979"/>
                    <a:gd name="connsiteY266" fmla="*/ 109939 h 119512"/>
                    <a:gd name="connsiteX267" fmla="*/ 41622 w 119979"/>
                    <a:gd name="connsiteY267" fmla="*/ 109761 h 119512"/>
                    <a:gd name="connsiteX268" fmla="*/ 42997 w 119979"/>
                    <a:gd name="connsiteY268" fmla="*/ 110581 h 119512"/>
                    <a:gd name="connsiteX269" fmla="*/ 44209 w 119979"/>
                    <a:gd name="connsiteY269" fmla="*/ 110581 h 119512"/>
                    <a:gd name="connsiteX270" fmla="*/ 46344 w 119979"/>
                    <a:gd name="connsiteY270" fmla="*/ 109274 h 119512"/>
                    <a:gd name="connsiteX271" fmla="*/ 46036 w 119979"/>
                    <a:gd name="connsiteY271" fmla="*/ 108121 h 119512"/>
                    <a:gd name="connsiteX272" fmla="*/ 47864 w 119979"/>
                    <a:gd name="connsiteY272" fmla="*/ 106304 h 119512"/>
                    <a:gd name="connsiteX273" fmla="*/ 48028 w 119979"/>
                    <a:gd name="connsiteY273" fmla="*/ 104819 h 119512"/>
                    <a:gd name="connsiteX274" fmla="*/ 48644 w 119979"/>
                    <a:gd name="connsiteY274" fmla="*/ 104997 h 119512"/>
                    <a:gd name="connsiteX275" fmla="*/ 48932 w 119979"/>
                    <a:gd name="connsiteY275" fmla="*/ 105152 h 119512"/>
                    <a:gd name="connsiteX276" fmla="*/ 49096 w 119979"/>
                    <a:gd name="connsiteY276" fmla="*/ 105817 h 119512"/>
                    <a:gd name="connsiteX277" fmla="*/ 50000 w 119979"/>
                    <a:gd name="connsiteY277" fmla="*/ 105152 h 119512"/>
                    <a:gd name="connsiteX278" fmla="*/ 52299 w 119979"/>
                    <a:gd name="connsiteY278" fmla="*/ 105972 h 119512"/>
                    <a:gd name="connsiteX279" fmla="*/ 52135 w 119979"/>
                    <a:gd name="connsiteY279" fmla="*/ 105484 h 119512"/>
                    <a:gd name="connsiteX280" fmla="*/ 51375 w 119979"/>
                    <a:gd name="connsiteY280" fmla="*/ 104819 h 119512"/>
                    <a:gd name="connsiteX281" fmla="*/ 50616 w 119979"/>
                    <a:gd name="connsiteY281" fmla="*/ 103357 h 119512"/>
                    <a:gd name="connsiteX282" fmla="*/ 50472 w 119979"/>
                    <a:gd name="connsiteY282" fmla="*/ 101362 h 119512"/>
                    <a:gd name="connsiteX283" fmla="*/ 50472 w 119979"/>
                    <a:gd name="connsiteY283" fmla="*/ 98747 h 119512"/>
                    <a:gd name="connsiteX284" fmla="*/ 50924 w 119979"/>
                    <a:gd name="connsiteY284" fmla="*/ 98747 h 119512"/>
                    <a:gd name="connsiteX285" fmla="*/ 51991 w 119979"/>
                    <a:gd name="connsiteY285" fmla="*/ 102692 h 119512"/>
                    <a:gd name="connsiteX286" fmla="*/ 52299 w 119979"/>
                    <a:gd name="connsiteY286" fmla="*/ 103844 h 119512"/>
                    <a:gd name="connsiteX287" fmla="*/ 52443 w 119979"/>
                    <a:gd name="connsiteY287" fmla="*/ 104664 h 119512"/>
                    <a:gd name="connsiteX288" fmla="*/ 53203 w 119979"/>
                    <a:gd name="connsiteY288" fmla="*/ 105329 h 119512"/>
                    <a:gd name="connsiteX289" fmla="*/ 52895 w 119979"/>
                    <a:gd name="connsiteY289" fmla="*/ 104664 h 119512"/>
                    <a:gd name="connsiteX290" fmla="*/ 52895 w 119979"/>
                    <a:gd name="connsiteY290" fmla="*/ 102692 h 119512"/>
                    <a:gd name="connsiteX291" fmla="*/ 52443 w 119979"/>
                    <a:gd name="connsiteY291" fmla="*/ 99390 h 119512"/>
                    <a:gd name="connsiteX292" fmla="*/ 52299 w 119979"/>
                    <a:gd name="connsiteY292" fmla="*/ 96930 h 119512"/>
                    <a:gd name="connsiteX293" fmla="*/ 51827 w 119979"/>
                    <a:gd name="connsiteY293" fmla="*/ 94448 h 119512"/>
                    <a:gd name="connsiteX294" fmla="*/ 51519 w 119979"/>
                    <a:gd name="connsiteY294" fmla="*/ 92321 h 119512"/>
                    <a:gd name="connsiteX295" fmla="*/ 50759 w 119979"/>
                    <a:gd name="connsiteY295" fmla="*/ 92653 h 119512"/>
                    <a:gd name="connsiteX296" fmla="*/ 51519 w 119979"/>
                    <a:gd name="connsiteY296" fmla="*/ 91988 h 119512"/>
                    <a:gd name="connsiteX297" fmla="*/ 51827 w 119979"/>
                    <a:gd name="connsiteY297" fmla="*/ 90836 h 119512"/>
                    <a:gd name="connsiteX298" fmla="*/ 52587 w 119979"/>
                    <a:gd name="connsiteY298" fmla="*/ 89861 h 119512"/>
                    <a:gd name="connsiteX299" fmla="*/ 52751 w 119979"/>
                    <a:gd name="connsiteY299" fmla="*/ 87224 h 119512"/>
                    <a:gd name="connsiteX300" fmla="*/ 52751 w 119979"/>
                    <a:gd name="connsiteY300" fmla="*/ 86072 h 119512"/>
                    <a:gd name="connsiteX301" fmla="*/ 51827 w 119979"/>
                    <a:gd name="connsiteY301" fmla="*/ 83279 h 119512"/>
                    <a:gd name="connsiteX302" fmla="*/ 51232 w 119979"/>
                    <a:gd name="connsiteY302" fmla="*/ 79645 h 119512"/>
                    <a:gd name="connsiteX303" fmla="*/ 51683 w 119979"/>
                    <a:gd name="connsiteY303" fmla="*/ 76188 h 119512"/>
                    <a:gd name="connsiteX304" fmla="*/ 52135 w 119979"/>
                    <a:gd name="connsiteY304" fmla="*/ 75213 h 119512"/>
                    <a:gd name="connsiteX305" fmla="*/ 53675 w 119979"/>
                    <a:gd name="connsiteY305" fmla="*/ 71423 h 119512"/>
                    <a:gd name="connsiteX306" fmla="*/ 55195 w 119979"/>
                    <a:gd name="connsiteY306" fmla="*/ 68631 h 119512"/>
                    <a:gd name="connsiteX307" fmla="*/ 56570 w 119979"/>
                    <a:gd name="connsiteY307" fmla="*/ 67146 h 119512"/>
                    <a:gd name="connsiteX308" fmla="*/ 57782 w 119979"/>
                    <a:gd name="connsiteY308" fmla="*/ 67146 h 119512"/>
                    <a:gd name="connsiteX309" fmla="*/ 58850 w 119979"/>
                    <a:gd name="connsiteY309" fmla="*/ 66481 h 119512"/>
                    <a:gd name="connsiteX310" fmla="*/ 58850 w 119979"/>
                    <a:gd name="connsiteY310" fmla="*/ 66149 h 119512"/>
                    <a:gd name="connsiteX311" fmla="*/ 61745 w 119979"/>
                    <a:gd name="connsiteY311" fmla="*/ 65817 h 119512"/>
                    <a:gd name="connsiteX312" fmla="*/ 62053 w 119979"/>
                    <a:gd name="connsiteY312" fmla="*/ 67479 h 119512"/>
                    <a:gd name="connsiteX313" fmla="*/ 62505 w 119979"/>
                    <a:gd name="connsiteY313" fmla="*/ 68786 h 119512"/>
                    <a:gd name="connsiteX314" fmla="*/ 62956 w 119979"/>
                    <a:gd name="connsiteY314" fmla="*/ 67634 h 119512"/>
                    <a:gd name="connsiteX315" fmla="*/ 62813 w 119979"/>
                    <a:gd name="connsiteY315" fmla="*/ 68786 h 119512"/>
                    <a:gd name="connsiteX316" fmla="*/ 63572 w 119979"/>
                    <a:gd name="connsiteY316" fmla="*/ 66991 h 119512"/>
                    <a:gd name="connsiteX317" fmla="*/ 64332 w 119979"/>
                    <a:gd name="connsiteY317" fmla="*/ 67966 h 119512"/>
                    <a:gd name="connsiteX318" fmla="*/ 64332 w 119979"/>
                    <a:gd name="connsiteY318" fmla="*/ 68299 h 119512"/>
                    <a:gd name="connsiteX319" fmla="*/ 64640 w 119979"/>
                    <a:gd name="connsiteY319" fmla="*/ 68299 h 119512"/>
                    <a:gd name="connsiteX320" fmla="*/ 64640 w 119979"/>
                    <a:gd name="connsiteY320" fmla="*/ 67634 h 119512"/>
                    <a:gd name="connsiteX321" fmla="*/ 65400 w 119979"/>
                    <a:gd name="connsiteY321" fmla="*/ 67966 h 119512"/>
                    <a:gd name="connsiteX322" fmla="*/ 65400 w 119979"/>
                    <a:gd name="connsiteY322" fmla="*/ 66481 h 119512"/>
                    <a:gd name="connsiteX323" fmla="*/ 67392 w 119979"/>
                    <a:gd name="connsiteY323" fmla="*/ 64509 h 119512"/>
                    <a:gd name="connsiteX324" fmla="*/ 67700 w 119979"/>
                    <a:gd name="connsiteY324" fmla="*/ 63202 h 119512"/>
                    <a:gd name="connsiteX325" fmla="*/ 68603 w 119979"/>
                    <a:gd name="connsiteY325" fmla="*/ 62204 h 119512"/>
                    <a:gd name="connsiteX326" fmla="*/ 69055 w 119979"/>
                    <a:gd name="connsiteY326" fmla="*/ 61052 h 119512"/>
                    <a:gd name="connsiteX327" fmla="*/ 70431 w 119979"/>
                    <a:gd name="connsiteY327" fmla="*/ 59567 h 119512"/>
                    <a:gd name="connsiteX328" fmla="*/ 72422 w 119979"/>
                    <a:gd name="connsiteY328" fmla="*/ 59235 h 119512"/>
                    <a:gd name="connsiteX329" fmla="*/ 71047 w 119979"/>
                    <a:gd name="connsiteY329" fmla="*/ 58592 h 119512"/>
                    <a:gd name="connsiteX330" fmla="*/ 69527 w 119979"/>
                    <a:gd name="connsiteY330" fmla="*/ 59235 h 119512"/>
                    <a:gd name="connsiteX331" fmla="*/ 72258 w 119979"/>
                    <a:gd name="connsiteY331" fmla="*/ 58592 h 119512"/>
                    <a:gd name="connsiteX332" fmla="*/ 73798 w 119979"/>
                    <a:gd name="connsiteY332" fmla="*/ 58747 h 119512"/>
                    <a:gd name="connsiteX333" fmla="*/ 75318 w 119979"/>
                    <a:gd name="connsiteY333" fmla="*/ 59567 h 119512"/>
                    <a:gd name="connsiteX334" fmla="*/ 75482 w 119979"/>
                    <a:gd name="connsiteY334" fmla="*/ 59900 h 119512"/>
                    <a:gd name="connsiteX335" fmla="*/ 75482 w 119979"/>
                    <a:gd name="connsiteY335" fmla="*/ 58592 h 119512"/>
                    <a:gd name="connsiteX336" fmla="*/ 75770 w 119979"/>
                    <a:gd name="connsiteY336" fmla="*/ 59900 h 119512"/>
                    <a:gd name="connsiteX337" fmla="*/ 78357 w 119979"/>
                    <a:gd name="connsiteY337" fmla="*/ 59412 h 119512"/>
                    <a:gd name="connsiteX338" fmla="*/ 80513 w 119979"/>
                    <a:gd name="connsiteY338" fmla="*/ 57927 h 119512"/>
                    <a:gd name="connsiteX339" fmla="*/ 82936 w 119979"/>
                    <a:gd name="connsiteY339" fmla="*/ 56930 h 119512"/>
                    <a:gd name="connsiteX340" fmla="*/ 83552 w 119979"/>
                    <a:gd name="connsiteY340" fmla="*/ 56288 h 119512"/>
                    <a:gd name="connsiteX341" fmla="*/ 84004 w 119979"/>
                    <a:gd name="connsiteY341" fmla="*/ 54958 h 119512"/>
                    <a:gd name="connsiteX342" fmla="*/ 84004 w 119979"/>
                    <a:gd name="connsiteY342" fmla="*/ 56110 h 119512"/>
                    <a:gd name="connsiteX343" fmla="*/ 84312 w 119979"/>
                    <a:gd name="connsiteY343" fmla="*/ 56110 h 119512"/>
                    <a:gd name="connsiteX344" fmla="*/ 84312 w 119979"/>
                    <a:gd name="connsiteY344" fmla="*/ 54138 h 119512"/>
                    <a:gd name="connsiteX345" fmla="*/ 84763 w 119979"/>
                    <a:gd name="connsiteY345" fmla="*/ 52321 h 119512"/>
                    <a:gd name="connsiteX346" fmla="*/ 85379 w 119979"/>
                    <a:gd name="connsiteY346" fmla="*/ 50858 h 119512"/>
                    <a:gd name="connsiteX347" fmla="*/ 84312 w 119979"/>
                    <a:gd name="connsiteY347" fmla="*/ 49706 h 119512"/>
                    <a:gd name="connsiteX348" fmla="*/ 84312 w 119979"/>
                    <a:gd name="connsiteY348" fmla="*/ 50193 h 119512"/>
                    <a:gd name="connsiteX349" fmla="*/ 84620 w 119979"/>
                    <a:gd name="connsiteY349" fmla="*/ 50349 h 119512"/>
                    <a:gd name="connsiteX350" fmla="*/ 84312 w 119979"/>
                    <a:gd name="connsiteY350" fmla="*/ 52498 h 119512"/>
                    <a:gd name="connsiteX351" fmla="*/ 84620 w 119979"/>
                    <a:gd name="connsiteY351" fmla="*/ 48554 h 119512"/>
                    <a:gd name="connsiteX352" fmla="*/ 86303 w 119979"/>
                    <a:gd name="connsiteY352" fmla="*/ 47401 h 119512"/>
                    <a:gd name="connsiteX353" fmla="*/ 88439 w 119979"/>
                    <a:gd name="connsiteY353" fmla="*/ 45739 h 119512"/>
                    <a:gd name="connsiteX354" fmla="*/ 89938 w 119979"/>
                    <a:gd name="connsiteY354" fmla="*/ 44432 h 119512"/>
                    <a:gd name="connsiteX355" fmla="*/ 92217 w 119979"/>
                    <a:gd name="connsiteY355" fmla="*/ 42792 h 119512"/>
                    <a:gd name="connsiteX356" fmla="*/ 94804 w 119979"/>
                    <a:gd name="connsiteY356" fmla="*/ 41639 h 119512"/>
                    <a:gd name="connsiteX357" fmla="*/ 96652 w 119979"/>
                    <a:gd name="connsiteY357" fmla="*/ 40975 h 119512"/>
                    <a:gd name="connsiteX358" fmla="*/ 97556 w 119979"/>
                    <a:gd name="connsiteY358" fmla="*/ 39822 h 119512"/>
                    <a:gd name="connsiteX359" fmla="*/ 98788 w 119979"/>
                    <a:gd name="connsiteY359" fmla="*/ 38847 h 119512"/>
                    <a:gd name="connsiteX360" fmla="*/ 99240 w 119979"/>
                    <a:gd name="connsiteY360" fmla="*/ 37362 h 119512"/>
                    <a:gd name="connsiteX361" fmla="*/ 101375 w 119979"/>
                    <a:gd name="connsiteY361" fmla="*/ 35058 h 119512"/>
                    <a:gd name="connsiteX362" fmla="*/ 105174 w 119979"/>
                    <a:gd name="connsiteY362" fmla="*/ 32421 h 119512"/>
                    <a:gd name="connsiteX363" fmla="*/ 106098 w 119979"/>
                    <a:gd name="connsiteY363" fmla="*/ 31601 h 119512"/>
                    <a:gd name="connsiteX364" fmla="*/ 107166 w 119979"/>
                    <a:gd name="connsiteY364" fmla="*/ 31113 h 119512"/>
                    <a:gd name="connsiteX365" fmla="*/ 109301 w 119979"/>
                    <a:gd name="connsiteY365" fmla="*/ 29939 h 119512"/>
                    <a:gd name="connsiteX366" fmla="*/ 110513 w 119979"/>
                    <a:gd name="connsiteY366" fmla="*/ 28631 h 119512"/>
                    <a:gd name="connsiteX367" fmla="*/ 110985 w 119979"/>
                    <a:gd name="connsiteY367" fmla="*/ 26836 h 119512"/>
                    <a:gd name="connsiteX368" fmla="*/ 112053 w 119979"/>
                    <a:gd name="connsiteY368" fmla="*/ 26171 h 119512"/>
                    <a:gd name="connsiteX369" fmla="*/ 114024 w 119979"/>
                    <a:gd name="connsiteY369" fmla="*/ 24842 h 119512"/>
                    <a:gd name="connsiteX370" fmla="*/ 114496 w 119979"/>
                    <a:gd name="connsiteY370" fmla="*/ 24199 h 119512"/>
                    <a:gd name="connsiteX371" fmla="*/ 115544 w 119979"/>
                    <a:gd name="connsiteY371" fmla="*/ 22382 h 119512"/>
                    <a:gd name="connsiteX372" fmla="*/ 116468 w 119979"/>
                    <a:gd name="connsiteY372" fmla="*/ 21562 h 119512"/>
                    <a:gd name="connsiteX373" fmla="*/ 116919 w 119979"/>
                    <a:gd name="connsiteY373" fmla="*/ 20565 h 119512"/>
                    <a:gd name="connsiteX374" fmla="*/ 118295 w 119979"/>
                    <a:gd name="connsiteY374" fmla="*/ 19080 h 119512"/>
                    <a:gd name="connsiteX375" fmla="*/ 119671 w 119979"/>
                    <a:gd name="connsiteY375" fmla="*/ 17617 h 119512"/>
                    <a:gd name="connsiteX376" fmla="*/ 119979 w 119979"/>
                    <a:gd name="connsiteY376" fmla="*/ 16952 h 119512"/>
                    <a:gd name="connsiteX377" fmla="*/ 118911 w 119979"/>
                    <a:gd name="connsiteY377" fmla="*/ 15800 h 11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Lst>
                  <a:rect l="l" t="t" r="r" b="b"/>
                  <a:pathLst>
                    <a:path w="119979" h="119512" extrusionOk="0">
                      <a:moveTo>
                        <a:pt x="118911" y="15800"/>
                      </a:moveTo>
                      <a:lnTo>
                        <a:pt x="118911" y="15800"/>
                      </a:lnTo>
                      <a:cubicBezTo>
                        <a:pt x="118151" y="15800"/>
                        <a:pt x="117987" y="15955"/>
                        <a:pt x="117371" y="16288"/>
                      </a:cubicBezTo>
                      <a:cubicBezTo>
                        <a:pt x="117227" y="16620"/>
                        <a:pt x="117535" y="16952"/>
                        <a:pt x="117843" y="16952"/>
                      </a:cubicBezTo>
                      <a:cubicBezTo>
                        <a:pt x="117987" y="17772"/>
                        <a:pt x="116160" y="17440"/>
                        <a:pt x="115544" y="17927"/>
                      </a:cubicBezTo>
                      <a:cubicBezTo>
                        <a:pt x="115400" y="18260"/>
                        <a:pt x="115256" y="18437"/>
                        <a:pt x="114948" y="18592"/>
                      </a:cubicBezTo>
                      <a:cubicBezTo>
                        <a:pt x="114784" y="18592"/>
                        <a:pt x="114496" y="18437"/>
                        <a:pt x="114332" y="18592"/>
                      </a:cubicBezTo>
                      <a:cubicBezTo>
                        <a:pt x="114188" y="18770"/>
                        <a:pt x="114948" y="19745"/>
                        <a:pt x="114948" y="19922"/>
                      </a:cubicBezTo>
                      <a:cubicBezTo>
                        <a:pt x="113880" y="19922"/>
                        <a:pt x="114024" y="21229"/>
                        <a:pt x="113121" y="21229"/>
                      </a:cubicBezTo>
                      <a:cubicBezTo>
                        <a:pt x="113121" y="21385"/>
                        <a:pt x="112956" y="21717"/>
                        <a:pt x="112956" y="21894"/>
                      </a:cubicBezTo>
                      <a:cubicBezTo>
                        <a:pt x="112197" y="21894"/>
                        <a:pt x="111273" y="22049"/>
                        <a:pt x="110513" y="21717"/>
                      </a:cubicBezTo>
                      <a:cubicBezTo>
                        <a:pt x="109609" y="21385"/>
                        <a:pt x="109158" y="20897"/>
                        <a:pt x="108090" y="20897"/>
                      </a:cubicBezTo>
                      <a:cubicBezTo>
                        <a:pt x="107618" y="20897"/>
                        <a:pt x="106714" y="21229"/>
                        <a:pt x="106550" y="20409"/>
                      </a:cubicBezTo>
                      <a:cubicBezTo>
                        <a:pt x="106406" y="19257"/>
                        <a:pt x="105790" y="18592"/>
                        <a:pt x="105482" y="17617"/>
                      </a:cubicBezTo>
                      <a:cubicBezTo>
                        <a:pt x="105174" y="17617"/>
                        <a:pt x="104887" y="17617"/>
                        <a:pt x="104887" y="17927"/>
                      </a:cubicBezTo>
                      <a:cubicBezTo>
                        <a:pt x="104127" y="18105"/>
                        <a:pt x="103347" y="16465"/>
                        <a:pt x="103511" y="15645"/>
                      </a:cubicBezTo>
                      <a:cubicBezTo>
                        <a:pt x="103347" y="15645"/>
                        <a:pt x="103203" y="15468"/>
                        <a:pt x="103059" y="15468"/>
                      </a:cubicBezTo>
                      <a:cubicBezTo>
                        <a:pt x="103059" y="16132"/>
                        <a:pt x="103059" y="18105"/>
                        <a:pt x="102135" y="17285"/>
                      </a:cubicBezTo>
                      <a:cubicBezTo>
                        <a:pt x="101991" y="17440"/>
                        <a:pt x="101827" y="17772"/>
                        <a:pt x="101683" y="17927"/>
                      </a:cubicBezTo>
                      <a:cubicBezTo>
                        <a:pt x="101519" y="17440"/>
                        <a:pt x="101519" y="16952"/>
                        <a:pt x="101211" y="16775"/>
                      </a:cubicBezTo>
                      <a:cubicBezTo>
                        <a:pt x="100903" y="17285"/>
                        <a:pt x="100759" y="18260"/>
                        <a:pt x="100759" y="18925"/>
                      </a:cubicBezTo>
                      <a:cubicBezTo>
                        <a:pt x="100000" y="18437"/>
                        <a:pt x="99856" y="17285"/>
                        <a:pt x="98788" y="18260"/>
                      </a:cubicBezTo>
                      <a:cubicBezTo>
                        <a:pt x="98172" y="18770"/>
                        <a:pt x="99548" y="19080"/>
                        <a:pt x="99691" y="19590"/>
                      </a:cubicBezTo>
                      <a:lnTo>
                        <a:pt x="100000" y="19590"/>
                      </a:lnTo>
                      <a:cubicBezTo>
                        <a:pt x="99548" y="19745"/>
                        <a:pt x="99075" y="20897"/>
                        <a:pt x="98624" y="21229"/>
                      </a:cubicBezTo>
                      <a:cubicBezTo>
                        <a:pt x="98028" y="21385"/>
                        <a:pt x="97556" y="21562"/>
                        <a:pt x="96960" y="21717"/>
                      </a:cubicBezTo>
                      <a:cubicBezTo>
                        <a:pt x="96488" y="21717"/>
                        <a:pt x="96036" y="21385"/>
                        <a:pt x="95585" y="21562"/>
                      </a:cubicBezTo>
                      <a:cubicBezTo>
                        <a:pt x="95277" y="21717"/>
                        <a:pt x="95872" y="23047"/>
                        <a:pt x="94969" y="23202"/>
                      </a:cubicBezTo>
                      <a:cubicBezTo>
                        <a:pt x="94517" y="23357"/>
                        <a:pt x="94209" y="23534"/>
                        <a:pt x="94209" y="24199"/>
                      </a:cubicBezTo>
                      <a:cubicBezTo>
                        <a:pt x="94045" y="25019"/>
                        <a:pt x="94969" y="24842"/>
                        <a:pt x="94969" y="25506"/>
                      </a:cubicBezTo>
                      <a:cubicBezTo>
                        <a:pt x="95420" y="25506"/>
                        <a:pt x="95420" y="25994"/>
                        <a:pt x="95277" y="26326"/>
                      </a:cubicBezTo>
                      <a:cubicBezTo>
                        <a:pt x="94661" y="26171"/>
                        <a:pt x="94517" y="26659"/>
                        <a:pt x="94517" y="27324"/>
                      </a:cubicBezTo>
                      <a:cubicBezTo>
                        <a:pt x="94804" y="27479"/>
                        <a:pt x="94804" y="27479"/>
                        <a:pt x="94804" y="27811"/>
                      </a:cubicBezTo>
                      <a:cubicBezTo>
                        <a:pt x="94045" y="27656"/>
                        <a:pt x="93757" y="28631"/>
                        <a:pt x="93141" y="28631"/>
                      </a:cubicBezTo>
                      <a:cubicBezTo>
                        <a:pt x="92689" y="28631"/>
                        <a:pt x="92381" y="28144"/>
                        <a:pt x="92217" y="27656"/>
                      </a:cubicBezTo>
                      <a:cubicBezTo>
                        <a:pt x="91930" y="27146"/>
                        <a:pt x="91457" y="27146"/>
                        <a:pt x="90841" y="27146"/>
                      </a:cubicBezTo>
                      <a:lnTo>
                        <a:pt x="90841" y="28299"/>
                      </a:lnTo>
                      <a:cubicBezTo>
                        <a:pt x="89938" y="28144"/>
                        <a:pt x="88131" y="31268"/>
                        <a:pt x="87823" y="29296"/>
                      </a:cubicBezTo>
                      <a:cubicBezTo>
                        <a:pt x="88131" y="29119"/>
                        <a:pt x="89014" y="28476"/>
                        <a:pt x="88275" y="28299"/>
                      </a:cubicBezTo>
                      <a:cubicBezTo>
                        <a:pt x="87967" y="27324"/>
                        <a:pt x="87515" y="25839"/>
                        <a:pt x="86447" y="25506"/>
                      </a:cubicBezTo>
                      <a:cubicBezTo>
                        <a:pt x="85831" y="26326"/>
                        <a:pt x="85544" y="26836"/>
                        <a:pt x="84620" y="26991"/>
                      </a:cubicBezTo>
                      <a:cubicBezTo>
                        <a:pt x="84455" y="27656"/>
                        <a:pt x="84928" y="28299"/>
                        <a:pt x="84763" y="28963"/>
                      </a:cubicBezTo>
                      <a:lnTo>
                        <a:pt x="85071" y="28963"/>
                      </a:lnTo>
                      <a:cubicBezTo>
                        <a:pt x="85071" y="29296"/>
                        <a:pt x="84928" y="29451"/>
                        <a:pt x="84620" y="29628"/>
                      </a:cubicBezTo>
                      <a:cubicBezTo>
                        <a:pt x="84168" y="29783"/>
                        <a:pt x="84312" y="30603"/>
                        <a:pt x="84312" y="31113"/>
                      </a:cubicBezTo>
                      <a:cubicBezTo>
                        <a:pt x="84455" y="31113"/>
                        <a:pt x="84620" y="31268"/>
                        <a:pt x="84928" y="31268"/>
                      </a:cubicBezTo>
                      <a:lnTo>
                        <a:pt x="84928" y="31933"/>
                      </a:lnTo>
                      <a:cubicBezTo>
                        <a:pt x="84312" y="31933"/>
                        <a:pt x="84455" y="32576"/>
                        <a:pt x="84455" y="32908"/>
                      </a:cubicBezTo>
                      <a:cubicBezTo>
                        <a:pt x="84004" y="33085"/>
                        <a:pt x="83860" y="32753"/>
                        <a:pt x="83552" y="33240"/>
                      </a:cubicBezTo>
                      <a:cubicBezTo>
                        <a:pt x="83408" y="33728"/>
                        <a:pt x="83552" y="34393"/>
                        <a:pt x="82792" y="34238"/>
                      </a:cubicBezTo>
                      <a:cubicBezTo>
                        <a:pt x="82340" y="34238"/>
                        <a:pt x="82340" y="33728"/>
                        <a:pt x="82176" y="33418"/>
                      </a:cubicBezTo>
                      <a:cubicBezTo>
                        <a:pt x="81868" y="32908"/>
                        <a:pt x="81273" y="32908"/>
                        <a:pt x="80800" y="32908"/>
                      </a:cubicBezTo>
                      <a:cubicBezTo>
                        <a:pt x="79733" y="32753"/>
                        <a:pt x="79425" y="34060"/>
                        <a:pt x="78521" y="34238"/>
                      </a:cubicBezTo>
                      <a:cubicBezTo>
                        <a:pt x="77453" y="34393"/>
                        <a:pt x="76837" y="34060"/>
                        <a:pt x="76694" y="35545"/>
                      </a:cubicBezTo>
                      <a:cubicBezTo>
                        <a:pt x="76242" y="35545"/>
                        <a:pt x="75934" y="35878"/>
                        <a:pt x="75626" y="35878"/>
                      </a:cubicBezTo>
                      <a:cubicBezTo>
                        <a:pt x="75174" y="35878"/>
                        <a:pt x="74702" y="35700"/>
                        <a:pt x="74394" y="35878"/>
                      </a:cubicBezTo>
                      <a:cubicBezTo>
                        <a:pt x="73634" y="36033"/>
                        <a:pt x="73326" y="36365"/>
                        <a:pt x="72422" y="36210"/>
                      </a:cubicBezTo>
                      <a:cubicBezTo>
                        <a:pt x="71498" y="36210"/>
                        <a:pt x="70595" y="36365"/>
                        <a:pt x="69671" y="36542"/>
                      </a:cubicBezTo>
                      <a:lnTo>
                        <a:pt x="69671" y="37362"/>
                      </a:lnTo>
                      <a:lnTo>
                        <a:pt x="69671" y="36542"/>
                      </a:lnTo>
                      <a:lnTo>
                        <a:pt x="69527" y="36542"/>
                      </a:lnTo>
                      <a:cubicBezTo>
                        <a:pt x="68911" y="36698"/>
                        <a:pt x="68459" y="35878"/>
                        <a:pt x="67843" y="36033"/>
                      </a:cubicBezTo>
                      <a:cubicBezTo>
                        <a:pt x="66324" y="36210"/>
                        <a:pt x="65256" y="38027"/>
                        <a:pt x="65256" y="35390"/>
                      </a:cubicBezTo>
                      <a:cubicBezTo>
                        <a:pt x="65256" y="34548"/>
                        <a:pt x="65400" y="33573"/>
                        <a:pt x="64804" y="32908"/>
                      </a:cubicBezTo>
                      <a:cubicBezTo>
                        <a:pt x="64188" y="32088"/>
                        <a:pt x="65112" y="31445"/>
                        <a:pt x="64640" y="30936"/>
                      </a:cubicBezTo>
                      <a:lnTo>
                        <a:pt x="64640" y="30781"/>
                      </a:lnTo>
                      <a:cubicBezTo>
                        <a:pt x="64188" y="30781"/>
                        <a:pt x="64188" y="31268"/>
                        <a:pt x="63572" y="31113"/>
                      </a:cubicBezTo>
                      <a:lnTo>
                        <a:pt x="63572" y="30116"/>
                      </a:lnTo>
                      <a:cubicBezTo>
                        <a:pt x="62813" y="29939"/>
                        <a:pt x="62197" y="30936"/>
                        <a:pt x="61437" y="30603"/>
                      </a:cubicBezTo>
                      <a:cubicBezTo>
                        <a:pt x="61293" y="29783"/>
                        <a:pt x="62053" y="29451"/>
                        <a:pt x="61745" y="28631"/>
                      </a:cubicBezTo>
                      <a:cubicBezTo>
                        <a:pt x="61437" y="27811"/>
                        <a:pt x="61293" y="26836"/>
                        <a:pt x="60821" y="25994"/>
                      </a:cubicBezTo>
                      <a:cubicBezTo>
                        <a:pt x="60369" y="25351"/>
                        <a:pt x="58542" y="21717"/>
                        <a:pt x="57474" y="22869"/>
                      </a:cubicBezTo>
                      <a:cubicBezTo>
                        <a:pt x="57022" y="23357"/>
                        <a:pt x="56098" y="23047"/>
                        <a:pt x="55790" y="22537"/>
                      </a:cubicBezTo>
                      <a:cubicBezTo>
                        <a:pt x="55503" y="22382"/>
                        <a:pt x="55338" y="21894"/>
                        <a:pt x="55030" y="21717"/>
                      </a:cubicBezTo>
                      <a:cubicBezTo>
                        <a:pt x="54887" y="21562"/>
                        <a:pt x="54722" y="21562"/>
                        <a:pt x="54579" y="21562"/>
                      </a:cubicBezTo>
                      <a:cubicBezTo>
                        <a:pt x="54579" y="21894"/>
                        <a:pt x="54435" y="22382"/>
                        <a:pt x="54579" y="22537"/>
                      </a:cubicBezTo>
                      <a:cubicBezTo>
                        <a:pt x="53367" y="23202"/>
                        <a:pt x="54271" y="21894"/>
                        <a:pt x="54435" y="21562"/>
                      </a:cubicBezTo>
                      <a:lnTo>
                        <a:pt x="53819" y="21562"/>
                      </a:lnTo>
                      <a:cubicBezTo>
                        <a:pt x="52895" y="21229"/>
                        <a:pt x="51827" y="21074"/>
                        <a:pt x="51067" y="20254"/>
                      </a:cubicBezTo>
                      <a:cubicBezTo>
                        <a:pt x="50759" y="20077"/>
                        <a:pt x="49856" y="19080"/>
                        <a:pt x="50759" y="19080"/>
                      </a:cubicBezTo>
                      <a:cubicBezTo>
                        <a:pt x="50924" y="18437"/>
                        <a:pt x="50616" y="16288"/>
                        <a:pt x="50000" y="15955"/>
                      </a:cubicBezTo>
                      <a:cubicBezTo>
                        <a:pt x="48932" y="15468"/>
                        <a:pt x="49404" y="14648"/>
                        <a:pt x="50164" y="13983"/>
                      </a:cubicBezTo>
                      <a:cubicBezTo>
                        <a:pt x="50759" y="13163"/>
                        <a:pt x="50472" y="12011"/>
                        <a:pt x="50759" y="11036"/>
                      </a:cubicBezTo>
                      <a:cubicBezTo>
                        <a:pt x="50924" y="10526"/>
                        <a:pt x="51067" y="10193"/>
                        <a:pt x="51067" y="9551"/>
                      </a:cubicBezTo>
                      <a:cubicBezTo>
                        <a:pt x="51067" y="9063"/>
                        <a:pt x="50616" y="8886"/>
                        <a:pt x="50616" y="8398"/>
                      </a:cubicBezTo>
                      <a:cubicBezTo>
                        <a:pt x="49691" y="8221"/>
                        <a:pt x="48788" y="7246"/>
                        <a:pt x="48336" y="6581"/>
                      </a:cubicBezTo>
                      <a:cubicBezTo>
                        <a:pt x="48028" y="6249"/>
                        <a:pt x="47864" y="6094"/>
                        <a:pt x="47556" y="6249"/>
                      </a:cubicBezTo>
                      <a:cubicBezTo>
                        <a:pt x="46796" y="6426"/>
                        <a:pt x="46344" y="6094"/>
                        <a:pt x="45585" y="6094"/>
                      </a:cubicBezTo>
                      <a:cubicBezTo>
                        <a:pt x="45585" y="6581"/>
                        <a:pt x="45420" y="7069"/>
                        <a:pt x="44969" y="7069"/>
                      </a:cubicBezTo>
                      <a:cubicBezTo>
                        <a:pt x="44969" y="6736"/>
                        <a:pt x="44661" y="6249"/>
                        <a:pt x="44373" y="6426"/>
                      </a:cubicBezTo>
                      <a:cubicBezTo>
                        <a:pt x="44065" y="6736"/>
                        <a:pt x="44373" y="7069"/>
                        <a:pt x="44209" y="7401"/>
                      </a:cubicBezTo>
                      <a:cubicBezTo>
                        <a:pt x="43757" y="8221"/>
                        <a:pt x="42833" y="7069"/>
                        <a:pt x="42997" y="6426"/>
                      </a:cubicBezTo>
                      <a:lnTo>
                        <a:pt x="42381" y="6426"/>
                      </a:lnTo>
                      <a:lnTo>
                        <a:pt x="42381" y="5761"/>
                      </a:lnTo>
                      <a:cubicBezTo>
                        <a:pt x="41930" y="5761"/>
                        <a:pt x="41314" y="5916"/>
                        <a:pt x="41006" y="5584"/>
                      </a:cubicBezTo>
                      <a:cubicBezTo>
                        <a:pt x="40862" y="5584"/>
                        <a:pt x="40862" y="5096"/>
                        <a:pt x="40698" y="4941"/>
                      </a:cubicBezTo>
                      <a:lnTo>
                        <a:pt x="40246" y="4941"/>
                      </a:lnTo>
                      <a:lnTo>
                        <a:pt x="40246" y="6249"/>
                      </a:lnTo>
                      <a:cubicBezTo>
                        <a:pt x="39630" y="6581"/>
                        <a:pt x="39938" y="7246"/>
                        <a:pt x="40246" y="7578"/>
                      </a:cubicBezTo>
                      <a:cubicBezTo>
                        <a:pt x="39322" y="7734"/>
                        <a:pt x="39178" y="6581"/>
                        <a:pt x="38418" y="6581"/>
                      </a:cubicBezTo>
                      <a:cubicBezTo>
                        <a:pt x="38275" y="6736"/>
                        <a:pt x="38275" y="6736"/>
                        <a:pt x="38275" y="6914"/>
                      </a:cubicBezTo>
                      <a:cubicBezTo>
                        <a:pt x="37494" y="6736"/>
                        <a:pt x="36591" y="6914"/>
                        <a:pt x="35831" y="6736"/>
                      </a:cubicBezTo>
                      <a:cubicBezTo>
                        <a:pt x="35831" y="6249"/>
                        <a:pt x="35831" y="5584"/>
                        <a:pt x="36283" y="5274"/>
                      </a:cubicBezTo>
                      <a:cubicBezTo>
                        <a:pt x="36591" y="5096"/>
                        <a:pt x="36899" y="4941"/>
                        <a:pt x="36735" y="4454"/>
                      </a:cubicBezTo>
                      <a:cubicBezTo>
                        <a:pt x="36119" y="4277"/>
                        <a:pt x="35359" y="4609"/>
                        <a:pt x="34763" y="4454"/>
                      </a:cubicBezTo>
                      <a:lnTo>
                        <a:pt x="34763" y="2149"/>
                      </a:lnTo>
                      <a:cubicBezTo>
                        <a:pt x="34004" y="2149"/>
                        <a:pt x="33223" y="2149"/>
                        <a:pt x="32464" y="1817"/>
                      </a:cubicBezTo>
                      <a:cubicBezTo>
                        <a:pt x="31560" y="1484"/>
                        <a:pt x="30636" y="2149"/>
                        <a:pt x="29733" y="1972"/>
                      </a:cubicBezTo>
                      <a:cubicBezTo>
                        <a:pt x="29733" y="1152"/>
                        <a:pt x="27741" y="487"/>
                        <a:pt x="27433" y="0"/>
                      </a:cubicBezTo>
                      <a:cubicBezTo>
                        <a:pt x="27289" y="155"/>
                        <a:pt x="26981" y="487"/>
                        <a:pt x="26837" y="487"/>
                      </a:cubicBezTo>
                      <a:cubicBezTo>
                        <a:pt x="26837" y="1307"/>
                        <a:pt x="28193" y="1817"/>
                        <a:pt x="27433" y="2792"/>
                      </a:cubicBezTo>
                      <a:cubicBezTo>
                        <a:pt x="27289" y="3124"/>
                        <a:pt x="26837" y="2969"/>
                        <a:pt x="26673" y="3301"/>
                      </a:cubicBezTo>
                      <a:cubicBezTo>
                        <a:pt x="26365" y="3789"/>
                        <a:pt x="26981" y="3612"/>
                        <a:pt x="26981" y="4121"/>
                      </a:cubicBezTo>
                      <a:cubicBezTo>
                        <a:pt x="26981" y="4764"/>
                        <a:pt x="26981" y="6581"/>
                        <a:pt x="26529" y="7069"/>
                      </a:cubicBezTo>
                      <a:cubicBezTo>
                        <a:pt x="25605" y="8221"/>
                        <a:pt x="24845" y="8066"/>
                        <a:pt x="23634" y="8221"/>
                      </a:cubicBezTo>
                      <a:cubicBezTo>
                        <a:pt x="23634" y="8554"/>
                        <a:pt x="23778" y="8554"/>
                        <a:pt x="24086" y="8731"/>
                      </a:cubicBezTo>
                      <a:cubicBezTo>
                        <a:pt x="24537" y="9063"/>
                        <a:pt x="24537" y="9706"/>
                        <a:pt x="24845" y="10038"/>
                      </a:cubicBezTo>
                      <a:cubicBezTo>
                        <a:pt x="24845" y="10038"/>
                        <a:pt x="24681" y="10193"/>
                        <a:pt x="24537" y="10371"/>
                      </a:cubicBezTo>
                      <a:cubicBezTo>
                        <a:pt x="23921" y="10371"/>
                        <a:pt x="23018" y="10193"/>
                        <a:pt x="22566" y="10858"/>
                      </a:cubicBezTo>
                      <a:cubicBezTo>
                        <a:pt x="23018" y="9883"/>
                        <a:pt x="21806" y="9706"/>
                        <a:pt x="21950" y="8886"/>
                      </a:cubicBezTo>
                      <a:cubicBezTo>
                        <a:pt x="21642" y="8731"/>
                        <a:pt x="21334" y="8731"/>
                        <a:pt x="21026" y="8886"/>
                      </a:cubicBezTo>
                      <a:cubicBezTo>
                        <a:pt x="21190" y="9706"/>
                        <a:pt x="20574" y="9883"/>
                        <a:pt x="20266" y="10371"/>
                      </a:cubicBezTo>
                      <a:cubicBezTo>
                        <a:pt x="19815" y="11191"/>
                        <a:pt x="20431" y="12166"/>
                        <a:pt x="19507" y="12498"/>
                      </a:cubicBezTo>
                      <a:cubicBezTo>
                        <a:pt x="17515" y="13163"/>
                        <a:pt x="20266" y="14648"/>
                        <a:pt x="20123" y="15800"/>
                      </a:cubicBezTo>
                      <a:lnTo>
                        <a:pt x="20739" y="15800"/>
                      </a:lnTo>
                      <a:cubicBezTo>
                        <a:pt x="20882" y="16620"/>
                        <a:pt x="20574" y="16775"/>
                        <a:pt x="19958" y="17108"/>
                      </a:cubicBezTo>
                      <a:cubicBezTo>
                        <a:pt x="19199" y="17440"/>
                        <a:pt x="18583" y="18260"/>
                        <a:pt x="18131" y="19257"/>
                      </a:cubicBezTo>
                      <a:cubicBezTo>
                        <a:pt x="17987" y="19412"/>
                        <a:pt x="17823" y="21074"/>
                        <a:pt x="17515" y="21074"/>
                      </a:cubicBezTo>
                      <a:cubicBezTo>
                        <a:pt x="17063" y="21229"/>
                        <a:pt x="16303" y="20742"/>
                        <a:pt x="15852" y="21074"/>
                      </a:cubicBezTo>
                      <a:cubicBezTo>
                        <a:pt x="15995" y="21562"/>
                        <a:pt x="15708" y="21717"/>
                        <a:pt x="15236" y="21717"/>
                      </a:cubicBezTo>
                      <a:cubicBezTo>
                        <a:pt x="15400" y="22049"/>
                        <a:pt x="15400" y="22382"/>
                        <a:pt x="14928" y="22537"/>
                      </a:cubicBezTo>
                      <a:cubicBezTo>
                        <a:pt x="14928" y="23202"/>
                        <a:pt x="15236" y="23202"/>
                        <a:pt x="15400" y="23689"/>
                      </a:cubicBezTo>
                      <a:cubicBezTo>
                        <a:pt x="15708" y="24509"/>
                        <a:pt x="15236" y="25174"/>
                        <a:pt x="15092" y="25839"/>
                      </a:cubicBezTo>
                      <a:cubicBezTo>
                        <a:pt x="14928" y="25994"/>
                        <a:pt x="14928" y="26171"/>
                        <a:pt x="14928" y="26504"/>
                      </a:cubicBezTo>
                      <a:cubicBezTo>
                        <a:pt x="15544" y="26326"/>
                        <a:pt x="16919" y="26659"/>
                        <a:pt x="16919" y="26659"/>
                      </a:cubicBezTo>
                      <a:cubicBezTo>
                        <a:pt x="16919" y="26836"/>
                        <a:pt x="17063" y="27811"/>
                        <a:pt x="17063" y="27811"/>
                      </a:cubicBezTo>
                      <a:lnTo>
                        <a:pt x="16611" y="27811"/>
                      </a:lnTo>
                      <a:cubicBezTo>
                        <a:pt x="16611" y="28144"/>
                        <a:pt x="16468" y="29296"/>
                        <a:pt x="16919" y="29296"/>
                      </a:cubicBezTo>
                      <a:cubicBezTo>
                        <a:pt x="16919" y="29628"/>
                        <a:pt x="16919" y="30116"/>
                        <a:pt x="16755" y="30448"/>
                      </a:cubicBezTo>
                      <a:cubicBezTo>
                        <a:pt x="15544" y="30448"/>
                        <a:pt x="16755" y="32421"/>
                        <a:pt x="16611" y="33240"/>
                      </a:cubicBezTo>
                      <a:cubicBezTo>
                        <a:pt x="16468" y="33905"/>
                        <a:pt x="15236" y="35058"/>
                        <a:pt x="14620" y="34880"/>
                      </a:cubicBezTo>
                      <a:lnTo>
                        <a:pt x="14620" y="36210"/>
                      </a:lnTo>
                      <a:cubicBezTo>
                        <a:pt x="13716" y="36210"/>
                        <a:pt x="13716" y="36542"/>
                        <a:pt x="13552" y="37518"/>
                      </a:cubicBezTo>
                      <a:cubicBezTo>
                        <a:pt x="12956" y="37518"/>
                        <a:pt x="12340" y="37518"/>
                        <a:pt x="12484" y="38337"/>
                      </a:cubicBezTo>
                      <a:cubicBezTo>
                        <a:pt x="13100" y="38515"/>
                        <a:pt x="13264" y="39002"/>
                        <a:pt x="13860" y="39002"/>
                      </a:cubicBezTo>
                      <a:cubicBezTo>
                        <a:pt x="14312" y="39157"/>
                        <a:pt x="14784" y="39002"/>
                        <a:pt x="15236" y="39002"/>
                      </a:cubicBezTo>
                      <a:cubicBezTo>
                        <a:pt x="15708" y="39157"/>
                        <a:pt x="17063" y="39157"/>
                        <a:pt x="16755" y="40000"/>
                      </a:cubicBezTo>
                      <a:cubicBezTo>
                        <a:pt x="15236" y="40155"/>
                        <a:pt x="12956" y="41972"/>
                        <a:pt x="12648" y="43767"/>
                      </a:cubicBezTo>
                      <a:cubicBezTo>
                        <a:pt x="12032" y="43612"/>
                        <a:pt x="11129" y="44609"/>
                        <a:pt x="12032" y="45252"/>
                      </a:cubicBezTo>
                      <a:cubicBezTo>
                        <a:pt x="12648" y="45584"/>
                        <a:pt x="13264" y="45252"/>
                        <a:pt x="12956" y="46404"/>
                      </a:cubicBezTo>
                      <a:cubicBezTo>
                        <a:pt x="12792" y="47401"/>
                        <a:pt x="12792" y="48221"/>
                        <a:pt x="12197" y="49218"/>
                      </a:cubicBezTo>
                      <a:cubicBezTo>
                        <a:pt x="11724" y="50038"/>
                        <a:pt x="12648" y="50526"/>
                        <a:pt x="12484" y="51346"/>
                      </a:cubicBezTo>
                      <a:lnTo>
                        <a:pt x="11724" y="51346"/>
                      </a:lnTo>
                      <a:cubicBezTo>
                        <a:pt x="11581" y="51833"/>
                        <a:pt x="12032" y="52498"/>
                        <a:pt x="11724" y="53163"/>
                      </a:cubicBezTo>
                      <a:cubicBezTo>
                        <a:pt x="12197" y="53163"/>
                        <a:pt x="12340" y="53473"/>
                        <a:pt x="12340" y="53806"/>
                      </a:cubicBezTo>
                      <a:cubicBezTo>
                        <a:pt x="12032" y="53983"/>
                        <a:pt x="12032" y="54315"/>
                        <a:pt x="12032" y="54648"/>
                      </a:cubicBezTo>
                      <a:cubicBezTo>
                        <a:pt x="11581" y="54648"/>
                        <a:pt x="11129" y="55290"/>
                        <a:pt x="10965" y="55800"/>
                      </a:cubicBezTo>
                      <a:cubicBezTo>
                        <a:pt x="10205" y="56110"/>
                        <a:pt x="8377" y="55290"/>
                        <a:pt x="8685" y="56775"/>
                      </a:cubicBezTo>
                      <a:cubicBezTo>
                        <a:pt x="9753" y="56775"/>
                        <a:pt x="10513" y="57595"/>
                        <a:pt x="11581" y="57595"/>
                      </a:cubicBezTo>
                      <a:cubicBezTo>
                        <a:pt x="12032" y="57772"/>
                        <a:pt x="13264" y="57595"/>
                        <a:pt x="13408" y="58260"/>
                      </a:cubicBezTo>
                      <a:lnTo>
                        <a:pt x="14168" y="58260"/>
                      </a:lnTo>
                      <a:cubicBezTo>
                        <a:pt x="14168" y="59412"/>
                        <a:pt x="13552" y="60506"/>
                        <a:pt x="12792" y="60506"/>
                      </a:cubicBezTo>
                      <a:cubicBezTo>
                        <a:pt x="11724" y="61991"/>
                        <a:pt x="65223" y="33593"/>
                        <a:pt x="65079" y="35255"/>
                      </a:cubicBezTo>
                      <a:cubicBezTo>
                        <a:pt x="62944" y="35255"/>
                        <a:pt x="6098" y="63357"/>
                        <a:pt x="5174" y="66481"/>
                      </a:cubicBezTo>
                      <a:cubicBezTo>
                        <a:pt x="5030" y="67301"/>
                        <a:pt x="5030" y="68299"/>
                        <a:pt x="5790" y="68631"/>
                      </a:cubicBezTo>
                      <a:cubicBezTo>
                        <a:pt x="5934" y="68963"/>
                        <a:pt x="5934" y="69274"/>
                        <a:pt x="5934" y="69606"/>
                      </a:cubicBezTo>
                      <a:cubicBezTo>
                        <a:pt x="4866" y="69606"/>
                        <a:pt x="4866" y="70094"/>
                        <a:pt x="4722" y="71091"/>
                      </a:cubicBezTo>
                      <a:cubicBezTo>
                        <a:pt x="4722" y="71911"/>
                        <a:pt x="3490" y="72421"/>
                        <a:pt x="4106" y="72908"/>
                      </a:cubicBezTo>
                      <a:cubicBezTo>
                        <a:pt x="4558" y="73573"/>
                        <a:pt x="5790" y="74216"/>
                        <a:pt x="5790" y="75213"/>
                      </a:cubicBezTo>
                      <a:cubicBezTo>
                        <a:pt x="5790" y="75700"/>
                        <a:pt x="5626" y="76520"/>
                        <a:pt x="5934" y="76853"/>
                      </a:cubicBezTo>
                      <a:cubicBezTo>
                        <a:pt x="5934" y="77008"/>
                        <a:pt x="6386" y="77008"/>
                        <a:pt x="6386" y="77185"/>
                      </a:cubicBezTo>
                      <a:cubicBezTo>
                        <a:pt x="6694" y="78160"/>
                        <a:pt x="5934" y="78337"/>
                        <a:pt x="5482" y="79002"/>
                      </a:cubicBezTo>
                      <a:cubicBezTo>
                        <a:pt x="5030" y="79822"/>
                        <a:pt x="4722" y="79313"/>
                        <a:pt x="3963" y="79157"/>
                      </a:cubicBezTo>
                      <a:cubicBezTo>
                        <a:pt x="3490" y="79002"/>
                        <a:pt x="2895" y="79313"/>
                        <a:pt x="2279" y="79313"/>
                      </a:cubicBezTo>
                      <a:cubicBezTo>
                        <a:pt x="1519" y="79490"/>
                        <a:pt x="1211" y="78337"/>
                        <a:pt x="759" y="77850"/>
                      </a:cubicBezTo>
                      <a:cubicBezTo>
                        <a:pt x="595" y="78160"/>
                        <a:pt x="595" y="78670"/>
                        <a:pt x="287" y="78670"/>
                      </a:cubicBezTo>
                      <a:cubicBezTo>
                        <a:pt x="143" y="79645"/>
                        <a:pt x="287" y="79977"/>
                        <a:pt x="1355" y="79977"/>
                      </a:cubicBezTo>
                      <a:cubicBezTo>
                        <a:pt x="1211" y="81130"/>
                        <a:pt x="1067" y="82127"/>
                        <a:pt x="903" y="83102"/>
                      </a:cubicBezTo>
                      <a:cubicBezTo>
                        <a:pt x="759" y="83102"/>
                        <a:pt x="595" y="83279"/>
                        <a:pt x="451" y="83279"/>
                      </a:cubicBezTo>
                      <a:cubicBezTo>
                        <a:pt x="451" y="83279"/>
                        <a:pt x="143" y="84919"/>
                        <a:pt x="0" y="85074"/>
                      </a:cubicBezTo>
                      <a:cubicBezTo>
                        <a:pt x="0" y="85584"/>
                        <a:pt x="0" y="86227"/>
                        <a:pt x="287" y="86559"/>
                      </a:cubicBezTo>
                      <a:cubicBezTo>
                        <a:pt x="595" y="86891"/>
                        <a:pt x="903" y="86891"/>
                        <a:pt x="759" y="87379"/>
                      </a:cubicBezTo>
                      <a:cubicBezTo>
                        <a:pt x="1355" y="87556"/>
                        <a:pt x="1519" y="88199"/>
                        <a:pt x="2114" y="88199"/>
                      </a:cubicBezTo>
                      <a:cubicBezTo>
                        <a:pt x="2422" y="88044"/>
                        <a:pt x="3039" y="87867"/>
                        <a:pt x="2895" y="88531"/>
                      </a:cubicBezTo>
                      <a:cubicBezTo>
                        <a:pt x="2422" y="88531"/>
                        <a:pt x="2114" y="88709"/>
                        <a:pt x="2114" y="89196"/>
                      </a:cubicBezTo>
                      <a:cubicBezTo>
                        <a:pt x="1971" y="89351"/>
                        <a:pt x="1971" y="89196"/>
                        <a:pt x="1827" y="89529"/>
                      </a:cubicBezTo>
                      <a:lnTo>
                        <a:pt x="1663" y="89529"/>
                      </a:lnTo>
                      <a:cubicBezTo>
                        <a:pt x="1663" y="89861"/>
                        <a:pt x="1663" y="90349"/>
                        <a:pt x="2279" y="90349"/>
                      </a:cubicBezTo>
                      <a:cubicBezTo>
                        <a:pt x="2279" y="90836"/>
                        <a:pt x="1971" y="91833"/>
                        <a:pt x="2731" y="91833"/>
                      </a:cubicBezTo>
                      <a:cubicBezTo>
                        <a:pt x="3182" y="91988"/>
                        <a:pt x="3963" y="91656"/>
                        <a:pt x="4106" y="92166"/>
                      </a:cubicBezTo>
                      <a:lnTo>
                        <a:pt x="4866" y="92166"/>
                      </a:lnTo>
                      <a:cubicBezTo>
                        <a:pt x="5030" y="91346"/>
                        <a:pt x="5030" y="90504"/>
                        <a:pt x="6098" y="90836"/>
                      </a:cubicBezTo>
                      <a:cubicBezTo>
                        <a:pt x="6550" y="90836"/>
                        <a:pt x="7310" y="91168"/>
                        <a:pt x="7453" y="90504"/>
                      </a:cubicBezTo>
                      <a:lnTo>
                        <a:pt x="7618" y="90504"/>
                      </a:lnTo>
                      <a:cubicBezTo>
                        <a:pt x="7618" y="90836"/>
                        <a:pt x="7761" y="91346"/>
                        <a:pt x="7761" y="91833"/>
                      </a:cubicBezTo>
                      <a:cubicBezTo>
                        <a:pt x="8213" y="91833"/>
                        <a:pt x="8993" y="92808"/>
                        <a:pt x="9137" y="92476"/>
                      </a:cubicBezTo>
                      <a:cubicBezTo>
                        <a:pt x="9137" y="92321"/>
                        <a:pt x="8829" y="91013"/>
                        <a:pt x="8829" y="90681"/>
                      </a:cubicBezTo>
                      <a:cubicBezTo>
                        <a:pt x="9137" y="91013"/>
                        <a:pt x="9445" y="90681"/>
                        <a:pt x="9589" y="91346"/>
                      </a:cubicBezTo>
                      <a:cubicBezTo>
                        <a:pt x="9589" y="91656"/>
                        <a:pt x="9753" y="91833"/>
                        <a:pt x="9753" y="91988"/>
                      </a:cubicBezTo>
                      <a:cubicBezTo>
                        <a:pt x="9897" y="92476"/>
                        <a:pt x="10205" y="92986"/>
                        <a:pt x="10657" y="92986"/>
                      </a:cubicBezTo>
                      <a:cubicBezTo>
                        <a:pt x="10965" y="94138"/>
                        <a:pt x="9137" y="93318"/>
                        <a:pt x="8685" y="93806"/>
                      </a:cubicBezTo>
                      <a:cubicBezTo>
                        <a:pt x="8069" y="94448"/>
                        <a:pt x="8213" y="95955"/>
                        <a:pt x="9137" y="96265"/>
                      </a:cubicBezTo>
                      <a:cubicBezTo>
                        <a:pt x="10369" y="96598"/>
                        <a:pt x="8829" y="98570"/>
                        <a:pt x="8377" y="97085"/>
                      </a:cubicBezTo>
                      <a:cubicBezTo>
                        <a:pt x="7761" y="95955"/>
                        <a:pt x="7002" y="95623"/>
                        <a:pt x="5790" y="95778"/>
                      </a:cubicBezTo>
                      <a:cubicBezTo>
                        <a:pt x="5790" y="96110"/>
                        <a:pt x="5482" y="96265"/>
                        <a:pt x="5174" y="96265"/>
                      </a:cubicBezTo>
                      <a:cubicBezTo>
                        <a:pt x="5174" y="94781"/>
                        <a:pt x="3963" y="95445"/>
                        <a:pt x="3655" y="94448"/>
                      </a:cubicBezTo>
                      <a:cubicBezTo>
                        <a:pt x="3347" y="93318"/>
                        <a:pt x="2587" y="92653"/>
                        <a:pt x="1519" y="92653"/>
                      </a:cubicBezTo>
                      <a:cubicBezTo>
                        <a:pt x="1355" y="92808"/>
                        <a:pt x="1355" y="92986"/>
                        <a:pt x="1355" y="93318"/>
                      </a:cubicBezTo>
                      <a:cubicBezTo>
                        <a:pt x="1827" y="93318"/>
                        <a:pt x="2279" y="93806"/>
                        <a:pt x="2731" y="93806"/>
                      </a:cubicBezTo>
                      <a:cubicBezTo>
                        <a:pt x="2731" y="94293"/>
                        <a:pt x="2279" y="94958"/>
                        <a:pt x="2731" y="95290"/>
                      </a:cubicBezTo>
                      <a:cubicBezTo>
                        <a:pt x="2895" y="95445"/>
                        <a:pt x="3182" y="95445"/>
                        <a:pt x="3490" y="95778"/>
                      </a:cubicBezTo>
                      <a:cubicBezTo>
                        <a:pt x="4106" y="96443"/>
                        <a:pt x="4106" y="97595"/>
                        <a:pt x="3039" y="97595"/>
                      </a:cubicBezTo>
                      <a:cubicBezTo>
                        <a:pt x="2895" y="98083"/>
                        <a:pt x="2587" y="98747"/>
                        <a:pt x="2731" y="99235"/>
                      </a:cubicBezTo>
                      <a:cubicBezTo>
                        <a:pt x="3347" y="99390"/>
                        <a:pt x="4106" y="99567"/>
                        <a:pt x="4722" y="99390"/>
                      </a:cubicBezTo>
                      <a:cubicBezTo>
                        <a:pt x="5174" y="99390"/>
                        <a:pt x="4866" y="97418"/>
                        <a:pt x="4866" y="97085"/>
                      </a:cubicBezTo>
                      <a:cubicBezTo>
                        <a:pt x="5626" y="96930"/>
                        <a:pt x="5790" y="97595"/>
                        <a:pt x="6242" y="97927"/>
                      </a:cubicBezTo>
                      <a:cubicBezTo>
                        <a:pt x="6858" y="98415"/>
                        <a:pt x="8213" y="98415"/>
                        <a:pt x="8993" y="98415"/>
                      </a:cubicBezTo>
                      <a:cubicBezTo>
                        <a:pt x="8993" y="99235"/>
                        <a:pt x="8829" y="100210"/>
                        <a:pt x="9753" y="100210"/>
                      </a:cubicBezTo>
                      <a:cubicBezTo>
                        <a:pt x="9589" y="100387"/>
                        <a:pt x="9753" y="100720"/>
                        <a:pt x="9753" y="100720"/>
                      </a:cubicBezTo>
                      <a:cubicBezTo>
                        <a:pt x="10061" y="100720"/>
                        <a:pt x="10061" y="100210"/>
                        <a:pt x="10061" y="100055"/>
                      </a:cubicBezTo>
                      <a:lnTo>
                        <a:pt x="12484" y="100055"/>
                      </a:lnTo>
                      <a:lnTo>
                        <a:pt x="12484" y="99722"/>
                      </a:lnTo>
                      <a:cubicBezTo>
                        <a:pt x="12956" y="99722"/>
                        <a:pt x="13552" y="99722"/>
                        <a:pt x="13860" y="99390"/>
                      </a:cubicBezTo>
                      <a:cubicBezTo>
                        <a:pt x="14168" y="98903"/>
                        <a:pt x="14476" y="98570"/>
                        <a:pt x="14928" y="98415"/>
                      </a:cubicBezTo>
                      <a:cubicBezTo>
                        <a:pt x="14928" y="98083"/>
                        <a:pt x="15092" y="97750"/>
                        <a:pt x="14784" y="97418"/>
                      </a:cubicBezTo>
                      <a:cubicBezTo>
                        <a:pt x="15236" y="97418"/>
                        <a:pt x="16468" y="97263"/>
                        <a:pt x="16468" y="97927"/>
                      </a:cubicBezTo>
                      <a:lnTo>
                        <a:pt x="16919" y="97927"/>
                      </a:lnTo>
                      <a:lnTo>
                        <a:pt x="16919" y="97263"/>
                      </a:lnTo>
                      <a:lnTo>
                        <a:pt x="17515" y="97263"/>
                      </a:lnTo>
                      <a:cubicBezTo>
                        <a:pt x="17515" y="98083"/>
                        <a:pt x="16919" y="98415"/>
                        <a:pt x="17063" y="99235"/>
                      </a:cubicBezTo>
                      <a:lnTo>
                        <a:pt x="17515" y="99235"/>
                      </a:lnTo>
                      <a:cubicBezTo>
                        <a:pt x="17371" y="98570"/>
                        <a:pt x="18583" y="98570"/>
                        <a:pt x="19055" y="98747"/>
                      </a:cubicBezTo>
                      <a:cubicBezTo>
                        <a:pt x="19815" y="99058"/>
                        <a:pt x="19363" y="101052"/>
                        <a:pt x="19199" y="101695"/>
                      </a:cubicBezTo>
                      <a:cubicBezTo>
                        <a:pt x="18747" y="101695"/>
                        <a:pt x="18295" y="101695"/>
                        <a:pt x="18747" y="102204"/>
                      </a:cubicBezTo>
                      <a:cubicBezTo>
                        <a:pt x="19199" y="102360"/>
                        <a:pt x="19363" y="102027"/>
                        <a:pt x="19815" y="102204"/>
                      </a:cubicBezTo>
                      <a:cubicBezTo>
                        <a:pt x="19958" y="102360"/>
                        <a:pt x="20123" y="102360"/>
                        <a:pt x="20266" y="102537"/>
                      </a:cubicBezTo>
                      <a:cubicBezTo>
                        <a:pt x="20266" y="103024"/>
                        <a:pt x="20123" y="103357"/>
                        <a:pt x="20123" y="104000"/>
                      </a:cubicBezTo>
                      <a:lnTo>
                        <a:pt x="20431" y="104000"/>
                      </a:lnTo>
                      <a:cubicBezTo>
                        <a:pt x="20431" y="103180"/>
                        <a:pt x="22402" y="103180"/>
                        <a:pt x="22854" y="103512"/>
                      </a:cubicBezTo>
                      <a:cubicBezTo>
                        <a:pt x="23326" y="103844"/>
                        <a:pt x="23018" y="104997"/>
                        <a:pt x="23018" y="105484"/>
                      </a:cubicBezTo>
                      <a:cubicBezTo>
                        <a:pt x="22854" y="105972"/>
                        <a:pt x="22854" y="106481"/>
                        <a:pt x="22854" y="106969"/>
                      </a:cubicBezTo>
                      <a:cubicBezTo>
                        <a:pt x="23018" y="107301"/>
                        <a:pt x="23162" y="107634"/>
                        <a:pt x="23162" y="107966"/>
                      </a:cubicBezTo>
                      <a:cubicBezTo>
                        <a:pt x="23921" y="107966"/>
                        <a:pt x="24989" y="107634"/>
                        <a:pt x="25770" y="108121"/>
                      </a:cubicBezTo>
                      <a:cubicBezTo>
                        <a:pt x="26221" y="108454"/>
                        <a:pt x="25770" y="110426"/>
                        <a:pt x="25605" y="110914"/>
                      </a:cubicBezTo>
                      <a:cubicBezTo>
                        <a:pt x="25154" y="110914"/>
                        <a:pt x="25297" y="111734"/>
                        <a:pt x="25297" y="112066"/>
                      </a:cubicBezTo>
                      <a:cubicBezTo>
                        <a:pt x="24537" y="112066"/>
                        <a:pt x="24086" y="112066"/>
                        <a:pt x="23921" y="112886"/>
                      </a:cubicBezTo>
                      <a:cubicBezTo>
                        <a:pt x="23921" y="113396"/>
                        <a:pt x="24681" y="115368"/>
                        <a:pt x="23778" y="115368"/>
                      </a:cubicBezTo>
                      <a:cubicBezTo>
                        <a:pt x="23018" y="115368"/>
                        <a:pt x="22854" y="113728"/>
                        <a:pt x="21950" y="113728"/>
                      </a:cubicBezTo>
                      <a:cubicBezTo>
                        <a:pt x="20882" y="113883"/>
                        <a:pt x="21806" y="114858"/>
                        <a:pt x="22566" y="114858"/>
                      </a:cubicBezTo>
                      <a:cubicBezTo>
                        <a:pt x="22710" y="115523"/>
                        <a:pt x="21642" y="115523"/>
                        <a:pt x="21334" y="115700"/>
                      </a:cubicBezTo>
                      <a:cubicBezTo>
                        <a:pt x="21026" y="115855"/>
                        <a:pt x="20882" y="116675"/>
                        <a:pt x="20739" y="117340"/>
                      </a:cubicBezTo>
                      <a:cubicBezTo>
                        <a:pt x="20882" y="117495"/>
                        <a:pt x="20739" y="117983"/>
                        <a:pt x="20882" y="118160"/>
                      </a:cubicBezTo>
                      <a:cubicBezTo>
                        <a:pt x="21026" y="118648"/>
                        <a:pt x="21950" y="119157"/>
                        <a:pt x="22402" y="119313"/>
                      </a:cubicBezTo>
                      <a:cubicBezTo>
                        <a:pt x="23470" y="119977"/>
                        <a:pt x="24229" y="118825"/>
                        <a:pt x="24989" y="118160"/>
                      </a:cubicBezTo>
                      <a:cubicBezTo>
                        <a:pt x="25462" y="117673"/>
                        <a:pt x="25913" y="116011"/>
                        <a:pt x="26673" y="116188"/>
                      </a:cubicBezTo>
                      <a:cubicBezTo>
                        <a:pt x="26837" y="115523"/>
                        <a:pt x="26837" y="114703"/>
                        <a:pt x="26837" y="114038"/>
                      </a:cubicBezTo>
                      <a:lnTo>
                        <a:pt x="26673" y="114038"/>
                      </a:lnTo>
                      <a:cubicBezTo>
                        <a:pt x="26529" y="113728"/>
                        <a:pt x="26673" y="113218"/>
                        <a:pt x="26673" y="112886"/>
                      </a:cubicBezTo>
                      <a:cubicBezTo>
                        <a:pt x="28193" y="112221"/>
                        <a:pt x="30328" y="111734"/>
                        <a:pt x="32012" y="112066"/>
                      </a:cubicBezTo>
                      <a:cubicBezTo>
                        <a:pt x="32772" y="112398"/>
                        <a:pt x="32936" y="113396"/>
                        <a:pt x="33696" y="113551"/>
                      </a:cubicBezTo>
                      <a:cubicBezTo>
                        <a:pt x="34291" y="113551"/>
                        <a:pt x="35215" y="113551"/>
                        <a:pt x="35215" y="112731"/>
                      </a:cubicBezTo>
                      <a:cubicBezTo>
                        <a:pt x="35359" y="112731"/>
                        <a:pt x="35523" y="112554"/>
                        <a:pt x="35831" y="112731"/>
                      </a:cubicBezTo>
                      <a:cubicBezTo>
                        <a:pt x="35975" y="110581"/>
                        <a:pt x="36735" y="113063"/>
                        <a:pt x="37207" y="112066"/>
                      </a:cubicBezTo>
                      <a:cubicBezTo>
                        <a:pt x="37494" y="111246"/>
                        <a:pt x="37659" y="111091"/>
                        <a:pt x="38275" y="110914"/>
                      </a:cubicBezTo>
                      <a:cubicBezTo>
                        <a:pt x="39034" y="110581"/>
                        <a:pt x="38275" y="109606"/>
                        <a:pt x="39034" y="109119"/>
                      </a:cubicBezTo>
                      <a:cubicBezTo>
                        <a:pt x="37659" y="108609"/>
                        <a:pt x="38870" y="108277"/>
                        <a:pt x="39794" y="108277"/>
                      </a:cubicBezTo>
                      <a:cubicBezTo>
                        <a:pt x="40862" y="108454"/>
                        <a:pt x="41006" y="108786"/>
                        <a:pt x="41006" y="109939"/>
                      </a:cubicBezTo>
                      <a:cubicBezTo>
                        <a:pt x="41314" y="109939"/>
                        <a:pt x="41457" y="109761"/>
                        <a:pt x="41622" y="109761"/>
                      </a:cubicBezTo>
                      <a:cubicBezTo>
                        <a:pt x="41765" y="108121"/>
                        <a:pt x="43141" y="109606"/>
                        <a:pt x="42997" y="110581"/>
                      </a:cubicBezTo>
                      <a:cubicBezTo>
                        <a:pt x="43305" y="110759"/>
                        <a:pt x="43757" y="110581"/>
                        <a:pt x="44209" y="110581"/>
                      </a:cubicBezTo>
                      <a:cubicBezTo>
                        <a:pt x="44209" y="108941"/>
                        <a:pt x="45133" y="109429"/>
                        <a:pt x="46344" y="109274"/>
                      </a:cubicBezTo>
                      <a:cubicBezTo>
                        <a:pt x="46488" y="108786"/>
                        <a:pt x="45893" y="108609"/>
                        <a:pt x="46036" y="108121"/>
                      </a:cubicBezTo>
                      <a:cubicBezTo>
                        <a:pt x="46960" y="107634"/>
                        <a:pt x="46652" y="106149"/>
                        <a:pt x="47864" y="106304"/>
                      </a:cubicBezTo>
                      <a:cubicBezTo>
                        <a:pt x="47864" y="105817"/>
                        <a:pt x="47864" y="105329"/>
                        <a:pt x="48028" y="104819"/>
                      </a:cubicBezTo>
                      <a:cubicBezTo>
                        <a:pt x="48336" y="104664"/>
                        <a:pt x="48644" y="104819"/>
                        <a:pt x="48644" y="104997"/>
                      </a:cubicBezTo>
                      <a:cubicBezTo>
                        <a:pt x="48788" y="104997"/>
                        <a:pt x="48932" y="104997"/>
                        <a:pt x="48932" y="105152"/>
                      </a:cubicBezTo>
                      <a:cubicBezTo>
                        <a:pt x="48932" y="105329"/>
                        <a:pt x="49096" y="105639"/>
                        <a:pt x="49096" y="105817"/>
                      </a:cubicBezTo>
                      <a:cubicBezTo>
                        <a:pt x="49548" y="105972"/>
                        <a:pt x="49856" y="105639"/>
                        <a:pt x="50000" y="105152"/>
                      </a:cubicBezTo>
                      <a:cubicBezTo>
                        <a:pt x="50616" y="105329"/>
                        <a:pt x="51375" y="105639"/>
                        <a:pt x="52299" y="105972"/>
                      </a:cubicBezTo>
                      <a:cubicBezTo>
                        <a:pt x="52299" y="105817"/>
                        <a:pt x="52135" y="105639"/>
                        <a:pt x="52135" y="105484"/>
                      </a:cubicBezTo>
                      <a:cubicBezTo>
                        <a:pt x="52135" y="104997"/>
                        <a:pt x="51991" y="104819"/>
                        <a:pt x="51375" y="104819"/>
                      </a:cubicBezTo>
                      <a:cubicBezTo>
                        <a:pt x="51232" y="104177"/>
                        <a:pt x="50759" y="103844"/>
                        <a:pt x="50616" y="103357"/>
                      </a:cubicBezTo>
                      <a:cubicBezTo>
                        <a:pt x="51683" y="103357"/>
                        <a:pt x="50472" y="101540"/>
                        <a:pt x="50472" y="101362"/>
                      </a:cubicBezTo>
                      <a:cubicBezTo>
                        <a:pt x="50308" y="100542"/>
                        <a:pt x="50472" y="99567"/>
                        <a:pt x="50472" y="98747"/>
                      </a:cubicBezTo>
                      <a:lnTo>
                        <a:pt x="50924" y="98747"/>
                      </a:lnTo>
                      <a:cubicBezTo>
                        <a:pt x="50924" y="100210"/>
                        <a:pt x="51827" y="101362"/>
                        <a:pt x="51991" y="102692"/>
                      </a:cubicBezTo>
                      <a:cubicBezTo>
                        <a:pt x="51991" y="103180"/>
                        <a:pt x="52299" y="103357"/>
                        <a:pt x="52299" y="103844"/>
                      </a:cubicBezTo>
                      <a:cubicBezTo>
                        <a:pt x="52443" y="104000"/>
                        <a:pt x="52299" y="104509"/>
                        <a:pt x="52443" y="104664"/>
                      </a:cubicBezTo>
                      <a:cubicBezTo>
                        <a:pt x="52443" y="104997"/>
                        <a:pt x="52751" y="105484"/>
                        <a:pt x="53203" y="105329"/>
                      </a:cubicBezTo>
                      <a:cubicBezTo>
                        <a:pt x="53511" y="104997"/>
                        <a:pt x="52895" y="104664"/>
                        <a:pt x="52895" y="104664"/>
                      </a:cubicBezTo>
                      <a:cubicBezTo>
                        <a:pt x="52751" y="104000"/>
                        <a:pt x="53059" y="103357"/>
                        <a:pt x="52895" y="102692"/>
                      </a:cubicBezTo>
                      <a:cubicBezTo>
                        <a:pt x="52751" y="101695"/>
                        <a:pt x="52587" y="100542"/>
                        <a:pt x="52443" y="99390"/>
                      </a:cubicBezTo>
                      <a:cubicBezTo>
                        <a:pt x="52299" y="98570"/>
                        <a:pt x="52443" y="97750"/>
                        <a:pt x="52299" y="96930"/>
                      </a:cubicBezTo>
                      <a:cubicBezTo>
                        <a:pt x="52135" y="96110"/>
                        <a:pt x="51991" y="95290"/>
                        <a:pt x="51827" y="94448"/>
                      </a:cubicBezTo>
                      <a:cubicBezTo>
                        <a:pt x="51827" y="93628"/>
                        <a:pt x="51519" y="92986"/>
                        <a:pt x="51519" y="92321"/>
                      </a:cubicBezTo>
                      <a:cubicBezTo>
                        <a:pt x="51067" y="92166"/>
                        <a:pt x="50759" y="92321"/>
                        <a:pt x="50759" y="92653"/>
                      </a:cubicBezTo>
                      <a:cubicBezTo>
                        <a:pt x="50472" y="91833"/>
                        <a:pt x="51067" y="91988"/>
                        <a:pt x="51519" y="91988"/>
                      </a:cubicBezTo>
                      <a:cubicBezTo>
                        <a:pt x="51683" y="91346"/>
                        <a:pt x="51683" y="91346"/>
                        <a:pt x="51827" y="90836"/>
                      </a:cubicBezTo>
                      <a:cubicBezTo>
                        <a:pt x="52135" y="90504"/>
                        <a:pt x="52443" y="90349"/>
                        <a:pt x="52587" y="89861"/>
                      </a:cubicBezTo>
                      <a:cubicBezTo>
                        <a:pt x="52751" y="89019"/>
                        <a:pt x="52751" y="88044"/>
                        <a:pt x="52751" y="87224"/>
                      </a:cubicBezTo>
                      <a:lnTo>
                        <a:pt x="52751" y="86072"/>
                      </a:lnTo>
                      <a:cubicBezTo>
                        <a:pt x="52587" y="85074"/>
                        <a:pt x="52135" y="84099"/>
                        <a:pt x="51827" y="83279"/>
                      </a:cubicBezTo>
                      <a:cubicBezTo>
                        <a:pt x="51683" y="82127"/>
                        <a:pt x="51375" y="80797"/>
                        <a:pt x="51232" y="79645"/>
                      </a:cubicBezTo>
                      <a:cubicBezTo>
                        <a:pt x="51067" y="78493"/>
                        <a:pt x="51232" y="77185"/>
                        <a:pt x="51683" y="76188"/>
                      </a:cubicBezTo>
                      <a:cubicBezTo>
                        <a:pt x="51827" y="75855"/>
                        <a:pt x="51991" y="75545"/>
                        <a:pt x="52135" y="75213"/>
                      </a:cubicBezTo>
                      <a:cubicBezTo>
                        <a:pt x="52443" y="74060"/>
                        <a:pt x="52751" y="72243"/>
                        <a:pt x="53675" y="71423"/>
                      </a:cubicBezTo>
                      <a:cubicBezTo>
                        <a:pt x="54579" y="70759"/>
                        <a:pt x="54579" y="69606"/>
                        <a:pt x="55195" y="68631"/>
                      </a:cubicBezTo>
                      <a:cubicBezTo>
                        <a:pt x="55503" y="68121"/>
                        <a:pt x="55954" y="67301"/>
                        <a:pt x="56570" y="67146"/>
                      </a:cubicBezTo>
                      <a:cubicBezTo>
                        <a:pt x="57022" y="66991"/>
                        <a:pt x="57330" y="67146"/>
                        <a:pt x="57782" y="67146"/>
                      </a:cubicBezTo>
                      <a:cubicBezTo>
                        <a:pt x="58234" y="66991"/>
                        <a:pt x="58398" y="66659"/>
                        <a:pt x="58850" y="66481"/>
                      </a:cubicBezTo>
                      <a:lnTo>
                        <a:pt x="58850" y="66149"/>
                      </a:lnTo>
                      <a:cubicBezTo>
                        <a:pt x="59609" y="65662"/>
                        <a:pt x="60821" y="65817"/>
                        <a:pt x="61745" y="65817"/>
                      </a:cubicBezTo>
                      <a:cubicBezTo>
                        <a:pt x="61745" y="66481"/>
                        <a:pt x="62053" y="66991"/>
                        <a:pt x="62053" y="67479"/>
                      </a:cubicBezTo>
                      <a:cubicBezTo>
                        <a:pt x="62053" y="67966"/>
                        <a:pt x="61745" y="68963"/>
                        <a:pt x="62505" y="68786"/>
                      </a:cubicBezTo>
                      <a:cubicBezTo>
                        <a:pt x="62505" y="68299"/>
                        <a:pt x="62505" y="67811"/>
                        <a:pt x="62956" y="67634"/>
                      </a:cubicBezTo>
                      <a:cubicBezTo>
                        <a:pt x="62956" y="68121"/>
                        <a:pt x="62813" y="68454"/>
                        <a:pt x="62813" y="68786"/>
                      </a:cubicBezTo>
                      <a:cubicBezTo>
                        <a:pt x="63572" y="68963"/>
                        <a:pt x="63572" y="67479"/>
                        <a:pt x="63572" y="66991"/>
                      </a:cubicBezTo>
                      <a:cubicBezTo>
                        <a:pt x="63880" y="67301"/>
                        <a:pt x="63572" y="68121"/>
                        <a:pt x="64332" y="67966"/>
                      </a:cubicBezTo>
                      <a:lnTo>
                        <a:pt x="64332" y="68299"/>
                      </a:lnTo>
                      <a:lnTo>
                        <a:pt x="64640" y="68299"/>
                      </a:lnTo>
                      <a:cubicBezTo>
                        <a:pt x="64640" y="68121"/>
                        <a:pt x="64804" y="67811"/>
                        <a:pt x="64640" y="67634"/>
                      </a:cubicBezTo>
                      <a:cubicBezTo>
                        <a:pt x="64804" y="67966"/>
                        <a:pt x="65112" y="67966"/>
                        <a:pt x="65400" y="67966"/>
                      </a:cubicBezTo>
                      <a:cubicBezTo>
                        <a:pt x="64804" y="67811"/>
                        <a:pt x="64948" y="66814"/>
                        <a:pt x="65400" y="66481"/>
                      </a:cubicBezTo>
                      <a:cubicBezTo>
                        <a:pt x="66160" y="65662"/>
                        <a:pt x="66940" y="65506"/>
                        <a:pt x="67392" y="64509"/>
                      </a:cubicBezTo>
                      <a:cubicBezTo>
                        <a:pt x="67535" y="64022"/>
                        <a:pt x="67392" y="63512"/>
                        <a:pt x="67700" y="63202"/>
                      </a:cubicBezTo>
                      <a:cubicBezTo>
                        <a:pt x="67843" y="62869"/>
                        <a:pt x="68295" y="62537"/>
                        <a:pt x="68603" y="62204"/>
                      </a:cubicBezTo>
                      <a:cubicBezTo>
                        <a:pt x="68911" y="61717"/>
                        <a:pt x="68911" y="61717"/>
                        <a:pt x="69055" y="61052"/>
                      </a:cubicBezTo>
                      <a:cubicBezTo>
                        <a:pt x="69055" y="59900"/>
                        <a:pt x="69527" y="59745"/>
                        <a:pt x="70431" y="59567"/>
                      </a:cubicBezTo>
                      <a:cubicBezTo>
                        <a:pt x="71047" y="59567"/>
                        <a:pt x="71806" y="59412"/>
                        <a:pt x="72422" y="59235"/>
                      </a:cubicBezTo>
                      <a:cubicBezTo>
                        <a:pt x="72422" y="58592"/>
                        <a:pt x="71498" y="58592"/>
                        <a:pt x="71047" y="58592"/>
                      </a:cubicBezTo>
                      <a:cubicBezTo>
                        <a:pt x="70431" y="58903"/>
                        <a:pt x="70431" y="59235"/>
                        <a:pt x="69527" y="59235"/>
                      </a:cubicBezTo>
                      <a:cubicBezTo>
                        <a:pt x="69835" y="58415"/>
                        <a:pt x="71663" y="58592"/>
                        <a:pt x="72258" y="58592"/>
                      </a:cubicBezTo>
                      <a:cubicBezTo>
                        <a:pt x="72731" y="58592"/>
                        <a:pt x="73326" y="58592"/>
                        <a:pt x="73798" y="58747"/>
                      </a:cubicBezTo>
                      <a:cubicBezTo>
                        <a:pt x="74394" y="58903"/>
                        <a:pt x="74702" y="59412"/>
                        <a:pt x="75318" y="59567"/>
                      </a:cubicBezTo>
                      <a:cubicBezTo>
                        <a:pt x="75318" y="59567"/>
                        <a:pt x="75318" y="59745"/>
                        <a:pt x="75482" y="59900"/>
                      </a:cubicBezTo>
                      <a:lnTo>
                        <a:pt x="75482" y="58592"/>
                      </a:lnTo>
                      <a:cubicBezTo>
                        <a:pt x="75934" y="58747"/>
                        <a:pt x="75770" y="59567"/>
                        <a:pt x="75770" y="59900"/>
                      </a:cubicBezTo>
                      <a:cubicBezTo>
                        <a:pt x="76694" y="60232"/>
                        <a:pt x="77597" y="59745"/>
                        <a:pt x="78357" y="59412"/>
                      </a:cubicBezTo>
                      <a:cubicBezTo>
                        <a:pt x="79281" y="58903"/>
                        <a:pt x="79733" y="58415"/>
                        <a:pt x="80513" y="57927"/>
                      </a:cubicBezTo>
                      <a:cubicBezTo>
                        <a:pt x="81273" y="57595"/>
                        <a:pt x="82176" y="57440"/>
                        <a:pt x="82936" y="56930"/>
                      </a:cubicBezTo>
                      <a:cubicBezTo>
                        <a:pt x="83244" y="56775"/>
                        <a:pt x="83408" y="56620"/>
                        <a:pt x="83552" y="56288"/>
                      </a:cubicBezTo>
                      <a:cubicBezTo>
                        <a:pt x="83696" y="55800"/>
                        <a:pt x="83552" y="55290"/>
                        <a:pt x="84004" y="54958"/>
                      </a:cubicBezTo>
                      <a:cubicBezTo>
                        <a:pt x="84004" y="55290"/>
                        <a:pt x="83860" y="55800"/>
                        <a:pt x="84004" y="56110"/>
                      </a:cubicBezTo>
                      <a:lnTo>
                        <a:pt x="84312" y="56110"/>
                      </a:lnTo>
                      <a:cubicBezTo>
                        <a:pt x="84455" y="56110"/>
                        <a:pt x="84312" y="54315"/>
                        <a:pt x="84312" y="54138"/>
                      </a:cubicBezTo>
                      <a:cubicBezTo>
                        <a:pt x="84455" y="53650"/>
                        <a:pt x="84620" y="52831"/>
                        <a:pt x="84763" y="52321"/>
                      </a:cubicBezTo>
                      <a:cubicBezTo>
                        <a:pt x="85071" y="51833"/>
                        <a:pt x="85379" y="51501"/>
                        <a:pt x="85379" y="50858"/>
                      </a:cubicBezTo>
                      <a:cubicBezTo>
                        <a:pt x="85236" y="50349"/>
                        <a:pt x="84763" y="49706"/>
                        <a:pt x="84312" y="49706"/>
                      </a:cubicBezTo>
                      <a:lnTo>
                        <a:pt x="84312" y="50193"/>
                      </a:lnTo>
                      <a:cubicBezTo>
                        <a:pt x="84455" y="50349"/>
                        <a:pt x="84455" y="50349"/>
                        <a:pt x="84620" y="50349"/>
                      </a:cubicBezTo>
                      <a:cubicBezTo>
                        <a:pt x="84620" y="51013"/>
                        <a:pt x="84620" y="51833"/>
                        <a:pt x="84312" y="52498"/>
                      </a:cubicBezTo>
                      <a:cubicBezTo>
                        <a:pt x="82936" y="52831"/>
                        <a:pt x="84312" y="48886"/>
                        <a:pt x="84620" y="48554"/>
                      </a:cubicBezTo>
                      <a:cubicBezTo>
                        <a:pt x="84928" y="47889"/>
                        <a:pt x="85687" y="47734"/>
                        <a:pt x="86303" y="47401"/>
                      </a:cubicBezTo>
                      <a:cubicBezTo>
                        <a:pt x="87063" y="46891"/>
                        <a:pt x="87679" y="46249"/>
                        <a:pt x="88439" y="45739"/>
                      </a:cubicBezTo>
                      <a:cubicBezTo>
                        <a:pt x="89014" y="45252"/>
                        <a:pt x="89486" y="45096"/>
                        <a:pt x="89938" y="44432"/>
                      </a:cubicBezTo>
                      <a:cubicBezTo>
                        <a:pt x="90554" y="43457"/>
                        <a:pt x="91149" y="43279"/>
                        <a:pt x="92217" y="42792"/>
                      </a:cubicBezTo>
                      <a:cubicBezTo>
                        <a:pt x="92977" y="42304"/>
                        <a:pt x="93901" y="41795"/>
                        <a:pt x="94804" y="41639"/>
                      </a:cubicBezTo>
                      <a:cubicBezTo>
                        <a:pt x="95420" y="41462"/>
                        <a:pt x="96036" y="41307"/>
                        <a:pt x="96652" y="40975"/>
                      </a:cubicBezTo>
                      <a:cubicBezTo>
                        <a:pt x="97104" y="40642"/>
                        <a:pt x="97248" y="40155"/>
                        <a:pt x="97556" y="39822"/>
                      </a:cubicBezTo>
                      <a:cubicBezTo>
                        <a:pt x="98028" y="39335"/>
                        <a:pt x="98480" y="39335"/>
                        <a:pt x="98788" y="38847"/>
                      </a:cubicBezTo>
                      <a:cubicBezTo>
                        <a:pt x="98932" y="38515"/>
                        <a:pt x="98932" y="37850"/>
                        <a:pt x="99240" y="37362"/>
                      </a:cubicBezTo>
                      <a:cubicBezTo>
                        <a:pt x="99856" y="36542"/>
                        <a:pt x="100616" y="35700"/>
                        <a:pt x="101375" y="35058"/>
                      </a:cubicBezTo>
                      <a:cubicBezTo>
                        <a:pt x="102443" y="33905"/>
                        <a:pt x="103819" y="33418"/>
                        <a:pt x="105174" y="32421"/>
                      </a:cubicBezTo>
                      <a:cubicBezTo>
                        <a:pt x="105646" y="32088"/>
                        <a:pt x="105790" y="31756"/>
                        <a:pt x="106098" y="31601"/>
                      </a:cubicBezTo>
                      <a:cubicBezTo>
                        <a:pt x="106406" y="31268"/>
                        <a:pt x="106858" y="31268"/>
                        <a:pt x="107166" y="31113"/>
                      </a:cubicBezTo>
                      <a:cubicBezTo>
                        <a:pt x="107926" y="30603"/>
                        <a:pt x="108685" y="30448"/>
                        <a:pt x="109301" y="29939"/>
                      </a:cubicBezTo>
                      <a:cubicBezTo>
                        <a:pt x="109609" y="29628"/>
                        <a:pt x="109917" y="28808"/>
                        <a:pt x="110513" y="28631"/>
                      </a:cubicBezTo>
                      <a:cubicBezTo>
                        <a:pt x="111129" y="28476"/>
                        <a:pt x="110821" y="27324"/>
                        <a:pt x="110985" y="26836"/>
                      </a:cubicBezTo>
                      <a:cubicBezTo>
                        <a:pt x="111273" y="26504"/>
                        <a:pt x="111745" y="26326"/>
                        <a:pt x="112053" y="26171"/>
                      </a:cubicBezTo>
                      <a:cubicBezTo>
                        <a:pt x="112648" y="25839"/>
                        <a:pt x="113429" y="24842"/>
                        <a:pt x="114024" y="24842"/>
                      </a:cubicBezTo>
                      <a:cubicBezTo>
                        <a:pt x="114024" y="24509"/>
                        <a:pt x="114332" y="24354"/>
                        <a:pt x="114496" y="24199"/>
                      </a:cubicBezTo>
                      <a:cubicBezTo>
                        <a:pt x="114948" y="23689"/>
                        <a:pt x="115092" y="23047"/>
                        <a:pt x="115544" y="22382"/>
                      </a:cubicBezTo>
                      <a:cubicBezTo>
                        <a:pt x="115852" y="22049"/>
                        <a:pt x="116324" y="21894"/>
                        <a:pt x="116468" y="21562"/>
                      </a:cubicBezTo>
                      <a:cubicBezTo>
                        <a:pt x="116611" y="21229"/>
                        <a:pt x="116776" y="20897"/>
                        <a:pt x="116919" y="20565"/>
                      </a:cubicBezTo>
                      <a:cubicBezTo>
                        <a:pt x="117227" y="19922"/>
                        <a:pt x="117843" y="19412"/>
                        <a:pt x="118295" y="19080"/>
                      </a:cubicBezTo>
                      <a:cubicBezTo>
                        <a:pt x="118767" y="18592"/>
                        <a:pt x="119363" y="18105"/>
                        <a:pt x="119671" y="17617"/>
                      </a:cubicBezTo>
                      <a:cubicBezTo>
                        <a:pt x="119815" y="17440"/>
                        <a:pt x="119979" y="17108"/>
                        <a:pt x="119979" y="16952"/>
                      </a:cubicBezTo>
                      <a:cubicBezTo>
                        <a:pt x="119363" y="16620"/>
                        <a:pt x="118911" y="16288"/>
                        <a:pt x="118911" y="15800"/>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dirty="0">
                    <a:solidFill>
                      <a:srgbClr val="7F7F7F"/>
                    </a:solidFill>
                    <a:ea typeface="Source Sans Pro"/>
                    <a:cs typeface="Source Sans Pro"/>
                    <a:sym typeface="Source Sans Pro"/>
                  </a:endParaRPr>
                </a:p>
              </p:txBody>
            </p:sp>
            <p:sp>
              <p:nvSpPr>
                <p:cNvPr id="34" name="Shape 2612">
                  <a:extLst>
                    <a:ext uri="{FF2B5EF4-FFF2-40B4-BE49-F238E27FC236}">
                      <a16:creationId xmlns:a16="http://schemas.microsoft.com/office/drawing/2014/main" id="{E7B2E511-E805-4E0D-B1CB-65E3CE55866B}"/>
                    </a:ext>
                  </a:extLst>
                </p:cNvPr>
                <p:cNvSpPr/>
                <p:nvPr/>
              </p:nvSpPr>
              <p:spPr>
                <a:xfrm>
                  <a:off x="9779550" y="3086263"/>
                  <a:ext cx="613229" cy="966373"/>
                </a:xfrm>
                <a:custGeom>
                  <a:avLst/>
                  <a:gdLst/>
                  <a:ahLst/>
                  <a:cxnLst/>
                  <a:rect l="0" t="0" r="0" b="0"/>
                  <a:pathLst>
                    <a:path w="120000" h="120000" extrusionOk="0">
                      <a:moveTo>
                        <a:pt x="114857" y="19735"/>
                      </a:moveTo>
                      <a:lnTo>
                        <a:pt x="114857" y="19735"/>
                      </a:lnTo>
                      <a:cubicBezTo>
                        <a:pt x="115540" y="19302"/>
                        <a:pt x="115904" y="19071"/>
                        <a:pt x="116587" y="18667"/>
                      </a:cubicBezTo>
                      <a:cubicBezTo>
                        <a:pt x="117269" y="18004"/>
                        <a:pt x="117906" y="17802"/>
                        <a:pt x="118589" y="17167"/>
                      </a:cubicBezTo>
                      <a:cubicBezTo>
                        <a:pt x="119271" y="16734"/>
                        <a:pt x="119635" y="16301"/>
                        <a:pt x="119954" y="15869"/>
                      </a:cubicBezTo>
                      <a:cubicBezTo>
                        <a:pt x="118953" y="15869"/>
                        <a:pt x="118270" y="15436"/>
                        <a:pt x="118270" y="15003"/>
                      </a:cubicBezTo>
                      <a:cubicBezTo>
                        <a:pt x="117588" y="13936"/>
                        <a:pt x="118270" y="12233"/>
                        <a:pt x="118953" y="11368"/>
                      </a:cubicBezTo>
                      <a:cubicBezTo>
                        <a:pt x="119271" y="10502"/>
                        <a:pt x="119954" y="10098"/>
                        <a:pt x="119954" y="9232"/>
                      </a:cubicBezTo>
                      <a:cubicBezTo>
                        <a:pt x="119271" y="9232"/>
                        <a:pt x="118953" y="9434"/>
                        <a:pt x="118270" y="9434"/>
                      </a:cubicBezTo>
                      <a:cubicBezTo>
                        <a:pt x="116587" y="9665"/>
                        <a:pt x="114857" y="9434"/>
                        <a:pt x="112855" y="9434"/>
                      </a:cubicBezTo>
                      <a:cubicBezTo>
                        <a:pt x="111171" y="9434"/>
                        <a:pt x="109806" y="9665"/>
                        <a:pt x="108486" y="10098"/>
                      </a:cubicBezTo>
                      <a:cubicBezTo>
                        <a:pt x="108122" y="9434"/>
                        <a:pt x="109124" y="9002"/>
                        <a:pt x="109488" y="8569"/>
                      </a:cubicBezTo>
                      <a:cubicBezTo>
                        <a:pt x="108805" y="8367"/>
                        <a:pt x="107440" y="8367"/>
                        <a:pt x="106439" y="8165"/>
                      </a:cubicBezTo>
                      <a:cubicBezTo>
                        <a:pt x="105756" y="7934"/>
                        <a:pt x="105073" y="7069"/>
                        <a:pt x="104072" y="6867"/>
                      </a:cubicBezTo>
                      <a:cubicBezTo>
                        <a:pt x="101342" y="6232"/>
                        <a:pt x="100341" y="7934"/>
                        <a:pt x="97974" y="7732"/>
                      </a:cubicBezTo>
                      <a:cubicBezTo>
                        <a:pt x="96655" y="7732"/>
                        <a:pt x="95608" y="7732"/>
                        <a:pt x="94971" y="6867"/>
                      </a:cubicBezTo>
                      <a:cubicBezTo>
                        <a:pt x="94288" y="6001"/>
                        <a:pt x="94971" y="5799"/>
                        <a:pt x="92923" y="5597"/>
                      </a:cubicBezTo>
                      <a:cubicBezTo>
                        <a:pt x="91558" y="5597"/>
                        <a:pt x="91240" y="5799"/>
                        <a:pt x="90193" y="5164"/>
                      </a:cubicBezTo>
                      <a:cubicBezTo>
                        <a:pt x="89556" y="4731"/>
                        <a:pt x="88873" y="4299"/>
                        <a:pt x="88509" y="3866"/>
                      </a:cubicBezTo>
                      <a:cubicBezTo>
                        <a:pt x="87827" y="3433"/>
                        <a:pt x="88191" y="2798"/>
                        <a:pt x="87508" y="2163"/>
                      </a:cubicBezTo>
                      <a:cubicBezTo>
                        <a:pt x="86507" y="1500"/>
                        <a:pt x="86507" y="1500"/>
                        <a:pt x="86507" y="1298"/>
                      </a:cubicBezTo>
                      <a:cubicBezTo>
                        <a:pt x="85142" y="1298"/>
                        <a:pt x="84459" y="1096"/>
                        <a:pt x="84141" y="1096"/>
                      </a:cubicBezTo>
                      <a:cubicBezTo>
                        <a:pt x="83458" y="1298"/>
                        <a:pt x="83139" y="1500"/>
                        <a:pt x="82775" y="1933"/>
                      </a:cubicBezTo>
                      <a:cubicBezTo>
                        <a:pt x="81774" y="432"/>
                        <a:pt x="81774" y="1731"/>
                        <a:pt x="80091" y="1298"/>
                      </a:cubicBezTo>
                      <a:cubicBezTo>
                        <a:pt x="78725" y="1096"/>
                        <a:pt x="78043" y="0"/>
                        <a:pt x="76359" y="663"/>
                      </a:cubicBezTo>
                      <a:cubicBezTo>
                        <a:pt x="76359" y="1096"/>
                        <a:pt x="76359" y="1500"/>
                        <a:pt x="76359" y="1933"/>
                      </a:cubicBezTo>
                      <a:cubicBezTo>
                        <a:pt x="74311" y="2596"/>
                        <a:pt x="73310" y="3664"/>
                        <a:pt x="70625" y="2798"/>
                      </a:cubicBezTo>
                      <a:cubicBezTo>
                        <a:pt x="69579" y="2365"/>
                        <a:pt x="69260" y="2365"/>
                        <a:pt x="67576" y="2365"/>
                      </a:cubicBezTo>
                      <a:cubicBezTo>
                        <a:pt x="66894" y="2365"/>
                        <a:pt x="64846" y="2365"/>
                        <a:pt x="64209" y="2163"/>
                      </a:cubicBezTo>
                      <a:cubicBezTo>
                        <a:pt x="64209" y="2163"/>
                        <a:pt x="62844" y="1500"/>
                        <a:pt x="63162" y="1731"/>
                      </a:cubicBezTo>
                      <a:cubicBezTo>
                        <a:pt x="62844" y="1298"/>
                        <a:pt x="62525" y="1096"/>
                        <a:pt x="62525" y="1096"/>
                      </a:cubicBezTo>
                      <a:cubicBezTo>
                        <a:pt x="62525" y="1731"/>
                        <a:pt x="62525" y="2365"/>
                        <a:pt x="62844" y="2596"/>
                      </a:cubicBezTo>
                      <a:cubicBezTo>
                        <a:pt x="63526" y="3029"/>
                        <a:pt x="64527" y="2365"/>
                        <a:pt x="65210" y="3029"/>
                      </a:cubicBezTo>
                      <a:cubicBezTo>
                        <a:pt x="65893" y="3433"/>
                        <a:pt x="64846" y="4299"/>
                        <a:pt x="66211" y="4097"/>
                      </a:cubicBezTo>
                      <a:cubicBezTo>
                        <a:pt x="66211" y="4731"/>
                        <a:pt x="66211" y="5597"/>
                        <a:pt x="66211" y="6232"/>
                      </a:cubicBezTo>
                      <a:cubicBezTo>
                        <a:pt x="66575" y="7069"/>
                        <a:pt x="67212" y="7299"/>
                        <a:pt x="67895" y="7934"/>
                      </a:cubicBezTo>
                      <a:cubicBezTo>
                        <a:pt x="68259" y="8367"/>
                        <a:pt x="69579" y="9665"/>
                        <a:pt x="69260" y="10098"/>
                      </a:cubicBezTo>
                      <a:cubicBezTo>
                        <a:pt x="69260" y="10300"/>
                        <a:pt x="67895" y="10733"/>
                        <a:pt x="67576" y="10935"/>
                      </a:cubicBezTo>
                      <a:cubicBezTo>
                        <a:pt x="67212" y="11368"/>
                        <a:pt x="67212" y="12002"/>
                        <a:pt x="67212" y="12435"/>
                      </a:cubicBezTo>
                      <a:cubicBezTo>
                        <a:pt x="67212" y="12868"/>
                        <a:pt x="67212" y="13070"/>
                        <a:pt x="67212" y="13301"/>
                      </a:cubicBezTo>
                      <a:lnTo>
                        <a:pt x="67212" y="13301"/>
                      </a:lnTo>
                      <a:cubicBezTo>
                        <a:pt x="68941" y="13734"/>
                        <a:pt x="68259" y="15003"/>
                        <a:pt x="68259" y="15869"/>
                      </a:cubicBezTo>
                      <a:cubicBezTo>
                        <a:pt x="67895" y="17571"/>
                        <a:pt x="70625" y="19302"/>
                        <a:pt x="68577" y="20803"/>
                      </a:cubicBezTo>
                      <a:cubicBezTo>
                        <a:pt x="67895" y="21235"/>
                        <a:pt x="66894" y="21437"/>
                        <a:pt x="66211" y="21639"/>
                      </a:cubicBezTo>
                      <a:cubicBezTo>
                        <a:pt x="64846" y="22072"/>
                        <a:pt x="64846" y="22736"/>
                        <a:pt x="64209" y="23371"/>
                      </a:cubicBezTo>
                      <a:cubicBezTo>
                        <a:pt x="63845" y="23803"/>
                        <a:pt x="62161" y="23803"/>
                        <a:pt x="61843" y="24236"/>
                      </a:cubicBezTo>
                      <a:cubicBezTo>
                        <a:pt x="61160" y="24640"/>
                        <a:pt x="60796" y="25304"/>
                        <a:pt x="60796" y="25938"/>
                      </a:cubicBezTo>
                      <a:cubicBezTo>
                        <a:pt x="59795" y="25938"/>
                        <a:pt x="58794" y="25938"/>
                        <a:pt x="57792" y="25736"/>
                      </a:cubicBezTo>
                      <a:cubicBezTo>
                        <a:pt x="57792" y="27006"/>
                        <a:pt x="55745" y="28506"/>
                        <a:pt x="56427" y="29805"/>
                      </a:cubicBezTo>
                      <a:cubicBezTo>
                        <a:pt x="57110" y="30641"/>
                        <a:pt x="59112" y="30641"/>
                        <a:pt x="59476" y="31709"/>
                      </a:cubicBezTo>
                      <a:cubicBezTo>
                        <a:pt x="64209" y="31940"/>
                        <a:pt x="64209" y="34941"/>
                        <a:pt x="64527" y="37307"/>
                      </a:cubicBezTo>
                      <a:cubicBezTo>
                        <a:pt x="63162" y="37509"/>
                        <a:pt x="62525" y="36441"/>
                        <a:pt x="61160" y="36441"/>
                      </a:cubicBezTo>
                      <a:cubicBezTo>
                        <a:pt x="59476" y="36643"/>
                        <a:pt x="59112" y="37710"/>
                        <a:pt x="59112" y="38576"/>
                      </a:cubicBezTo>
                      <a:cubicBezTo>
                        <a:pt x="58111" y="38576"/>
                        <a:pt x="57110" y="38576"/>
                        <a:pt x="56063" y="38576"/>
                      </a:cubicBezTo>
                      <a:cubicBezTo>
                        <a:pt x="55745" y="39442"/>
                        <a:pt x="58111" y="42442"/>
                        <a:pt x="59476" y="42875"/>
                      </a:cubicBezTo>
                      <a:cubicBezTo>
                        <a:pt x="58794" y="43510"/>
                        <a:pt x="57110" y="43943"/>
                        <a:pt x="56746" y="44578"/>
                      </a:cubicBezTo>
                      <a:cubicBezTo>
                        <a:pt x="58794" y="45010"/>
                        <a:pt x="60477" y="45212"/>
                        <a:pt x="61160" y="45443"/>
                      </a:cubicBezTo>
                      <a:cubicBezTo>
                        <a:pt x="60477" y="45212"/>
                        <a:pt x="58794" y="45010"/>
                        <a:pt x="56746" y="44578"/>
                      </a:cubicBezTo>
                      <a:cubicBezTo>
                        <a:pt x="56746" y="44779"/>
                        <a:pt x="56746" y="44779"/>
                        <a:pt x="56746" y="44779"/>
                      </a:cubicBezTo>
                      <a:cubicBezTo>
                        <a:pt x="56746" y="45443"/>
                        <a:pt x="58794" y="46280"/>
                        <a:pt x="59476" y="46713"/>
                      </a:cubicBezTo>
                      <a:cubicBezTo>
                        <a:pt x="61160" y="48444"/>
                        <a:pt x="60159" y="50579"/>
                        <a:pt x="59795" y="52281"/>
                      </a:cubicBezTo>
                      <a:cubicBezTo>
                        <a:pt x="59476" y="52512"/>
                        <a:pt x="59112" y="52714"/>
                        <a:pt x="58794" y="52714"/>
                      </a:cubicBezTo>
                      <a:cubicBezTo>
                        <a:pt x="58111" y="53782"/>
                        <a:pt x="60159" y="53782"/>
                        <a:pt x="60796" y="54445"/>
                      </a:cubicBezTo>
                      <a:cubicBezTo>
                        <a:pt x="61478" y="55282"/>
                        <a:pt x="60796" y="56378"/>
                        <a:pt x="60796" y="57215"/>
                      </a:cubicBezTo>
                      <a:cubicBezTo>
                        <a:pt x="59795" y="57215"/>
                        <a:pt x="58430" y="57013"/>
                        <a:pt x="57428" y="57215"/>
                      </a:cubicBezTo>
                      <a:cubicBezTo>
                        <a:pt x="58111" y="57850"/>
                        <a:pt x="55381" y="58946"/>
                        <a:pt x="58430" y="59350"/>
                      </a:cubicBezTo>
                      <a:cubicBezTo>
                        <a:pt x="58430" y="61081"/>
                        <a:pt x="57792" y="61716"/>
                        <a:pt x="56063" y="63015"/>
                      </a:cubicBezTo>
                      <a:cubicBezTo>
                        <a:pt x="55745" y="63649"/>
                        <a:pt x="53378" y="64284"/>
                        <a:pt x="53378" y="64948"/>
                      </a:cubicBezTo>
                      <a:cubicBezTo>
                        <a:pt x="54379" y="64948"/>
                        <a:pt x="54744" y="65352"/>
                        <a:pt x="55062" y="65785"/>
                      </a:cubicBezTo>
                      <a:cubicBezTo>
                        <a:pt x="53697" y="65785"/>
                        <a:pt x="51695" y="65785"/>
                        <a:pt x="52013" y="66852"/>
                      </a:cubicBezTo>
                      <a:cubicBezTo>
                        <a:pt x="49328" y="65785"/>
                        <a:pt x="49647" y="67516"/>
                        <a:pt x="49328" y="68583"/>
                      </a:cubicBezTo>
                      <a:cubicBezTo>
                        <a:pt x="49328" y="68583"/>
                        <a:pt x="49328" y="68583"/>
                        <a:pt x="49010" y="68583"/>
                      </a:cubicBezTo>
                      <a:cubicBezTo>
                        <a:pt x="49010" y="69016"/>
                        <a:pt x="49010" y="69420"/>
                        <a:pt x="49010" y="69853"/>
                      </a:cubicBezTo>
                      <a:cubicBezTo>
                        <a:pt x="46962" y="69853"/>
                        <a:pt x="47281" y="69016"/>
                        <a:pt x="45961" y="68583"/>
                      </a:cubicBezTo>
                      <a:cubicBezTo>
                        <a:pt x="45278" y="68352"/>
                        <a:pt x="43594" y="68150"/>
                        <a:pt x="42548" y="68352"/>
                      </a:cubicBezTo>
                      <a:cubicBezTo>
                        <a:pt x="41547" y="68352"/>
                        <a:pt x="43594" y="69651"/>
                        <a:pt x="43594" y="70084"/>
                      </a:cubicBezTo>
                      <a:cubicBezTo>
                        <a:pt x="43594" y="70718"/>
                        <a:pt x="43230" y="70718"/>
                        <a:pt x="42912" y="71151"/>
                      </a:cubicBezTo>
                      <a:cubicBezTo>
                        <a:pt x="42912" y="71584"/>
                        <a:pt x="42548" y="72017"/>
                        <a:pt x="42548" y="72421"/>
                      </a:cubicBezTo>
                      <a:cubicBezTo>
                        <a:pt x="41547" y="72421"/>
                        <a:pt x="40546" y="72017"/>
                        <a:pt x="39180" y="72017"/>
                      </a:cubicBezTo>
                      <a:cubicBezTo>
                        <a:pt x="40182" y="72219"/>
                        <a:pt x="40182" y="72854"/>
                        <a:pt x="40182" y="73517"/>
                      </a:cubicBezTo>
                      <a:cubicBezTo>
                        <a:pt x="37497" y="73517"/>
                        <a:pt x="35494" y="72421"/>
                        <a:pt x="33083" y="72219"/>
                      </a:cubicBezTo>
                      <a:cubicBezTo>
                        <a:pt x="31763" y="72219"/>
                        <a:pt x="32081" y="73286"/>
                        <a:pt x="32081" y="73921"/>
                      </a:cubicBezTo>
                      <a:cubicBezTo>
                        <a:pt x="29032" y="72219"/>
                        <a:pt x="30079" y="75854"/>
                        <a:pt x="28031" y="76085"/>
                      </a:cubicBezTo>
                      <a:cubicBezTo>
                        <a:pt x="26348" y="76287"/>
                        <a:pt x="24664" y="76287"/>
                        <a:pt x="23299" y="76720"/>
                      </a:cubicBezTo>
                      <a:cubicBezTo>
                        <a:pt x="21615" y="77153"/>
                        <a:pt x="20250" y="77989"/>
                        <a:pt x="18566" y="78653"/>
                      </a:cubicBezTo>
                      <a:cubicBezTo>
                        <a:pt x="17201" y="79288"/>
                        <a:pt x="16564" y="79519"/>
                        <a:pt x="16200" y="80586"/>
                      </a:cubicBezTo>
                      <a:cubicBezTo>
                        <a:pt x="15881" y="81423"/>
                        <a:pt x="15199" y="81423"/>
                        <a:pt x="14197" y="81423"/>
                      </a:cubicBezTo>
                      <a:cubicBezTo>
                        <a:pt x="11149" y="81423"/>
                        <a:pt x="10147" y="80788"/>
                        <a:pt x="10147" y="79086"/>
                      </a:cubicBezTo>
                      <a:cubicBezTo>
                        <a:pt x="8782" y="78855"/>
                        <a:pt x="7417" y="78855"/>
                        <a:pt x="6052" y="79086"/>
                      </a:cubicBezTo>
                      <a:cubicBezTo>
                        <a:pt x="5733" y="79721"/>
                        <a:pt x="6734" y="80153"/>
                        <a:pt x="6416" y="80788"/>
                      </a:cubicBezTo>
                      <a:cubicBezTo>
                        <a:pt x="4732" y="80788"/>
                        <a:pt x="3048" y="80788"/>
                        <a:pt x="1319" y="80788"/>
                      </a:cubicBezTo>
                      <a:cubicBezTo>
                        <a:pt x="2684" y="81423"/>
                        <a:pt x="3048" y="84222"/>
                        <a:pt x="1001" y="84222"/>
                      </a:cubicBezTo>
                      <a:cubicBezTo>
                        <a:pt x="318" y="84654"/>
                        <a:pt x="0" y="85924"/>
                        <a:pt x="0" y="86588"/>
                      </a:cubicBezTo>
                      <a:cubicBezTo>
                        <a:pt x="682" y="86588"/>
                        <a:pt x="2366" y="86357"/>
                        <a:pt x="2366" y="86992"/>
                      </a:cubicBezTo>
                      <a:cubicBezTo>
                        <a:pt x="2366" y="87424"/>
                        <a:pt x="2684" y="87655"/>
                        <a:pt x="3686" y="87655"/>
                      </a:cubicBezTo>
                      <a:cubicBezTo>
                        <a:pt x="5733" y="87655"/>
                        <a:pt x="7098" y="87655"/>
                        <a:pt x="7736" y="88925"/>
                      </a:cubicBezTo>
                      <a:cubicBezTo>
                        <a:pt x="9783" y="88723"/>
                        <a:pt x="10466" y="89358"/>
                        <a:pt x="11149" y="90223"/>
                      </a:cubicBezTo>
                      <a:cubicBezTo>
                        <a:pt x="12514" y="91493"/>
                        <a:pt x="14197" y="90858"/>
                        <a:pt x="16200" y="90858"/>
                      </a:cubicBezTo>
                      <a:cubicBezTo>
                        <a:pt x="15881" y="91291"/>
                        <a:pt x="16200" y="91723"/>
                        <a:pt x="16882" y="91493"/>
                      </a:cubicBezTo>
                      <a:cubicBezTo>
                        <a:pt x="17201" y="91493"/>
                        <a:pt x="17201" y="91291"/>
                        <a:pt x="17201" y="91291"/>
                      </a:cubicBezTo>
                      <a:cubicBezTo>
                        <a:pt x="18248" y="91291"/>
                        <a:pt x="22298" y="91060"/>
                        <a:pt x="21934" y="92127"/>
                      </a:cubicBezTo>
                      <a:cubicBezTo>
                        <a:pt x="19931" y="92560"/>
                        <a:pt x="17883" y="93859"/>
                        <a:pt x="19567" y="95330"/>
                      </a:cubicBezTo>
                      <a:cubicBezTo>
                        <a:pt x="19931" y="95763"/>
                        <a:pt x="20932" y="96398"/>
                        <a:pt x="21615" y="96628"/>
                      </a:cubicBezTo>
                      <a:cubicBezTo>
                        <a:pt x="22298" y="97263"/>
                        <a:pt x="23663" y="97696"/>
                        <a:pt x="24982" y="97898"/>
                      </a:cubicBezTo>
                      <a:cubicBezTo>
                        <a:pt x="24982" y="98331"/>
                        <a:pt x="24982" y="98764"/>
                        <a:pt x="24664" y="99196"/>
                      </a:cubicBezTo>
                      <a:cubicBezTo>
                        <a:pt x="25665" y="99196"/>
                        <a:pt x="26348" y="98966"/>
                        <a:pt x="27030" y="99196"/>
                      </a:cubicBezTo>
                      <a:cubicBezTo>
                        <a:pt x="26666" y="100033"/>
                        <a:pt x="29032" y="100466"/>
                        <a:pt x="29715" y="101130"/>
                      </a:cubicBezTo>
                      <a:cubicBezTo>
                        <a:pt x="30398" y="102197"/>
                        <a:pt x="29032" y="101966"/>
                        <a:pt x="28350" y="102630"/>
                      </a:cubicBezTo>
                      <a:cubicBezTo>
                        <a:pt x="29715" y="103265"/>
                        <a:pt x="31080" y="103265"/>
                        <a:pt x="31080" y="104332"/>
                      </a:cubicBezTo>
                      <a:cubicBezTo>
                        <a:pt x="31399" y="105602"/>
                        <a:pt x="31763" y="104967"/>
                        <a:pt x="33083" y="105833"/>
                      </a:cubicBezTo>
                      <a:cubicBezTo>
                        <a:pt x="31763" y="106035"/>
                        <a:pt x="31080" y="106900"/>
                        <a:pt x="29397" y="107102"/>
                      </a:cubicBezTo>
                      <a:cubicBezTo>
                        <a:pt x="28714" y="107102"/>
                        <a:pt x="28350" y="107333"/>
                        <a:pt x="28031" y="107333"/>
                      </a:cubicBezTo>
                      <a:cubicBezTo>
                        <a:pt x="28350" y="107535"/>
                        <a:pt x="28714" y="107535"/>
                        <a:pt x="29032" y="107535"/>
                      </a:cubicBezTo>
                      <a:cubicBezTo>
                        <a:pt x="30079" y="110132"/>
                        <a:pt x="33447" y="108833"/>
                        <a:pt x="35813" y="110132"/>
                      </a:cubicBezTo>
                      <a:cubicBezTo>
                        <a:pt x="37497" y="111401"/>
                        <a:pt x="35494" y="112700"/>
                        <a:pt x="36814" y="113969"/>
                      </a:cubicBezTo>
                      <a:cubicBezTo>
                        <a:pt x="37178" y="114604"/>
                        <a:pt x="39180" y="115470"/>
                        <a:pt x="39544" y="114171"/>
                      </a:cubicBezTo>
                      <a:cubicBezTo>
                        <a:pt x="41228" y="113767"/>
                        <a:pt x="41228" y="113969"/>
                        <a:pt x="42229" y="112700"/>
                      </a:cubicBezTo>
                      <a:cubicBezTo>
                        <a:pt x="44232" y="112469"/>
                        <a:pt x="44232" y="113969"/>
                        <a:pt x="44596" y="114835"/>
                      </a:cubicBezTo>
                      <a:cubicBezTo>
                        <a:pt x="45278" y="116335"/>
                        <a:pt x="47645" y="116104"/>
                        <a:pt x="49328" y="116970"/>
                      </a:cubicBezTo>
                      <a:cubicBezTo>
                        <a:pt x="51331" y="118037"/>
                        <a:pt x="53060" y="118037"/>
                        <a:pt x="53060" y="119971"/>
                      </a:cubicBezTo>
                      <a:cubicBezTo>
                        <a:pt x="53378" y="119769"/>
                        <a:pt x="53378" y="119538"/>
                        <a:pt x="53697" y="119336"/>
                      </a:cubicBezTo>
                      <a:cubicBezTo>
                        <a:pt x="55062" y="118903"/>
                        <a:pt x="56063" y="118037"/>
                        <a:pt x="57792" y="117836"/>
                      </a:cubicBezTo>
                      <a:cubicBezTo>
                        <a:pt x="59795" y="117403"/>
                        <a:pt x="61478" y="117605"/>
                        <a:pt x="62161" y="116104"/>
                      </a:cubicBezTo>
                      <a:cubicBezTo>
                        <a:pt x="62525" y="115672"/>
                        <a:pt x="61843" y="115470"/>
                        <a:pt x="62525" y="114835"/>
                      </a:cubicBezTo>
                      <a:cubicBezTo>
                        <a:pt x="63162" y="114402"/>
                        <a:pt x="64209" y="114402"/>
                        <a:pt x="64846" y="113767"/>
                      </a:cubicBezTo>
                      <a:cubicBezTo>
                        <a:pt x="65210" y="113536"/>
                        <a:pt x="65529" y="112902"/>
                        <a:pt x="65893" y="112700"/>
                      </a:cubicBezTo>
                      <a:cubicBezTo>
                        <a:pt x="66211" y="112469"/>
                        <a:pt x="66894" y="112267"/>
                        <a:pt x="67212" y="112036"/>
                      </a:cubicBezTo>
                      <a:cubicBezTo>
                        <a:pt x="67576" y="111834"/>
                        <a:pt x="67895" y="111401"/>
                        <a:pt x="68577" y="111199"/>
                      </a:cubicBezTo>
                      <a:cubicBezTo>
                        <a:pt x="69579" y="110767"/>
                        <a:pt x="69579" y="111199"/>
                        <a:pt x="70261" y="110536"/>
                      </a:cubicBezTo>
                      <a:cubicBezTo>
                        <a:pt x="70944" y="109901"/>
                        <a:pt x="70261" y="109901"/>
                        <a:pt x="71308" y="109699"/>
                      </a:cubicBezTo>
                      <a:cubicBezTo>
                        <a:pt x="71990" y="109468"/>
                        <a:pt x="72627" y="109468"/>
                        <a:pt x="73310" y="109266"/>
                      </a:cubicBezTo>
                      <a:cubicBezTo>
                        <a:pt x="73310" y="108603"/>
                        <a:pt x="73674" y="107766"/>
                        <a:pt x="73310" y="107102"/>
                      </a:cubicBezTo>
                      <a:cubicBezTo>
                        <a:pt x="72992" y="106265"/>
                        <a:pt x="71990" y="106035"/>
                        <a:pt x="71626" y="105400"/>
                      </a:cubicBezTo>
                      <a:cubicBezTo>
                        <a:pt x="74994" y="104967"/>
                        <a:pt x="74994" y="107333"/>
                        <a:pt x="74675" y="108603"/>
                      </a:cubicBezTo>
                      <a:cubicBezTo>
                        <a:pt x="74311" y="109468"/>
                        <a:pt x="73674" y="109699"/>
                        <a:pt x="73310" y="110334"/>
                      </a:cubicBezTo>
                      <a:cubicBezTo>
                        <a:pt x="72992" y="111199"/>
                        <a:pt x="73674" y="111603"/>
                        <a:pt x="74311" y="112267"/>
                      </a:cubicBezTo>
                      <a:cubicBezTo>
                        <a:pt x="74675" y="112700"/>
                        <a:pt x="74994" y="112700"/>
                        <a:pt x="74994" y="113334"/>
                      </a:cubicBezTo>
                      <a:cubicBezTo>
                        <a:pt x="74994" y="113536"/>
                        <a:pt x="74675" y="114171"/>
                        <a:pt x="74994" y="114402"/>
                      </a:cubicBezTo>
                      <a:cubicBezTo>
                        <a:pt x="76040" y="114835"/>
                        <a:pt x="77042" y="113969"/>
                        <a:pt x="77360" y="113536"/>
                      </a:cubicBezTo>
                      <a:cubicBezTo>
                        <a:pt x="78043" y="112902"/>
                        <a:pt x="78043" y="112469"/>
                        <a:pt x="79044" y="112036"/>
                      </a:cubicBezTo>
                      <a:cubicBezTo>
                        <a:pt x="80728" y="111834"/>
                        <a:pt x="81410" y="112267"/>
                        <a:pt x="81092" y="113104"/>
                      </a:cubicBezTo>
                      <a:cubicBezTo>
                        <a:pt x="81774" y="113334"/>
                        <a:pt x="82457" y="113334"/>
                        <a:pt x="82775" y="113104"/>
                      </a:cubicBezTo>
                      <a:cubicBezTo>
                        <a:pt x="83139" y="111603"/>
                        <a:pt x="82775" y="111834"/>
                        <a:pt x="85142" y="111603"/>
                      </a:cubicBezTo>
                      <a:cubicBezTo>
                        <a:pt x="85142" y="111199"/>
                        <a:pt x="84823" y="110132"/>
                        <a:pt x="84823" y="109468"/>
                      </a:cubicBezTo>
                      <a:cubicBezTo>
                        <a:pt x="85142" y="108833"/>
                        <a:pt x="85824" y="108603"/>
                        <a:pt x="85824" y="107766"/>
                      </a:cubicBezTo>
                      <a:cubicBezTo>
                        <a:pt x="87508" y="107535"/>
                        <a:pt x="90557" y="107968"/>
                        <a:pt x="90557" y="106669"/>
                      </a:cubicBezTo>
                      <a:cubicBezTo>
                        <a:pt x="91877" y="106265"/>
                        <a:pt x="92559" y="106035"/>
                        <a:pt x="93242" y="104967"/>
                      </a:cubicBezTo>
                      <a:cubicBezTo>
                        <a:pt x="93606" y="104534"/>
                        <a:pt x="93242" y="104534"/>
                        <a:pt x="94288" y="104332"/>
                      </a:cubicBezTo>
                      <a:cubicBezTo>
                        <a:pt x="94607" y="104101"/>
                        <a:pt x="95972" y="104332"/>
                        <a:pt x="96291" y="104332"/>
                      </a:cubicBezTo>
                      <a:cubicBezTo>
                        <a:pt x="97292" y="104534"/>
                        <a:pt x="98657" y="105602"/>
                        <a:pt x="99340" y="106035"/>
                      </a:cubicBezTo>
                      <a:cubicBezTo>
                        <a:pt x="99340" y="104534"/>
                        <a:pt x="99340" y="104534"/>
                        <a:pt x="99340" y="104534"/>
                      </a:cubicBezTo>
                      <a:cubicBezTo>
                        <a:pt x="97974" y="103034"/>
                        <a:pt x="97292" y="102197"/>
                        <a:pt x="97292" y="100466"/>
                      </a:cubicBezTo>
                      <a:cubicBezTo>
                        <a:pt x="97292" y="98764"/>
                        <a:pt x="96655" y="97898"/>
                        <a:pt x="95608" y="96398"/>
                      </a:cubicBezTo>
                      <a:cubicBezTo>
                        <a:pt x="95290" y="95561"/>
                        <a:pt x="95290" y="94926"/>
                        <a:pt x="95290" y="94291"/>
                      </a:cubicBezTo>
                      <a:cubicBezTo>
                        <a:pt x="94971" y="93657"/>
                        <a:pt x="93924" y="92791"/>
                        <a:pt x="95290" y="92560"/>
                      </a:cubicBezTo>
                      <a:cubicBezTo>
                        <a:pt x="95290" y="91925"/>
                        <a:pt x="95608" y="91291"/>
                        <a:pt x="95290" y="90656"/>
                      </a:cubicBezTo>
                      <a:cubicBezTo>
                        <a:pt x="94971" y="89992"/>
                        <a:pt x="94288" y="89992"/>
                        <a:pt x="93924" y="89790"/>
                      </a:cubicBezTo>
                      <a:cubicBezTo>
                        <a:pt x="93606" y="89358"/>
                        <a:pt x="93242" y="88925"/>
                        <a:pt x="92559" y="88925"/>
                      </a:cubicBezTo>
                      <a:cubicBezTo>
                        <a:pt x="93242" y="87857"/>
                        <a:pt x="92559" y="85722"/>
                        <a:pt x="94607" y="85058"/>
                      </a:cubicBezTo>
                      <a:cubicBezTo>
                        <a:pt x="94607" y="84424"/>
                        <a:pt x="95290" y="83789"/>
                        <a:pt x="96655" y="83991"/>
                      </a:cubicBezTo>
                      <a:cubicBezTo>
                        <a:pt x="95972" y="83789"/>
                        <a:pt x="92923" y="83154"/>
                        <a:pt x="92241" y="83154"/>
                      </a:cubicBezTo>
                      <a:cubicBezTo>
                        <a:pt x="90193" y="83154"/>
                        <a:pt x="88873" y="85058"/>
                        <a:pt x="87827" y="83587"/>
                      </a:cubicBezTo>
                      <a:cubicBezTo>
                        <a:pt x="87189" y="82721"/>
                        <a:pt x="88191" y="81221"/>
                        <a:pt x="88509" y="80355"/>
                      </a:cubicBezTo>
                      <a:cubicBezTo>
                        <a:pt x="88509" y="79923"/>
                        <a:pt x="88509" y="79721"/>
                        <a:pt x="88509" y="79288"/>
                      </a:cubicBezTo>
                      <a:cubicBezTo>
                        <a:pt x="88873" y="79086"/>
                        <a:pt x="89556" y="79086"/>
                        <a:pt x="89556" y="78653"/>
                      </a:cubicBezTo>
                      <a:cubicBezTo>
                        <a:pt x="89874" y="77585"/>
                        <a:pt x="88509" y="77787"/>
                        <a:pt x="87508" y="77355"/>
                      </a:cubicBezTo>
                      <a:cubicBezTo>
                        <a:pt x="86507" y="77153"/>
                        <a:pt x="85824" y="76720"/>
                        <a:pt x="84823" y="76287"/>
                      </a:cubicBezTo>
                      <a:cubicBezTo>
                        <a:pt x="84823" y="76085"/>
                        <a:pt x="84823" y="75854"/>
                        <a:pt x="84459" y="75652"/>
                      </a:cubicBezTo>
                      <a:cubicBezTo>
                        <a:pt x="84141" y="75421"/>
                        <a:pt x="83139" y="75652"/>
                        <a:pt x="82457" y="75652"/>
                      </a:cubicBezTo>
                      <a:cubicBezTo>
                        <a:pt x="82457" y="74354"/>
                        <a:pt x="82093" y="73084"/>
                        <a:pt x="82457" y="71786"/>
                      </a:cubicBezTo>
                      <a:cubicBezTo>
                        <a:pt x="82457" y="71353"/>
                        <a:pt x="82775" y="70286"/>
                        <a:pt x="83139" y="70084"/>
                      </a:cubicBezTo>
                      <a:cubicBezTo>
                        <a:pt x="83777" y="69853"/>
                        <a:pt x="84823" y="70286"/>
                        <a:pt x="85824" y="70084"/>
                      </a:cubicBezTo>
                      <a:cubicBezTo>
                        <a:pt x="86507" y="69651"/>
                        <a:pt x="86143" y="69420"/>
                        <a:pt x="86507" y="68785"/>
                      </a:cubicBezTo>
                      <a:cubicBezTo>
                        <a:pt x="87189" y="67718"/>
                        <a:pt x="88191" y="67083"/>
                        <a:pt x="88509" y="65785"/>
                      </a:cubicBezTo>
                      <a:cubicBezTo>
                        <a:pt x="88873" y="64515"/>
                        <a:pt x="87827" y="61716"/>
                        <a:pt x="85824" y="61081"/>
                      </a:cubicBezTo>
                      <a:cubicBezTo>
                        <a:pt x="84823" y="60649"/>
                        <a:pt x="83458" y="60851"/>
                        <a:pt x="82093" y="60649"/>
                      </a:cubicBezTo>
                      <a:cubicBezTo>
                        <a:pt x="80728" y="60649"/>
                        <a:pt x="80091" y="60216"/>
                        <a:pt x="79044" y="60014"/>
                      </a:cubicBezTo>
                      <a:cubicBezTo>
                        <a:pt x="77724" y="59581"/>
                        <a:pt x="76359" y="59581"/>
                        <a:pt x="74994" y="59581"/>
                      </a:cubicBezTo>
                      <a:cubicBezTo>
                        <a:pt x="74994" y="58716"/>
                        <a:pt x="73674" y="58283"/>
                        <a:pt x="72627" y="58081"/>
                      </a:cubicBezTo>
                      <a:cubicBezTo>
                        <a:pt x="71990" y="57446"/>
                        <a:pt x="69579" y="57215"/>
                        <a:pt x="68941" y="56378"/>
                      </a:cubicBezTo>
                      <a:cubicBezTo>
                        <a:pt x="68577" y="55946"/>
                        <a:pt x="68577" y="55513"/>
                        <a:pt x="68259" y="55080"/>
                      </a:cubicBezTo>
                      <a:cubicBezTo>
                        <a:pt x="67576" y="54647"/>
                        <a:pt x="66211" y="54214"/>
                        <a:pt x="65893" y="53782"/>
                      </a:cubicBezTo>
                      <a:cubicBezTo>
                        <a:pt x="65529" y="52945"/>
                        <a:pt x="66575" y="53147"/>
                        <a:pt x="66894" y="52512"/>
                      </a:cubicBezTo>
                      <a:cubicBezTo>
                        <a:pt x="67212" y="52281"/>
                        <a:pt x="66894" y="52079"/>
                        <a:pt x="67212" y="51647"/>
                      </a:cubicBezTo>
                      <a:cubicBezTo>
                        <a:pt x="67576" y="51445"/>
                        <a:pt x="67895" y="51214"/>
                        <a:pt x="68259" y="51012"/>
                      </a:cubicBezTo>
                      <a:cubicBezTo>
                        <a:pt x="69260" y="49944"/>
                        <a:pt x="68941" y="48877"/>
                        <a:pt x="68941" y="47578"/>
                      </a:cubicBezTo>
                      <a:cubicBezTo>
                        <a:pt x="69943" y="47578"/>
                        <a:pt x="72627" y="47376"/>
                        <a:pt x="72992" y="47780"/>
                      </a:cubicBezTo>
                      <a:cubicBezTo>
                        <a:pt x="73674" y="48011"/>
                        <a:pt x="72992" y="48646"/>
                        <a:pt x="73674" y="48877"/>
                      </a:cubicBezTo>
                      <a:cubicBezTo>
                        <a:pt x="73993" y="49079"/>
                        <a:pt x="74994" y="49079"/>
                        <a:pt x="75358" y="49079"/>
                      </a:cubicBezTo>
                      <a:cubicBezTo>
                        <a:pt x="74675" y="48646"/>
                        <a:pt x="73993" y="48444"/>
                        <a:pt x="74311" y="47578"/>
                      </a:cubicBezTo>
                      <a:cubicBezTo>
                        <a:pt x="75358" y="47578"/>
                        <a:pt x="76040" y="47578"/>
                        <a:pt x="77042" y="47578"/>
                      </a:cubicBezTo>
                      <a:cubicBezTo>
                        <a:pt x="77042" y="46280"/>
                        <a:pt x="76678" y="45876"/>
                        <a:pt x="79044" y="45876"/>
                      </a:cubicBezTo>
                      <a:cubicBezTo>
                        <a:pt x="79408" y="44578"/>
                        <a:pt x="78361" y="43943"/>
                        <a:pt x="78725" y="42644"/>
                      </a:cubicBezTo>
                      <a:cubicBezTo>
                        <a:pt x="79726" y="42212"/>
                        <a:pt x="82093" y="42442"/>
                        <a:pt x="83139" y="42212"/>
                      </a:cubicBezTo>
                      <a:cubicBezTo>
                        <a:pt x="85142" y="42010"/>
                        <a:pt x="86825" y="42442"/>
                        <a:pt x="88509" y="42442"/>
                      </a:cubicBezTo>
                      <a:cubicBezTo>
                        <a:pt x="88873" y="41144"/>
                        <a:pt x="91558" y="42442"/>
                        <a:pt x="92559" y="42010"/>
                      </a:cubicBezTo>
                      <a:cubicBezTo>
                        <a:pt x="93242" y="41808"/>
                        <a:pt x="94288" y="39009"/>
                        <a:pt x="94288" y="38374"/>
                      </a:cubicBezTo>
                      <a:cubicBezTo>
                        <a:pt x="92559" y="38143"/>
                        <a:pt x="93242" y="39211"/>
                        <a:pt x="92241" y="39442"/>
                      </a:cubicBezTo>
                      <a:cubicBezTo>
                        <a:pt x="91558" y="39644"/>
                        <a:pt x="90193" y="38778"/>
                        <a:pt x="89556" y="38374"/>
                      </a:cubicBezTo>
                      <a:cubicBezTo>
                        <a:pt x="89192" y="37941"/>
                        <a:pt x="88873" y="37307"/>
                        <a:pt x="88509" y="36643"/>
                      </a:cubicBezTo>
                      <a:cubicBezTo>
                        <a:pt x="88191" y="36210"/>
                        <a:pt x="87508" y="35575"/>
                        <a:pt x="87508" y="35143"/>
                      </a:cubicBezTo>
                      <a:cubicBezTo>
                        <a:pt x="86507" y="35575"/>
                        <a:pt x="86143" y="36008"/>
                        <a:pt x="84823" y="36210"/>
                      </a:cubicBezTo>
                      <a:cubicBezTo>
                        <a:pt x="83139" y="36643"/>
                        <a:pt x="82775" y="36441"/>
                        <a:pt x="81410" y="36008"/>
                      </a:cubicBezTo>
                      <a:cubicBezTo>
                        <a:pt x="80091" y="35575"/>
                        <a:pt x="77724" y="34941"/>
                        <a:pt x="77042" y="33642"/>
                      </a:cubicBezTo>
                      <a:cubicBezTo>
                        <a:pt x="77042" y="33440"/>
                        <a:pt x="77360" y="33007"/>
                        <a:pt x="77042" y="32805"/>
                      </a:cubicBezTo>
                      <a:cubicBezTo>
                        <a:pt x="77042" y="32373"/>
                        <a:pt x="76040" y="31940"/>
                        <a:pt x="75676" y="31709"/>
                      </a:cubicBezTo>
                      <a:cubicBezTo>
                        <a:pt x="74994" y="31305"/>
                        <a:pt x="74311" y="30872"/>
                        <a:pt x="73310" y="30641"/>
                      </a:cubicBezTo>
                      <a:cubicBezTo>
                        <a:pt x="72309" y="30440"/>
                        <a:pt x="71626" y="30209"/>
                        <a:pt x="70625" y="30007"/>
                      </a:cubicBezTo>
                      <a:cubicBezTo>
                        <a:pt x="69579" y="29805"/>
                        <a:pt x="68577" y="30007"/>
                        <a:pt x="67576" y="30007"/>
                      </a:cubicBezTo>
                      <a:cubicBezTo>
                        <a:pt x="67576" y="28506"/>
                        <a:pt x="66894" y="25736"/>
                        <a:pt x="69579" y="25304"/>
                      </a:cubicBezTo>
                      <a:cubicBezTo>
                        <a:pt x="69579" y="24640"/>
                        <a:pt x="68941" y="24438"/>
                        <a:pt x="68577" y="23803"/>
                      </a:cubicBezTo>
                      <a:cubicBezTo>
                        <a:pt x="68577" y="23140"/>
                        <a:pt x="68941" y="22736"/>
                        <a:pt x="69579" y="22303"/>
                      </a:cubicBezTo>
                      <a:cubicBezTo>
                        <a:pt x="70944" y="21437"/>
                        <a:pt x="72309" y="21437"/>
                        <a:pt x="73674" y="20803"/>
                      </a:cubicBezTo>
                      <a:cubicBezTo>
                        <a:pt x="74994" y="20370"/>
                        <a:pt x="74311" y="19504"/>
                        <a:pt x="75358" y="18667"/>
                      </a:cubicBezTo>
                      <a:cubicBezTo>
                        <a:pt x="76359" y="18235"/>
                        <a:pt x="77042" y="18004"/>
                        <a:pt x="78361" y="18004"/>
                      </a:cubicBezTo>
                      <a:cubicBezTo>
                        <a:pt x="78361" y="17571"/>
                        <a:pt x="78043" y="16936"/>
                        <a:pt x="77724" y="16503"/>
                      </a:cubicBezTo>
                      <a:cubicBezTo>
                        <a:pt x="75676" y="16301"/>
                        <a:pt x="75358" y="16301"/>
                        <a:pt x="74675" y="15234"/>
                      </a:cubicBezTo>
                      <a:cubicBezTo>
                        <a:pt x="73993" y="14570"/>
                        <a:pt x="73674" y="14368"/>
                        <a:pt x="73993" y="13503"/>
                      </a:cubicBezTo>
                      <a:cubicBezTo>
                        <a:pt x="73993" y="13070"/>
                        <a:pt x="74675" y="12868"/>
                        <a:pt x="74675" y="12233"/>
                      </a:cubicBezTo>
                      <a:cubicBezTo>
                        <a:pt x="74675" y="12435"/>
                        <a:pt x="74675" y="12868"/>
                        <a:pt x="74675" y="13070"/>
                      </a:cubicBezTo>
                      <a:cubicBezTo>
                        <a:pt x="75358" y="13070"/>
                        <a:pt x="75676" y="13301"/>
                        <a:pt x="76040" y="13301"/>
                      </a:cubicBezTo>
                      <a:cubicBezTo>
                        <a:pt x="76040" y="14166"/>
                        <a:pt x="78361" y="15003"/>
                        <a:pt x="79408" y="15003"/>
                      </a:cubicBezTo>
                      <a:cubicBezTo>
                        <a:pt x="79408" y="15234"/>
                        <a:pt x="79408" y="15638"/>
                        <a:pt x="79408" y="15869"/>
                      </a:cubicBezTo>
                      <a:cubicBezTo>
                        <a:pt x="80409" y="16071"/>
                        <a:pt x="81410" y="15869"/>
                        <a:pt x="82457" y="16071"/>
                      </a:cubicBezTo>
                      <a:cubicBezTo>
                        <a:pt x="82093" y="16301"/>
                        <a:pt x="81774" y="16734"/>
                        <a:pt x="81774" y="16936"/>
                      </a:cubicBezTo>
                      <a:cubicBezTo>
                        <a:pt x="82775" y="17167"/>
                        <a:pt x="83777" y="17167"/>
                        <a:pt x="84823" y="17167"/>
                      </a:cubicBezTo>
                      <a:cubicBezTo>
                        <a:pt x="84823" y="17802"/>
                        <a:pt x="85142" y="18667"/>
                        <a:pt x="84823" y="19071"/>
                      </a:cubicBezTo>
                      <a:cubicBezTo>
                        <a:pt x="84459" y="19735"/>
                        <a:pt x="83458" y="20168"/>
                        <a:pt x="83458" y="20803"/>
                      </a:cubicBezTo>
                      <a:cubicBezTo>
                        <a:pt x="84459" y="21005"/>
                        <a:pt x="85142" y="20803"/>
                        <a:pt x="85824" y="20803"/>
                      </a:cubicBezTo>
                      <a:cubicBezTo>
                        <a:pt x="85824" y="21437"/>
                        <a:pt x="85824" y="22505"/>
                        <a:pt x="86143" y="22938"/>
                      </a:cubicBezTo>
                      <a:cubicBezTo>
                        <a:pt x="86143" y="22505"/>
                        <a:pt x="86507" y="21870"/>
                        <a:pt x="86507" y="21437"/>
                      </a:cubicBezTo>
                      <a:cubicBezTo>
                        <a:pt x="87508" y="21005"/>
                        <a:pt x="86143" y="19302"/>
                        <a:pt x="87827" y="19504"/>
                      </a:cubicBezTo>
                      <a:cubicBezTo>
                        <a:pt x="88191" y="19735"/>
                        <a:pt x="88191" y="20370"/>
                        <a:pt x="88509" y="20572"/>
                      </a:cubicBezTo>
                      <a:cubicBezTo>
                        <a:pt x="88873" y="20370"/>
                        <a:pt x="88509" y="19735"/>
                        <a:pt x="88873" y="19504"/>
                      </a:cubicBezTo>
                      <a:cubicBezTo>
                        <a:pt x="89874" y="18869"/>
                        <a:pt x="89874" y="19302"/>
                        <a:pt x="90557" y="19504"/>
                      </a:cubicBezTo>
                      <a:cubicBezTo>
                        <a:pt x="91240" y="19735"/>
                        <a:pt x="91240" y="19937"/>
                        <a:pt x="92241" y="20168"/>
                      </a:cubicBezTo>
                      <a:cubicBezTo>
                        <a:pt x="92923" y="20168"/>
                        <a:pt x="93606" y="20168"/>
                        <a:pt x="94288" y="20168"/>
                      </a:cubicBezTo>
                      <a:cubicBezTo>
                        <a:pt x="93606" y="19504"/>
                        <a:pt x="92923" y="18869"/>
                        <a:pt x="92241" y="18235"/>
                      </a:cubicBezTo>
                      <a:cubicBezTo>
                        <a:pt x="91558" y="17571"/>
                        <a:pt x="90193" y="17167"/>
                        <a:pt x="90557" y="16071"/>
                      </a:cubicBezTo>
                      <a:cubicBezTo>
                        <a:pt x="91558" y="15869"/>
                        <a:pt x="92923" y="15869"/>
                        <a:pt x="93924" y="15869"/>
                      </a:cubicBezTo>
                      <a:cubicBezTo>
                        <a:pt x="93924" y="17167"/>
                        <a:pt x="95608" y="16734"/>
                        <a:pt x="96291" y="17369"/>
                      </a:cubicBezTo>
                      <a:cubicBezTo>
                        <a:pt x="96655" y="17802"/>
                        <a:pt x="96655" y="18869"/>
                        <a:pt x="96655" y="19302"/>
                      </a:cubicBezTo>
                      <a:cubicBezTo>
                        <a:pt x="96973" y="20168"/>
                        <a:pt x="96973" y="20370"/>
                        <a:pt x="97292" y="21005"/>
                      </a:cubicBezTo>
                      <a:cubicBezTo>
                        <a:pt x="97974" y="21870"/>
                        <a:pt x="98339" y="22303"/>
                        <a:pt x="99658" y="22736"/>
                      </a:cubicBezTo>
                      <a:cubicBezTo>
                        <a:pt x="101342" y="23371"/>
                        <a:pt x="103390" y="24438"/>
                        <a:pt x="105437" y="24640"/>
                      </a:cubicBezTo>
                      <a:cubicBezTo>
                        <a:pt x="106439" y="24640"/>
                        <a:pt x="109488" y="25073"/>
                        <a:pt x="110170" y="24640"/>
                      </a:cubicBezTo>
                      <a:cubicBezTo>
                        <a:pt x="110170" y="24438"/>
                        <a:pt x="110489" y="23803"/>
                        <a:pt x="110489" y="23572"/>
                      </a:cubicBezTo>
                      <a:cubicBezTo>
                        <a:pt x="110807" y="23371"/>
                        <a:pt x="111490" y="22938"/>
                        <a:pt x="111490" y="22736"/>
                      </a:cubicBezTo>
                      <a:cubicBezTo>
                        <a:pt x="111490" y="22505"/>
                        <a:pt x="111490" y="22072"/>
                        <a:pt x="111490" y="21870"/>
                      </a:cubicBezTo>
                      <a:cubicBezTo>
                        <a:pt x="111854" y="21437"/>
                        <a:pt x="112172" y="21437"/>
                        <a:pt x="112855" y="21235"/>
                      </a:cubicBezTo>
                      <a:cubicBezTo>
                        <a:pt x="113174" y="20572"/>
                        <a:pt x="113856" y="20168"/>
                        <a:pt x="114857" y="19735"/>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35" name="Shape 2613">
                  <a:extLst>
                    <a:ext uri="{FF2B5EF4-FFF2-40B4-BE49-F238E27FC236}">
                      <a16:creationId xmlns:a16="http://schemas.microsoft.com/office/drawing/2014/main" id="{C111EECB-6950-4CB5-BBC0-C19A743AA81B}"/>
                    </a:ext>
                  </a:extLst>
                </p:cNvPr>
                <p:cNvSpPr/>
                <p:nvPr/>
              </p:nvSpPr>
              <p:spPr>
                <a:xfrm>
                  <a:off x="10095394" y="2922295"/>
                  <a:ext cx="140488" cy="193685"/>
                </a:xfrm>
                <a:custGeom>
                  <a:avLst/>
                  <a:gdLst/>
                  <a:ahLst/>
                  <a:cxnLst/>
                  <a:rect l="0" t="0" r="0" b="0"/>
                  <a:pathLst>
                    <a:path w="120000" h="120000" extrusionOk="0">
                      <a:moveTo>
                        <a:pt x="10365" y="112364"/>
                      </a:moveTo>
                      <a:lnTo>
                        <a:pt x="10365" y="112364"/>
                      </a:lnTo>
                      <a:cubicBezTo>
                        <a:pt x="13156" y="113373"/>
                        <a:pt x="22126" y="113373"/>
                        <a:pt x="25116" y="113373"/>
                      </a:cubicBezTo>
                      <a:cubicBezTo>
                        <a:pt x="32491" y="113373"/>
                        <a:pt x="33887" y="113373"/>
                        <a:pt x="38471" y="115534"/>
                      </a:cubicBezTo>
                      <a:cubicBezTo>
                        <a:pt x="50232" y="119855"/>
                        <a:pt x="54617" y="114525"/>
                        <a:pt x="63588" y="111212"/>
                      </a:cubicBezTo>
                      <a:cubicBezTo>
                        <a:pt x="63588" y="109051"/>
                        <a:pt x="63588" y="107034"/>
                        <a:pt x="63588" y="104873"/>
                      </a:cubicBezTo>
                      <a:cubicBezTo>
                        <a:pt x="70963" y="101560"/>
                        <a:pt x="73953" y="107034"/>
                        <a:pt x="79933" y="108043"/>
                      </a:cubicBezTo>
                      <a:cubicBezTo>
                        <a:pt x="87308" y="110204"/>
                        <a:pt x="87308" y="103721"/>
                        <a:pt x="91694" y="111212"/>
                      </a:cubicBezTo>
                      <a:cubicBezTo>
                        <a:pt x="93289" y="109051"/>
                        <a:pt x="94684" y="108043"/>
                        <a:pt x="97674" y="107034"/>
                      </a:cubicBezTo>
                      <a:cubicBezTo>
                        <a:pt x="99069" y="107034"/>
                        <a:pt x="102059" y="108043"/>
                        <a:pt x="108039" y="108043"/>
                      </a:cubicBezTo>
                      <a:cubicBezTo>
                        <a:pt x="108039" y="107034"/>
                        <a:pt x="108039" y="105882"/>
                        <a:pt x="108039" y="103721"/>
                      </a:cubicBezTo>
                      <a:cubicBezTo>
                        <a:pt x="109435" y="99543"/>
                        <a:pt x="106445" y="94069"/>
                        <a:pt x="115415" y="94069"/>
                      </a:cubicBezTo>
                      <a:cubicBezTo>
                        <a:pt x="116810" y="90900"/>
                        <a:pt x="119800" y="87731"/>
                        <a:pt x="119800" y="85570"/>
                      </a:cubicBezTo>
                      <a:cubicBezTo>
                        <a:pt x="118405" y="81248"/>
                        <a:pt x="115415" y="81248"/>
                        <a:pt x="112425" y="79231"/>
                      </a:cubicBezTo>
                      <a:cubicBezTo>
                        <a:pt x="106445" y="75918"/>
                        <a:pt x="105049" y="68427"/>
                        <a:pt x="105049" y="63097"/>
                      </a:cubicBezTo>
                      <a:cubicBezTo>
                        <a:pt x="103654" y="63097"/>
                        <a:pt x="103654" y="63097"/>
                        <a:pt x="103654" y="63097"/>
                      </a:cubicBezTo>
                      <a:cubicBezTo>
                        <a:pt x="103654" y="62088"/>
                        <a:pt x="102059" y="60936"/>
                        <a:pt x="102059" y="59927"/>
                      </a:cubicBezTo>
                      <a:cubicBezTo>
                        <a:pt x="103654" y="59927"/>
                        <a:pt x="105049" y="59927"/>
                        <a:pt x="106445" y="59927"/>
                      </a:cubicBezTo>
                      <a:cubicBezTo>
                        <a:pt x="106445" y="55606"/>
                        <a:pt x="111029" y="52436"/>
                        <a:pt x="112425" y="50276"/>
                      </a:cubicBezTo>
                      <a:cubicBezTo>
                        <a:pt x="115415" y="47106"/>
                        <a:pt x="116810" y="42785"/>
                        <a:pt x="116810" y="39615"/>
                      </a:cubicBezTo>
                      <a:cubicBezTo>
                        <a:pt x="109435" y="39615"/>
                        <a:pt x="113820" y="34285"/>
                        <a:pt x="115415" y="33133"/>
                      </a:cubicBezTo>
                      <a:cubicBezTo>
                        <a:pt x="118405" y="29963"/>
                        <a:pt x="118405" y="27803"/>
                        <a:pt x="118405" y="24633"/>
                      </a:cubicBezTo>
                      <a:cubicBezTo>
                        <a:pt x="108039" y="24633"/>
                        <a:pt x="112425" y="21320"/>
                        <a:pt x="112425" y="17142"/>
                      </a:cubicBezTo>
                      <a:cubicBezTo>
                        <a:pt x="112425" y="12821"/>
                        <a:pt x="111029" y="8499"/>
                        <a:pt x="106445" y="6482"/>
                      </a:cubicBezTo>
                      <a:cubicBezTo>
                        <a:pt x="103654" y="6482"/>
                        <a:pt x="99069" y="5330"/>
                        <a:pt x="97674" y="5330"/>
                      </a:cubicBezTo>
                      <a:cubicBezTo>
                        <a:pt x="94684" y="4321"/>
                        <a:pt x="93289" y="6482"/>
                        <a:pt x="90299" y="5330"/>
                      </a:cubicBezTo>
                      <a:cubicBezTo>
                        <a:pt x="85714" y="4321"/>
                        <a:pt x="90299" y="3169"/>
                        <a:pt x="87308" y="1152"/>
                      </a:cubicBezTo>
                      <a:cubicBezTo>
                        <a:pt x="85714" y="0"/>
                        <a:pt x="81328" y="0"/>
                        <a:pt x="79933" y="0"/>
                      </a:cubicBezTo>
                      <a:cubicBezTo>
                        <a:pt x="79933" y="1152"/>
                        <a:pt x="79933" y="3169"/>
                        <a:pt x="79933" y="4321"/>
                      </a:cubicBezTo>
                      <a:cubicBezTo>
                        <a:pt x="78338" y="4321"/>
                        <a:pt x="75348" y="4321"/>
                        <a:pt x="73953" y="4321"/>
                      </a:cubicBezTo>
                      <a:cubicBezTo>
                        <a:pt x="73953" y="6482"/>
                        <a:pt x="73953" y="8499"/>
                        <a:pt x="73953" y="9651"/>
                      </a:cubicBezTo>
                      <a:cubicBezTo>
                        <a:pt x="69568" y="10660"/>
                        <a:pt x="67973" y="7490"/>
                        <a:pt x="64983" y="6482"/>
                      </a:cubicBezTo>
                      <a:cubicBezTo>
                        <a:pt x="63588" y="8499"/>
                        <a:pt x="62192" y="10660"/>
                        <a:pt x="60598" y="11812"/>
                      </a:cubicBezTo>
                      <a:cubicBezTo>
                        <a:pt x="59202" y="12821"/>
                        <a:pt x="57607" y="15990"/>
                        <a:pt x="57607" y="15990"/>
                      </a:cubicBezTo>
                      <a:cubicBezTo>
                        <a:pt x="53222" y="18151"/>
                        <a:pt x="56212" y="12821"/>
                        <a:pt x="53222" y="11812"/>
                      </a:cubicBezTo>
                      <a:cubicBezTo>
                        <a:pt x="42857" y="10660"/>
                        <a:pt x="48837" y="15990"/>
                        <a:pt x="41461" y="17142"/>
                      </a:cubicBezTo>
                      <a:cubicBezTo>
                        <a:pt x="38471" y="18151"/>
                        <a:pt x="28106" y="13973"/>
                        <a:pt x="29501" y="18151"/>
                      </a:cubicBezTo>
                      <a:cubicBezTo>
                        <a:pt x="26511" y="18151"/>
                        <a:pt x="22126" y="18151"/>
                        <a:pt x="19136" y="18151"/>
                      </a:cubicBezTo>
                      <a:cubicBezTo>
                        <a:pt x="19136" y="22472"/>
                        <a:pt x="25116" y="24633"/>
                        <a:pt x="26511" y="27803"/>
                      </a:cubicBezTo>
                      <a:cubicBezTo>
                        <a:pt x="26511" y="29963"/>
                        <a:pt x="25116" y="36446"/>
                        <a:pt x="23521" y="39615"/>
                      </a:cubicBezTo>
                      <a:cubicBezTo>
                        <a:pt x="22126" y="40624"/>
                        <a:pt x="20730" y="42785"/>
                        <a:pt x="19136" y="44945"/>
                      </a:cubicBezTo>
                      <a:cubicBezTo>
                        <a:pt x="17740" y="47106"/>
                        <a:pt x="17740" y="47106"/>
                        <a:pt x="16146" y="49267"/>
                      </a:cubicBezTo>
                      <a:cubicBezTo>
                        <a:pt x="14750" y="51284"/>
                        <a:pt x="14750" y="52436"/>
                        <a:pt x="13156" y="54597"/>
                      </a:cubicBezTo>
                      <a:cubicBezTo>
                        <a:pt x="11760" y="58775"/>
                        <a:pt x="4385" y="58775"/>
                        <a:pt x="4385" y="63097"/>
                      </a:cubicBezTo>
                      <a:cubicBezTo>
                        <a:pt x="4385" y="67418"/>
                        <a:pt x="7375" y="70588"/>
                        <a:pt x="7375" y="74909"/>
                      </a:cubicBezTo>
                      <a:cubicBezTo>
                        <a:pt x="5780" y="77070"/>
                        <a:pt x="2990" y="79231"/>
                        <a:pt x="4385" y="82400"/>
                      </a:cubicBezTo>
                      <a:cubicBezTo>
                        <a:pt x="5780" y="88739"/>
                        <a:pt x="8770" y="92052"/>
                        <a:pt x="0" y="95222"/>
                      </a:cubicBezTo>
                      <a:lnTo>
                        <a:pt x="2990" y="96230"/>
                      </a:lnTo>
                      <a:cubicBezTo>
                        <a:pt x="4385" y="98391"/>
                        <a:pt x="2990" y="102713"/>
                        <a:pt x="2990" y="107034"/>
                      </a:cubicBezTo>
                      <a:cubicBezTo>
                        <a:pt x="2990" y="107034"/>
                        <a:pt x="4385" y="108043"/>
                        <a:pt x="5780" y="110204"/>
                      </a:cubicBezTo>
                      <a:cubicBezTo>
                        <a:pt x="4385" y="109051"/>
                        <a:pt x="10365" y="112364"/>
                        <a:pt x="10365" y="112364"/>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36" name="Shape 2614">
                  <a:extLst>
                    <a:ext uri="{FF2B5EF4-FFF2-40B4-BE49-F238E27FC236}">
                      <a16:creationId xmlns:a16="http://schemas.microsoft.com/office/drawing/2014/main" id="{8A1849AB-7980-4269-89E7-3ABD6A468F75}"/>
                    </a:ext>
                  </a:extLst>
                </p:cNvPr>
                <p:cNvSpPr/>
                <p:nvPr/>
              </p:nvSpPr>
              <p:spPr>
                <a:xfrm>
                  <a:off x="8847401" y="4545556"/>
                  <a:ext cx="14356" cy="17422"/>
                </a:xfrm>
                <a:custGeom>
                  <a:avLst/>
                  <a:gdLst/>
                  <a:ahLst/>
                  <a:cxnLst/>
                  <a:rect l="0" t="0" r="0" b="0"/>
                  <a:pathLst>
                    <a:path w="120000" h="120000" extrusionOk="0">
                      <a:moveTo>
                        <a:pt x="104000" y="0"/>
                      </a:moveTo>
                      <a:lnTo>
                        <a:pt x="104000" y="0"/>
                      </a:lnTo>
                      <a:cubicBezTo>
                        <a:pt x="88000" y="24000"/>
                        <a:pt x="0" y="118400"/>
                        <a:pt x="118000" y="70400"/>
                      </a:cubicBezTo>
                      <a:cubicBezTo>
                        <a:pt x="104000" y="59200"/>
                        <a:pt x="118000" y="24000"/>
                        <a:pt x="118000" y="0"/>
                      </a:cubicBezTo>
                      <a:lnTo>
                        <a:pt x="104000" y="0"/>
                      </a:ln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37" name="Shape 2615">
                  <a:extLst>
                    <a:ext uri="{FF2B5EF4-FFF2-40B4-BE49-F238E27FC236}">
                      <a16:creationId xmlns:a16="http://schemas.microsoft.com/office/drawing/2014/main" id="{90DD8784-5F77-49D9-842E-B5E81B0129F8}"/>
                    </a:ext>
                  </a:extLst>
                </p:cNvPr>
                <p:cNvSpPr/>
                <p:nvPr/>
              </p:nvSpPr>
              <p:spPr>
                <a:xfrm>
                  <a:off x="8125471" y="5417649"/>
                  <a:ext cx="723980" cy="938703"/>
                </a:xfrm>
                <a:custGeom>
                  <a:avLst/>
                  <a:gdLst/>
                  <a:ahLst/>
                  <a:cxnLst/>
                  <a:rect l="0" t="0" r="0" b="0"/>
                  <a:pathLst>
                    <a:path w="120000" h="120000" extrusionOk="0">
                      <a:moveTo>
                        <a:pt x="111670" y="1544"/>
                      </a:moveTo>
                      <a:lnTo>
                        <a:pt x="111670" y="1544"/>
                      </a:lnTo>
                      <a:cubicBezTo>
                        <a:pt x="111670" y="1306"/>
                        <a:pt x="111362" y="890"/>
                        <a:pt x="111362" y="653"/>
                      </a:cubicBezTo>
                      <a:cubicBezTo>
                        <a:pt x="111362" y="445"/>
                        <a:pt x="111092" y="445"/>
                        <a:pt x="110822" y="445"/>
                      </a:cubicBezTo>
                      <a:cubicBezTo>
                        <a:pt x="110822" y="207"/>
                        <a:pt x="110244" y="0"/>
                        <a:pt x="109665" y="207"/>
                      </a:cubicBezTo>
                      <a:cubicBezTo>
                        <a:pt x="109357" y="890"/>
                        <a:pt x="109357" y="1544"/>
                        <a:pt x="109357" y="2197"/>
                      </a:cubicBezTo>
                      <a:cubicBezTo>
                        <a:pt x="107082" y="1989"/>
                        <a:pt x="107660" y="3979"/>
                        <a:pt x="105925" y="4632"/>
                      </a:cubicBezTo>
                      <a:cubicBezTo>
                        <a:pt x="105655" y="5285"/>
                        <a:pt x="106773" y="5523"/>
                        <a:pt x="106503" y="6176"/>
                      </a:cubicBezTo>
                      <a:cubicBezTo>
                        <a:pt x="104228" y="6384"/>
                        <a:pt x="102493" y="5731"/>
                        <a:pt x="102493" y="7928"/>
                      </a:cubicBezTo>
                      <a:cubicBezTo>
                        <a:pt x="101645" y="7928"/>
                        <a:pt x="100796" y="8166"/>
                        <a:pt x="100218" y="7928"/>
                      </a:cubicBezTo>
                      <a:cubicBezTo>
                        <a:pt x="100488" y="6622"/>
                        <a:pt x="97904" y="4632"/>
                        <a:pt x="97634" y="6829"/>
                      </a:cubicBezTo>
                      <a:cubicBezTo>
                        <a:pt x="97326" y="6829"/>
                        <a:pt x="97056" y="7067"/>
                        <a:pt x="96478" y="7067"/>
                      </a:cubicBezTo>
                      <a:cubicBezTo>
                        <a:pt x="96478" y="5523"/>
                        <a:pt x="96208" y="5077"/>
                        <a:pt x="94203" y="4840"/>
                      </a:cubicBezTo>
                      <a:cubicBezTo>
                        <a:pt x="92467" y="4840"/>
                        <a:pt x="90192" y="5285"/>
                        <a:pt x="92776" y="5968"/>
                      </a:cubicBezTo>
                      <a:cubicBezTo>
                        <a:pt x="91349" y="6622"/>
                        <a:pt x="92776" y="7928"/>
                        <a:pt x="91349" y="8374"/>
                      </a:cubicBezTo>
                      <a:cubicBezTo>
                        <a:pt x="90192" y="8611"/>
                        <a:pt x="89884" y="8819"/>
                        <a:pt x="89344" y="9918"/>
                      </a:cubicBezTo>
                      <a:cubicBezTo>
                        <a:pt x="88457" y="11254"/>
                        <a:pt x="87030" y="7928"/>
                        <a:pt x="86760" y="10809"/>
                      </a:cubicBezTo>
                      <a:cubicBezTo>
                        <a:pt x="86182" y="10571"/>
                        <a:pt x="85874" y="10809"/>
                        <a:pt x="85604" y="10809"/>
                      </a:cubicBezTo>
                      <a:cubicBezTo>
                        <a:pt x="85604" y="11907"/>
                        <a:pt x="83868" y="11907"/>
                        <a:pt x="82750" y="11907"/>
                      </a:cubicBezTo>
                      <a:cubicBezTo>
                        <a:pt x="81323" y="11700"/>
                        <a:pt x="81015" y="10363"/>
                        <a:pt x="79588" y="9918"/>
                      </a:cubicBezTo>
                      <a:cubicBezTo>
                        <a:pt x="76426" y="9472"/>
                        <a:pt x="72416" y="10126"/>
                        <a:pt x="69562" y="11017"/>
                      </a:cubicBezTo>
                      <a:cubicBezTo>
                        <a:pt x="69562" y="11462"/>
                        <a:pt x="69293" y="12145"/>
                        <a:pt x="69562" y="12561"/>
                      </a:cubicBezTo>
                      <a:cubicBezTo>
                        <a:pt x="69562" y="12561"/>
                        <a:pt x="69562" y="12561"/>
                        <a:pt x="69871" y="12561"/>
                      </a:cubicBezTo>
                      <a:cubicBezTo>
                        <a:pt x="69871" y="13452"/>
                        <a:pt x="69871" y="14550"/>
                        <a:pt x="69562" y="15441"/>
                      </a:cubicBezTo>
                      <a:cubicBezTo>
                        <a:pt x="68136" y="15204"/>
                        <a:pt x="67287" y="17431"/>
                        <a:pt x="66401" y="18084"/>
                      </a:cubicBezTo>
                      <a:cubicBezTo>
                        <a:pt x="64974" y="18975"/>
                        <a:pt x="63547" y="20519"/>
                        <a:pt x="61542" y="19628"/>
                      </a:cubicBezTo>
                      <a:cubicBezTo>
                        <a:pt x="60694" y="19420"/>
                        <a:pt x="58958" y="18737"/>
                        <a:pt x="58688" y="18084"/>
                      </a:cubicBezTo>
                      <a:cubicBezTo>
                        <a:pt x="58419" y="17847"/>
                        <a:pt x="58688" y="17193"/>
                        <a:pt x="58419" y="16985"/>
                      </a:cubicBezTo>
                      <a:cubicBezTo>
                        <a:pt x="58110" y="17847"/>
                        <a:pt x="57840" y="18737"/>
                        <a:pt x="57840" y="18975"/>
                      </a:cubicBezTo>
                      <a:cubicBezTo>
                        <a:pt x="57840" y="18737"/>
                        <a:pt x="58110" y="17847"/>
                        <a:pt x="58419" y="16985"/>
                      </a:cubicBezTo>
                      <a:cubicBezTo>
                        <a:pt x="58110" y="16985"/>
                        <a:pt x="58110" y="16748"/>
                        <a:pt x="58110" y="16748"/>
                      </a:cubicBezTo>
                      <a:cubicBezTo>
                        <a:pt x="57262" y="16540"/>
                        <a:pt x="56375" y="16540"/>
                        <a:pt x="55835" y="16302"/>
                      </a:cubicBezTo>
                      <a:cubicBezTo>
                        <a:pt x="54948" y="15887"/>
                        <a:pt x="54678" y="15204"/>
                        <a:pt x="53830" y="14788"/>
                      </a:cubicBezTo>
                      <a:cubicBezTo>
                        <a:pt x="52095" y="14342"/>
                        <a:pt x="52095" y="16985"/>
                        <a:pt x="50398" y="15204"/>
                      </a:cubicBezTo>
                      <a:cubicBezTo>
                        <a:pt x="49820" y="14550"/>
                        <a:pt x="46349" y="13897"/>
                        <a:pt x="46079" y="14788"/>
                      </a:cubicBezTo>
                      <a:cubicBezTo>
                        <a:pt x="45809" y="15887"/>
                        <a:pt x="45809" y="16985"/>
                        <a:pt x="45231" y="17847"/>
                      </a:cubicBezTo>
                      <a:cubicBezTo>
                        <a:pt x="44383" y="19183"/>
                        <a:pt x="41221" y="18737"/>
                        <a:pt x="39794" y="18737"/>
                      </a:cubicBezTo>
                      <a:cubicBezTo>
                        <a:pt x="39794" y="19836"/>
                        <a:pt x="40064" y="21380"/>
                        <a:pt x="39485" y="22271"/>
                      </a:cubicBezTo>
                      <a:cubicBezTo>
                        <a:pt x="39794" y="22271"/>
                        <a:pt x="40064" y="22479"/>
                        <a:pt x="40372" y="22271"/>
                      </a:cubicBezTo>
                      <a:cubicBezTo>
                        <a:pt x="40372" y="23608"/>
                        <a:pt x="40642" y="24914"/>
                        <a:pt x="39794" y="25805"/>
                      </a:cubicBezTo>
                      <a:cubicBezTo>
                        <a:pt x="38946" y="26458"/>
                        <a:pt x="36902" y="27349"/>
                        <a:pt x="36053" y="28002"/>
                      </a:cubicBezTo>
                      <a:cubicBezTo>
                        <a:pt x="37480" y="29339"/>
                        <a:pt x="42917" y="28002"/>
                        <a:pt x="43804" y="29784"/>
                      </a:cubicBezTo>
                      <a:cubicBezTo>
                        <a:pt x="44074" y="30645"/>
                        <a:pt x="43804" y="31536"/>
                        <a:pt x="43496" y="32397"/>
                      </a:cubicBezTo>
                      <a:cubicBezTo>
                        <a:pt x="43496" y="32843"/>
                        <a:pt x="42917" y="32843"/>
                        <a:pt x="42647" y="33080"/>
                      </a:cubicBezTo>
                      <a:cubicBezTo>
                        <a:pt x="41799" y="33526"/>
                        <a:pt x="41799" y="34179"/>
                        <a:pt x="41799" y="34832"/>
                      </a:cubicBezTo>
                      <a:cubicBezTo>
                        <a:pt x="40064" y="34832"/>
                        <a:pt x="37789" y="34387"/>
                        <a:pt x="36362" y="35515"/>
                      </a:cubicBezTo>
                      <a:cubicBezTo>
                        <a:pt x="35205" y="36377"/>
                        <a:pt x="35205" y="37713"/>
                        <a:pt x="34897" y="38812"/>
                      </a:cubicBezTo>
                      <a:cubicBezTo>
                        <a:pt x="33778" y="38812"/>
                        <a:pt x="31773" y="37921"/>
                        <a:pt x="30616" y="37921"/>
                      </a:cubicBezTo>
                      <a:cubicBezTo>
                        <a:pt x="28920" y="37475"/>
                        <a:pt x="27455" y="37268"/>
                        <a:pt x="25758" y="37713"/>
                      </a:cubicBezTo>
                      <a:cubicBezTo>
                        <a:pt x="25758" y="37921"/>
                        <a:pt x="25758" y="38366"/>
                        <a:pt x="25449" y="38604"/>
                      </a:cubicBezTo>
                      <a:cubicBezTo>
                        <a:pt x="24601" y="38812"/>
                        <a:pt x="24331" y="37921"/>
                        <a:pt x="24023" y="37475"/>
                      </a:cubicBezTo>
                      <a:cubicBezTo>
                        <a:pt x="23174" y="37060"/>
                        <a:pt x="22326" y="37268"/>
                        <a:pt x="21478" y="37268"/>
                      </a:cubicBezTo>
                      <a:cubicBezTo>
                        <a:pt x="19742" y="37475"/>
                        <a:pt x="18316" y="38366"/>
                        <a:pt x="18007" y="39703"/>
                      </a:cubicBezTo>
                      <a:cubicBezTo>
                        <a:pt x="17467" y="41247"/>
                        <a:pt x="17467" y="41662"/>
                        <a:pt x="14884" y="41455"/>
                      </a:cubicBezTo>
                      <a:cubicBezTo>
                        <a:pt x="13997" y="41247"/>
                        <a:pt x="12879" y="41247"/>
                        <a:pt x="11722" y="41247"/>
                      </a:cubicBezTo>
                      <a:cubicBezTo>
                        <a:pt x="11143" y="41455"/>
                        <a:pt x="10295" y="41900"/>
                        <a:pt x="9447" y="41662"/>
                      </a:cubicBezTo>
                      <a:cubicBezTo>
                        <a:pt x="9717" y="41662"/>
                        <a:pt x="9447" y="39910"/>
                        <a:pt x="9138" y="39703"/>
                      </a:cubicBezTo>
                      <a:cubicBezTo>
                        <a:pt x="8290" y="39257"/>
                        <a:pt x="6863" y="39465"/>
                        <a:pt x="5976" y="39703"/>
                      </a:cubicBezTo>
                      <a:cubicBezTo>
                        <a:pt x="5976" y="40564"/>
                        <a:pt x="6285" y="41900"/>
                        <a:pt x="6285" y="41900"/>
                      </a:cubicBezTo>
                      <a:cubicBezTo>
                        <a:pt x="6285" y="41900"/>
                        <a:pt x="5976" y="40564"/>
                        <a:pt x="5976" y="39703"/>
                      </a:cubicBezTo>
                      <a:cubicBezTo>
                        <a:pt x="5976" y="39703"/>
                        <a:pt x="5976" y="39703"/>
                        <a:pt x="5706" y="39703"/>
                      </a:cubicBezTo>
                      <a:cubicBezTo>
                        <a:pt x="5706" y="41247"/>
                        <a:pt x="3431" y="40356"/>
                        <a:pt x="3431" y="41900"/>
                      </a:cubicBezTo>
                      <a:cubicBezTo>
                        <a:pt x="2005" y="42108"/>
                        <a:pt x="1426" y="41247"/>
                        <a:pt x="269" y="41009"/>
                      </a:cubicBezTo>
                      <a:cubicBezTo>
                        <a:pt x="0" y="42108"/>
                        <a:pt x="0" y="43444"/>
                        <a:pt x="0" y="44543"/>
                      </a:cubicBezTo>
                      <a:cubicBezTo>
                        <a:pt x="1118" y="44543"/>
                        <a:pt x="2005" y="44335"/>
                        <a:pt x="2853" y="44988"/>
                      </a:cubicBezTo>
                      <a:cubicBezTo>
                        <a:pt x="3701" y="45434"/>
                        <a:pt x="4550" y="45196"/>
                        <a:pt x="5128" y="45642"/>
                      </a:cubicBezTo>
                      <a:cubicBezTo>
                        <a:pt x="5976" y="45879"/>
                        <a:pt x="5976" y="46533"/>
                        <a:pt x="6863" y="46740"/>
                      </a:cubicBezTo>
                      <a:cubicBezTo>
                        <a:pt x="7442" y="46978"/>
                        <a:pt x="8560" y="46978"/>
                        <a:pt x="8560" y="47631"/>
                      </a:cubicBezTo>
                      <a:cubicBezTo>
                        <a:pt x="7712" y="47839"/>
                        <a:pt x="5706" y="50066"/>
                        <a:pt x="5706" y="50720"/>
                      </a:cubicBezTo>
                      <a:cubicBezTo>
                        <a:pt x="5437" y="50720"/>
                        <a:pt x="5437" y="50720"/>
                        <a:pt x="5128" y="50720"/>
                      </a:cubicBezTo>
                      <a:cubicBezTo>
                        <a:pt x="7442" y="50720"/>
                        <a:pt x="10295" y="50066"/>
                        <a:pt x="12300" y="50927"/>
                      </a:cubicBezTo>
                      <a:cubicBezTo>
                        <a:pt x="13997" y="51610"/>
                        <a:pt x="13457" y="53363"/>
                        <a:pt x="13457" y="54699"/>
                      </a:cubicBezTo>
                      <a:cubicBezTo>
                        <a:pt x="12879" y="54699"/>
                        <a:pt x="12570" y="54699"/>
                        <a:pt x="11992" y="54699"/>
                      </a:cubicBezTo>
                      <a:cubicBezTo>
                        <a:pt x="11452" y="55352"/>
                        <a:pt x="11992" y="56451"/>
                        <a:pt x="11722" y="57104"/>
                      </a:cubicBezTo>
                      <a:cubicBezTo>
                        <a:pt x="12570" y="57104"/>
                        <a:pt x="16002" y="58440"/>
                        <a:pt x="16580" y="59094"/>
                      </a:cubicBezTo>
                      <a:cubicBezTo>
                        <a:pt x="17737" y="60193"/>
                        <a:pt x="17467" y="61737"/>
                        <a:pt x="17159" y="62835"/>
                      </a:cubicBezTo>
                      <a:cubicBezTo>
                        <a:pt x="16002" y="63518"/>
                        <a:pt x="16311" y="65063"/>
                        <a:pt x="16002" y="66161"/>
                      </a:cubicBezTo>
                      <a:cubicBezTo>
                        <a:pt x="15732" y="67260"/>
                        <a:pt x="15424" y="68359"/>
                        <a:pt x="15732" y="69458"/>
                      </a:cubicBezTo>
                      <a:cubicBezTo>
                        <a:pt x="16002" y="70348"/>
                        <a:pt x="16002" y="71447"/>
                        <a:pt x="16889" y="71893"/>
                      </a:cubicBezTo>
                      <a:cubicBezTo>
                        <a:pt x="17737" y="72338"/>
                        <a:pt x="19164" y="72338"/>
                        <a:pt x="19164" y="73437"/>
                      </a:cubicBezTo>
                      <a:cubicBezTo>
                        <a:pt x="19473" y="73437"/>
                        <a:pt x="19742" y="73437"/>
                        <a:pt x="20012" y="73199"/>
                      </a:cubicBezTo>
                      <a:cubicBezTo>
                        <a:pt x="20012" y="71655"/>
                        <a:pt x="22017" y="72100"/>
                        <a:pt x="22904" y="71002"/>
                      </a:cubicBezTo>
                      <a:cubicBezTo>
                        <a:pt x="23753" y="70348"/>
                        <a:pt x="25758" y="70111"/>
                        <a:pt x="26915" y="70556"/>
                      </a:cubicBezTo>
                      <a:cubicBezTo>
                        <a:pt x="28341" y="71239"/>
                        <a:pt x="28611" y="75634"/>
                        <a:pt x="26028" y="75426"/>
                      </a:cubicBezTo>
                      <a:cubicBezTo>
                        <a:pt x="26028" y="76080"/>
                        <a:pt x="26606" y="76288"/>
                        <a:pt x="26336" y="76971"/>
                      </a:cubicBezTo>
                      <a:cubicBezTo>
                        <a:pt x="30616" y="77416"/>
                        <a:pt x="25758" y="80059"/>
                        <a:pt x="26336" y="81603"/>
                      </a:cubicBezTo>
                      <a:cubicBezTo>
                        <a:pt x="26336" y="81603"/>
                        <a:pt x="26336" y="81603"/>
                        <a:pt x="26606" y="81603"/>
                      </a:cubicBezTo>
                      <a:cubicBezTo>
                        <a:pt x="26606" y="82019"/>
                        <a:pt x="26606" y="82464"/>
                        <a:pt x="26606" y="82910"/>
                      </a:cubicBezTo>
                      <a:cubicBezTo>
                        <a:pt x="24601" y="83355"/>
                        <a:pt x="26028" y="86651"/>
                        <a:pt x="24331" y="86651"/>
                      </a:cubicBezTo>
                      <a:cubicBezTo>
                        <a:pt x="25758" y="86889"/>
                        <a:pt x="26336" y="88195"/>
                        <a:pt x="27763" y="87988"/>
                      </a:cubicBezTo>
                      <a:cubicBezTo>
                        <a:pt x="28341" y="87542"/>
                        <a:pt x="28611" y="86889"/>
                        <a:pt x="29768" y="87097"/>
                      </a:cubicBezTo>
                      <a:cubicBezTo>
                        <a:pt x="29498" y="88433"/>
                        <a:pt x="31773" y="89086"/>
                        <a:pt x="30038" y="89977"/>
                      </a:cubicBezTo>
                      <a:cubicBezTo>
                        <a:pt x="29190" y="90423"/>
                        <a:pt x="28611" y="92620"/>
                        <a:pt x="28611" y="93511"/>
                      </a:cubicBezTo>
                      <a:cubicBezTo>
                        <a:pt x="26336" y="93066"/>
                        <a:pt x="26606" y="97015"/>
                        <a:pt x="25758" y="98144"/>
                      </a:cubicBezTo>
                      <a:cubicBezTo>
                        <a:pt x="25179" y="99005"/>
                        <a:pt x="23444" y="99005"/>
                        <a:pt x="23753" y="99896"/>
                      </a:cubicBezTo>
                      <a:cubicBezTo>
                        <a:pt x="24023" y="100786"/>
                        <a:pt x="25179" y="102331"/>
                        <a:pt x="26028" y="102331"/>
                      </a:cubicBezTo>
                      <a:cubicBezTo>
                        <a:pt x="26336" y="103192"/>
                        <a:pt x="26336" y="104083"/>
                        <a:pt x="26028" y="104736"/>
                      </a:cubicBezTo>
                      <a:cubicBezTo>
                        <a:pt x="24910" y="104736"/>
                        <a:pt x="23753" y="105835"/>
                        <a:pt x="23753" y="106518"/>
                      </a:cubicBezTo>
                      <a:cubicBezTo>
                        <a:pt x="23444" y="107616"/>
                        <a:pt x="24910" y="108270"/>
                        <a:pt x="24910" y="109368"/>
                      </a:cubicBezTo>
                      <a:cubicBezTo>
                        <a:pt x="25179" y="109368"/>
                        <a:pt x="25179" y="109368"/>
                        <a:pt x="25179" y="109368"/>
                      </a:cubicBezTo>
                      <a:cubicBezTo>
                        <a:pt x="25758" y="110705"/>
                        <a:pt x="26336" y="112457"/>
                        <a:pt x="23753" y="111566"/>
                      </a:cubicBezTo>
                      <a:cubicBezTo>
                        <a:pt x="23753" y="112011"/>
                        <a:pt x="23753" y="112457"/>
                        <a:pt x="23753" y="112902"/>
                      </a:cubicBezTo>
                      <a:cubicBezTo>
                        <a:pt x="23444" y="112902"/>
                        <a:pt x="23444" y="113110"/>
                        <a:pt x="23174" y="112902"/>
                      </a:cubicBezTo>
                      <a:cubicBezTo>
                        <a:pt x="23174" y="113793"/>
                        <a:pt x="23174" y="114446"/>
                        <a:pt x="22904" y="115100"/>
                      </a:cubicBezTo>
                      <a:cubicBezTo>
                        <a:pt x="22904" y="115337"/>
                        <a:pt x="22596" y="115337"/>
                        <a:pt x="22326" y="115337"/>
                      </a:cubicBezTo>
                      <a:cubicBezTo>
                        <a:pt x="22326" y="115337"/>
                        <a:pt x="22017" y="115545"/>
                        <a:pt x="21748" y="115545"/>
                      </a:cubicBezTo>
                      <a:cubicBezTo>
                        <a:pt x="22017" y="115991"/>
                        <a:pt x="22326" y="116436"/>
                        <a:pt x="22904" y="116881"/>
                      </a:cubicBezTo>
                      <a:cubicBezTo>
                        <a:pt x="23753" y="117327"/>
                        <a:pt x="25449" y="117743"/>
                        <a:pt x="26606" y="118188"/>
                      </a:cubicBezTo>
                      <a:cubicBezTo>
                        <a:pt x="28341" y="118634"/>
                        <a:pt x="30038" y="119287"/>
                        <a:pt x="31773" y="119732"/>
                      </a:cubicBezTo>
                      <a:cubicBezTo>
                        <a:pt x="32622" y="119732"/>
                        <a:pt x="33470" y="119732"/>
                        <a:pt x="34357" y="119732"/>
                      </a:cubicBezTo>
                      <a:cubicBezTo>
                        <a:pt x="34627" y="119732"/>
                        <a:pt x="34897" y="119970"/>
                        <a:pt x="35205" y="119732"/>
                      </a:cubicBezTo>
                      <a:cubicBezTo>
                        <a:pt x="35205" y="119732"/>
                        <a:pt x="35475" y="119287"/>
                        <a:pt x="35784" y="119287"/>
                      </a:cubicBezTo>
                      <a:lnTo>
                        <a:pt x="35784" y="119287"/>
                      </a:lnTo>
                      <a:cubicBezTo>
                        <a:pt x="36053" y="119079"/>
                        <a:pt x="36053" y="118426"/>
                        <a:pt x="36902" y="118188"/>
                      </a:cubicBezTo>
                      <a:cubicBezTo>
                        <a:pt x="37210" y="117980"/>
                        <a:pt x="38059" y="118188"/>
                        <a:pt x="38637" y="118188"/>
                      </a:cubicBezTo>
                      <a:cubicBezTo>
                        <a:pt x="39485" y="118188"/>
                        <a:pt x="40372" y="117980"/>
                        <a:pt x="41221" y="117743"/>
                      </a:cubicBezTo>
                      <a:cubicBezTo>
                        <a:pt x="41491" y="117535"/>
                        <a:pt x="42069" y="117327"/>
                        <a:pt x="42377" y="117089"/>
                      </a:cubicBezTo>
                      <a:cubicBezTo>
                        <a:pt x="42647" y="116436"/>
                        <a:pt x="42917" y="115991"/>
                        <a:pt x="43496" y="115545"/>
                      </a:cubicBezTo>
                      <a:cubicBezTo>
                        <a:pt x="44074" y="115337"/>
                        <a:pt x="44922" y="115337"/>
                        <a:pt x="45231" y="115100"/>
                      </a:cubicBezTo>
                      <a:cubicBezTo>
                        <a:pt x="45501" y="115100"/>
                        <a:pt x="46079" y="115100"/>
                        <a:pt x="46349" y="115100"/>
                      </a:cubicBezTo>
                      <a:cubicBezTo>
                        <a:pt x="46658" y="115100"/>
                        <a:pt x="46928" y="114684"/>
                        <a:pt x="47506" y="114684"/>
                      </a:cubicBezTo>
                      <a:cubicBezTo>
                        <a:pt x="48393" y="114239"/>
                        <a:pt x="48971" y="114239"/>
                        <a:pt x="49820" y="113556"/>
                      </a:cubicBezTo>
                      <a:cubicBezTo>
                        <a:pt x="50398" y="113110"/>
                        <a:pt x="50938" y="112457"/>
                        <a:pt x="51246" y="111804"/>
                      </a:cubicBezTo>
                      <a:cubicBezTo>
                        <a:pt x="51516" y="111358"/>
                        <a:pt x="51516" y="110913"/>
                        <a:pt x="51825" y="110705"/>
                      </a:cubicBezTo>
                      <a:cubicBezTo>
                        <a:pt x="52365" y="110259"/>
                        <a:pt x="52365" y="110259"/>
                        <a:pt x="52673" y="109814"/>
                      </a:cubicBezTo>
                      <a:cubicBezTo>
                        <a:pt x="52673" y="109606"/>
                        <a:pt x="52673" y="108715"/>
                        <a:pt x="52673" y="108507"/>
                      </a:cubicBezTo>
                      <a:cubicBezTo>
                        <a:pt x="52365" y="108270"/>
                        <a:pt x="51246" y="108270"/>
                        <a:pt x="51246" y="108507"/>
                      </a:cubicBezTo>
                      <a:cubicBezTo>
                        <a:pt x="50668" y="108507"/>
                        <a:pt x="49820" y="108507"/>
                        <a:pt x="49241" y="108507"/>
                      </a:cubicBezTo>
                      <a:cubicBezTo>
                        <a:pt x="49511" y="107616"/>
                        <a:pt x="51825" y="108062"/>
                        <a:pt x="52365" y="108062"/>
                      </a:cubicBezTo>
                      <a:cubicBezTo>
                        <a:pt x="52673" y="107409"/>
                        <a:pt x="52673" y="106963"/>
                        <a:pt x="53251" y="106518"/>
                      </a:cubicBezTo>
                      <a:cubicBezTo>
                        <a:pt x="53521" y="106280"/>
                        <a:pt x="54100" y="105835"/>
                        <a:pt x="54100" y="105419"/>
                      </a:cubicBezTo>
                      <a:cubicBezTo>
                        <a:pt x="54370" y="104291"/>
                        <a:pt x="54100" y="103192"/>
                        <a:pt x="54100" y="102093"/>
                      </a:cubicBezTo>
                      <a:cubicBezTo>
                        <a:pt x="54370" y="101648"/>
                        <a:pt x="54370" y="100549"/>
                        <a:pt x="54948" y="100103"/>
                      </a:cubicBezTo>
                      <a:cubicBezTo>
                        <a:pt x="55257" y="99896"/>
                        <a:pt x="55526" y="100103"/>
                        <a:pt x="55835" y="99896"/>
                      </a:cubicBezTo>
                      <a:cubicBezTo>
                        <a:pt x="56375" y="99896"/>
                        <a:pt x="56375" y="99688"/>
                        <a:pt x="56953" y="99450"/>
                      </a:cubicBezTo>
                      <a:cubicBezTo>
                        <a:pt x="57532" y="99005"/>
                        <a:pt x="58419" y="99242"/>
                        <a:pt x="58958" y="98797"/>
                      </a:cubicBezTo>
                      <a:cubicBezTo>
                        <a:pt x="59537" y="98351"/>
                        <a:pt x="59845" y="97698"/>
                        <a:pt x="60424" y="97461"/>
                      </a:cubicBezTo>
                      <a:cubicBezTo>
                        <a:pt x="60964" y="97015"/>
                        <a:pt x="62120" y="97015"/>
                        <a:pt x="62969" y="97015"/>
                      </a:cubicBezTo>
                      <a:cubicBezTo>
                        <a:pt x="64704" y="96807"/>
                        <a:pt x="66709" y="96570"/>
                        <a:pt x="68406" y="96154"/>
                      </a:cubicBezTo>
                      <a:cubicBezTo>
                        <a:pt x="68984" y="95916"/>
                        <a:pt x="69293" y="95916"/>
                        <a:pt x="69871" y="95916"/>
                      </a:cubicBezTo>
                      <a:cubicBezTo>
                        <a:pt x="69871" y="95916"/>
                        <a:pt x="70141" y="95708"/>
                        <a:pt x="70141" y="95471"/>
                      </a:cubicBezTo>
                      <a:cubicBezTo>
                        <a:pt x="70411" y="95263"/>
                        <a:pt x="71298" y="95263"/>
                        <a:pt x="71876" y="95263"/>
                      </a:cubicBezTo>
                      <a:cubicBezTo>
                        <a:pt x="72146" y="94818"/>
                        <a:pt x="72146" y="94818"/>
                        <a:pt x="72724" y="94610"/>
                      </a:cubicBezTo>
                      <a:cubicBezTo>
                        <a:pt x="72994" y="94610"/>
                        <a:pt x="73573" y="94610"/>
                        <a:pt x="73843" y="94610"/>
                      </a:cubicBezTo>
                      <a:cubicBezTo>
                        <a:pt x="75308" y="94164"/>
                        <a:pt x="76735" y="93927"/>
                        <a:pt x="78431" y="94164"/>
                      </a:cubicBezTo>
                      <a:cubicBezTo>
                        <a:pt x="79318" y="94164"/>
                        <a:pt x="80167" y="94372"/>
                        <a:pt x="81323" y="94372"/>
                      </a:cubicBezTo>
                      <a:cubicBezTo>
                        <a:pt x="81863" y="94372"/>
                        <a:pt x="82172" y="94164"/>
                        <a:pt x="82750" y="93927"/>
                      </a:cubicBezTo>
                      <a:cubicBezTo>
                        <a:pt x="82442" y="93927"/>
                        <a:pt x="81863" y="93719"/>
                        <a:pt x="81593" y="93719"/>
                      </a:cubicBezTo>
                      <a:cubicBezTo>
                        <a:pt x="81593" y="93511"/>
                        <a:pt x="81323" y="93273"/>
                        <a:pt x="81015" y="93066"/>
                      </a:cubicBezTo>
                      <a:cubicBezTo>
                        <a:pt x="80745" y="93066"/>
                        <a:pt x="80437" y="93066"/>
                        <a:pt x="80167" y="92828"/>
                      </a:cubicBezTo>
                      <a:cubicBezTo>
                        <a:pt x="79318" y="92412"/>
                        <a:pt x="78740" y="92175"/>
                        <a:pt x="77853" y="91967"/>
                      </a:cubicBezTo>
                      <a:cubicBezTo>
                        <a:pt x="75000" y="90868"/>
                        <a:pt x="76735" y="87542"/>
                        <a:pt x="77853" y="85998"/>
                      </a:cubicBezTo>
                      <a:cubicBezTo>
                        <a:pt x="78431" y="84899"/>
                        <a:pt x="79897" y="84454"/>
                        <a:pt x="80437" y="83593"/>
                      </a:cubicBezTo>
                      <a:cubicBezTo>
                        <a:pt x="80745" y="82702"/>
                        <a:pt x="81323" y="82019"/>
                        <a:pt x="82442" y="81603"/>
                      </a:cubicBezTo>
                      <a:cubicBezTo>
                        <a:pt x="82442" y="80267"/>
                        <a:pt x="84177" y="79613"/>
                        <a:pt x="85295" y="78723"/>
                      </a:cubicBezTo>
                      <a:cubicBezTo>
                        <a:pt x="85604" y="78277"/>
                        <a:pt x="85874" y="78069"/>
                        <a:pt x="86182" y="77832"/>
                      </a:cubicBezTo>
                      <a:cubicBezTo>
                        <a:pt x="86452" y="77624"/>
                        <a:pt x="86760" y="77624"/>
                        <a:pt x="87030" y="77416"/>
                      </a:cubicBezTo>
                      <a:cubicBezTo>
                        <a:pt x="88187" y="76733"/>
                        <a:pt x="87030" y="76733"/>
                        <a:pt x="86452" y="76525"/>
                      </a:cubicBezTo>
                      <a:cubicBezTo>
                        <a:pt x="86452" y="76080"/>
                        <a:pt x="86452" y="73882"/>
                        <a:pt x="87300" y="74090"/>
                      </a:cubicBezTo>
                      <a:cubicBezTo>
                        <a:pt x="87300" y="73645"/>
                        <a:pt x="87300" y="73199"/>
                        <a:pt x="87609" y="72991"/>
                      </a:cubicBezTo>
                      <a:cubicBezTo>
                        <a:pt x="87879" y="72546"/>
                        <a:pt x="89035" y="71655"/>
                        <a:pt x="89614" y="71447"/>
                      </a:cubicBezTo>
                      <a:cubicBezTo>
                        <a:pt x="90192" y="71239"/>
                        <a:pt x="91041" y="71239"/>
                        <a:pt x="91619" y="71239"/>
                      </a:cubicBezTo>
                      <a:cubicBezTo>
                        <a:pt x="92197" y="71239"/>
                        <a:pt x="92776" y="71239"/>
                        <a:pt x="93046" y="71239"/>
                      </a:cubicBezTo>
                      <a:cubicBezTo>
                        <a:pt x="93316" y="71447"/>
                        <a:pt x="93624" y="71447"/>
                        <a:pt x="93894" y="71447"/>
                      </a:cubicBezTo>
                      <a:cubicBezTo>
                        <a:pt x="94781" y="71239"/>
                        <a:pt x="95321" y="71893"/>
                        <a:pt x="96208" y="71655"/>
                      </a:cubicBezTo>
                      <a:cubicBezTo>
                        <a:pt x="95899" y="71239"/>
                        <a:pt x="95899" y="70794"/>
                        <a:pt x="95629" y="70556"/>
                      </a:cubicBezTo>
                      <a:cubicBezTo>
                        <a:pt x="95899" y="70348"/>
                        <a:pt x="96208" y="70348"/>
                        <a:pt x="96748" y="70348"/>
                      </a:cubicBezTo>
                      <a:cubicBezTo>
                        <a:pt x="97904" y="70348"/>
                        <a:pt x="99061" y="70556"/>
                        <a:pt x="100218" y="70556"/>
                      </a:cubicBezTo>
                      <a:cubicBezTo>
                        <a:pt x="100488" y="70556"/>
                        <a:pt x="101066" y="70556"/>
                        <a:pt x="101336" y="70556"/>
                      </a:cubicBezTo>
                      <a:cubicBezTo>
                        <a:pt x="101645" y="70794"/>
                        <a:pt x="101915" y="71002"/>
                        <a:pt x="102493" y="71002"/>
                      </a:cubicBezTo>
                      <a:cubicBezTo>
                        <a:pt x="102802" y="71002"/>
                        <a:pt x="103341" y="70794"/>
                        <a:pt x="103650" y="71002"/>
                      </a:cubicBezTo>
                      <a:cubicBezTo>
                        <a:pt x="104228" y="71239"/>
                        <a:pt x="103071" y="71893"/>
                        <a:pt x="102802" y="72100"/>
                      </a:cubicBezTo>
                      <a:cubicBezTo>
                        <a:pt x="103071" y="72100"/>
                        <a:pt x="103341" y="72100"/>
                        <a:pt x="103650" y="72100"/>
                      </a:cubicBezTo>
                      <a:cubicBezTo>
                        <a:pt x="104768" y="70111"/>
                        <a:pt x="104768" y="70111"/>
                        <a:pt x="104768" y="70111"/>
                      </a:cubicBezTo>
                      <a:cubicBezTo>
                        <a:pt x="104768" y="68804"/>
                        <a:pt x="104768" y="67468"/>
                        <a:pt x="104768" y="66161"/>
                      </a:cubicBezTo>
                      <a:cubicBezTo>
                        <a:pt x="104498" y="63518"/>
                        <a:pt x="104228" y="60876"/>
                        <a:pt x="104228" y="58203"/>
                      </a:cubicBezTo>
                      <a:cubicBezTo>
                        <a:pt x="104228" y="56005"/>
                        <a:pt x="104228" y="53808"/>
                        <a:pt x="104228" y="51373"/>
                      </a:cubicBezTo>
                      <a:cubicBezTo>
                        <a:pt x="104228" y="50274"/>
                        <a:pt x="104228" y="48938"/>
                        <a:pt x="103920" y="47839"/>
                      </a:cubicBezTo>
                      <a:cubicBezTo>
                        <a:pt x="103920" y="47631"/>
                        <a:pt x="103650" y="47631"/>
                        <a:pt x="103650" y="47423"/>
                      </a:cubicBezTo>
                      <a:cubicBezTo>
                        <a:pt x="103650" y="46978"/>
                        <a:pt x="103650" y="46533"/>
                        <a:pt x="103650" y="46295"/>
                      </a:cubicBezTo>
                      <a:cubicBezTo>
                        <a:pt x="103650" y="45879"/>
                        <a:pt x="103341" y="45879"/>
                        <a:pt x="103071" y="45642"/>
                      </a:cubicBezTo>
                      <a:cubicBezTo>
                        <a:pt x="102223" y="44543"/>
                        <a:pt x="102802" y="42345"/>
                        <a:pt x="103071" y="41247"/>
                      </a:cubicBezTo>
                      <a:cubicBezTo>
                        <a:pt x="103341" y="41009"/>
                        <a:pt x="103341" y="40564"/>
                        <a:pt x="103341" y="40356"/>
                      </a:cubicBezTo>
                      <a:cubicBezTo>
                        <a:pt x="103071" y="40356"/>
                        <a:pt x="102802" y="40118"/>
                        <a:pt x="102493" y="40356"/>
                      </a:cubicBezTo>
                      <a:cubicBezTo>
                        <a:pt x="102223" y="40356"/>
                        <a:pt x="101915" y="40356"/>
                        <a:pt x="101915" y="40356"/>
                      </a:cubicBezTo>
                      <a:cubicBezTo>
                        <a:pt x="101645" y="40356"/>
                        <a:pt x="101336" y="40356"/>
                        <a:pt x="101336" y="40356"/>
                      </a:cubicBezTo>
                      <a:lnTo>
                        <a:pt x="101066" y="39910"/>
                      </a:lnTo>
                      <a:cubicBezTo>
                        <a:pt x="101066" y="39703"/>
                        <a:pt x="100796" y="39465"/>
                        <a:pt x="100488" y="39465"/>
                      </a:cubicBezTo>
                      <a:cubicBezTo>
                        <a:pt x="100488" y="39910"/>
                        <a:pt x="99331" y="39910"/>
                        <a:pt x="99331" y="39465"/>
                      </a:cubicBezTo>
                      <a:cubicBezTo>
                        <a:pt x="98791" y="39465"/>
                        <a:pt x="98483" y="39257"/>
                        <a:pt x="97904" y="39020"/>
                      </a:cubicBezTo>
                      <a:cubicBezTo>
                        <a:pt x="98791" y="38158"/>
                        <a:pt x="96478" y="37475"/>
                        <a:pt x="95629" y="37475"/>
                      </a:cubicBezTo>
                      <a:cubicBezTo>
                        <a:pt x="95899" y="36822"/>
                        <a:pt x="97634" y="37060"/>
                        <a:pt x="97634" y="37060"/>
                      </a:cubicBezTo>
                      <a:cubicBezTo>
                        <a:pt x="97904" y="36377"/>
                        <a:pt x="97326" y="35961"/>
                        <a:pt x="98213" y="35723"/>
                      </a:cubicBezTo>
                      <a:cubicBezTo>
                        <a:pt x="98213" y="35515"/>
                        <a:pt x="98213" y="35515"/>
                        <a:pt x="98213" y="35278"/>
                      </a:cubicBezTo>
                      <a:cubicBezTo>
                        <a:pt x="97326" y="35278"/>
                        <a:pt x="97056" y="34832"/>
                        <a:pt x="97326" y="34387"/>
                      </a:cubicBezTo>
                      <a:cubicBezTo>
                        <a:pt x="97904" y="34387"/>
                        <a:pt x="98791" y="33971"/>
                        <a:pt x="99061" y="34387"/>
                      </a:cubicBezTo>
                      <a:cubicBezTo>
                        <a:pt x="99331" y="34625"/>
                        <a:pt x="99061" y="35515"/>
                        <a:pt x="99910" y="35070"/>
                      </a:cubicBezTo>
                      <a:cubicBezTo>
                        <a:pt x="100488" y="34832"/>
                        <a:pt x="100218" y="33971"/>
                        <a:pt x="100796" y="34179"/>
                      </a:cubicBezTo>
                      <a:cubicBezTo>
                        <a:pt x="101645" y="34387"/>
                        <a:pt x="101336" y="35070"/>
                        <a:pt x="100796" y="35278"/>
                      </a:cubicBezTo>
                      <a:cubicBezTo>
                        <a:pt x="100796" y="35278"/>
                        <a:pt x="101066" y="35723"/>
                        <a:pt x="101336" y="35723"/>
                      </a:cubicBezTo>
                      <a:cubicBezTo>
                        <a:pt x="101066" y="35723"/>
                        <a:pt x="100796" y="35961"/>
                        <a:pt x="100796" y="36169"/>
                      </a:cubicBezTo>
                      <a:cubicBezTo>
                        <a:pt x="101066" y="36377"/>
                        <a:pt x="101645" y="36169"/>
                        <a:pt x="101915" y="36169"/>
                      </a:cubicBezTo>
                      <a:cubicBezTo>
                        <a:pt x="102493" y="35961"/>
                        <a:pt x="103341" y="35723"/>
                        <a:pt x="104228" y="35961"/>
                      </a:cubicBezTo>
                      <a:cubicBezTo>
                        <a:pt x="104498" y="35515"/>
                        <a:pt x="104768" y="34832"/>
                        <a:pt x="105077" y="34387"/>
                      </a:cubicBezTo>
                      <a:cubicBezTo>
                        <a:pt x="105347" y="33971"/>
                        <a:pt x="105347" y="33288"/>
                        <a:pt x="105347" y="32843"/>
                      </a:cubicBezTo>
                      <a:cubicBezTo>
                        <a:pt x="105655" y="32635"/>
                        <a:pt x="105925" y="31982"/>
                        <a:pt x="105655" y="31744"/>
                      </a:cubicBezTo>
                      <a:cubicBezTo>
                        <a:pt x="105655" y="31299"/>
                        <a:pt x="104228" y="31982"/>
                        <a:pt x="104228" y="31299"/>
                      </a:cubicBezTo>
                      <a:cubicBezTo>
                        <a:pt x="104228" y="30883"/>
                        <a:pt x="105077" y="30438"/>
                        <a:pt x="105655" y="30438"/>
                      </a:cubicBezTo>
                      <a:cubicBezTo>
                        <a:pt x="105925" y="30645"/>
                        <a:pt x="106503" y="31299"/>
                        <a:pt x="106233" y="31299"/>
                      </a:cubicBezTo>
                      <a:cubicBezTo>
                        <a:pt x="106773" y="31299"/>
                        <a:pt x="106773" y="31091"/>
                        <a:pt x="107082" y="30883"/>
                      </a:cubicBezTo>
                      <a:cubicBezTo>
                        <a:pt x="107082" y="30645"/>
                        <a:pt x="107082" y="30645"/>
                        <a:pt x="107082" y="30438"/>
                      </a:cubicBezTo>
                      <a:cubicBezTo>
                        <a:pt x="107082" y="30200"/>
                        <a:pt x="107352" y="30200"/>
                        <a:pt x="107352" y="29992"/>
                      </a:cubicBezTo>
                      <a:cubicBezTo>
                        <a:pt x="107352" y="29547"/>
                        <a:pt x="107352" y="29339"/>
                        <a:pt x="107660" y="29101"/>
                      </a:cubicBezTo>
                      <a:cubicBezTo>
                        <a:pt x="107930" y="28893"/>
                        <a:pt x="108239" y="28656"/>
                        <a:pt x="108508" y="28448"/>
                      </a:cubicBezTo>
                      <a:cubicBezTo>
                        <a:pt x="109357" y="27795"/>
                        <a:pt x="110514" y="27349"/>
                        <a:pt x="111362" y="26696"/>
                      </a:cubicBezTo>
                      <a:cubicBezTo>
                        <a:pt x="111940" y="26250"/>
                        <a:pt x="111940" y="26013"/>
                        <a:pt x="111940" y="25567"/>
                      </a:cubicBezTo>
                      <a:cubicBezTo>
                        <a:pt x="112249" y="25122"/>
                        <a:pt x="112789" y="24914"/>
                        <a:pt x="113097" y="24706"/>
                      </a:cubicBezTo>
                      <a:cubicBezTo>
                        <a:pt x="113367" y="24261"/>
                        <a:pt x="113367" y="23815"/>
                        <a:pt x="113367" y="23370"/>
                      </a:cubicBezTo>
                      <a:cubicBezTo>
                        <a:pt x="113097" y="22925"/>
                        <a:pt x="112789" y="22925"/>
                        <a:pt x="112249" y="22717"/>
                      </a:cubicBezTo>
                      <a:cubicBezTo>
                        <a:pt x="111940" y="22717"/>
                        <a:pt x="111670" y="22271"/>
                        <a:pt x="111092" y="22271"/>
                      </a:cubicBezTo>
                      <a:cubicBezTo>
                        <a:pt x="111670" y="22271"/>
                        <a:pt x="111940" y="22271"/>
                        <a:pt x="112249" y="22271"/>
                      </a:cubicBezTo>
                      <a:cubicBezTo>
                        <a:pt x="112519" y="22479"/>
                        <a:pt x="112789" y="22717"/>
                        <a:pt x="113097" y="22717"/>
                      </a:cubicBezTo>
                      <a:cubicBezTo>
                        <a:pt x="114524" y="22925"/>
                        <a:pt x="115951" y="19628"/>
                        <a:pt x="116221" y="18737"/>
                      </a:cubicBezTo>
                      <a:cubicBezTo>
                        <a:pt x="116799" y="17639"/>
                        <a:pt x="117377" y="17193"/>
                        <a:pt x="117377" y="16095"/>
                      </a:cubicBezTo>
                      <a:cubicBezTo>
                        <a:pt x="117686" y="15204"/>
                        <a:pt x="117377" y="14342"/>
                        <a:pt x="117686" y="13452"/>
                      </a:cubicBezTo>
                      <a:cubicBezTo>
                        <a:pt x="117686" y="11462"/>
                        <a:pt x="119691" y="10363"/>
                        <a:pt x="119691" y="8611"/>
                      </a:cubicBezTo>
                      <a:cubicBezTo>
                        <a:pt x="119961" y="7067"/>
                        <a:pt x="119961" y="5523"/>
                        <a:pt x="119383" y="3979"/>
                      </a:cubicBezTo>
                      <a:cubicBezTo>
                        <a:pt x="119113" y="3088"/>
                        <a:pt x="118226" y="2435"/>
                        <a:pt x="117686" y="1752"/>
                      </a:cubicBezTo>
                      <a:cubicBezTo>
                        <a:pt x="115951" y="1306"/>
                        <a:pt x="114524" y="890"/>
                        <a:pt x="113367" y="653"/>
                      </a:cubicBezTo>
                      <a:cubicBezTo>
                        <a:pt x="113097" y="1306"/>
                        <a:pt x="112519" y="1752"/>
                        <a:pt x="111670" y="1544"/>
                      </a:cubicBezTo>
                      <a:close/>
                      <a:moveTo>
                        <a:pt x="100488" y="57342"/>
                      </a:moveTo>
                      <a:lnTo>
                        <a:pt x="100488" y="57342"/>
                      </a:lnTo>
                      <a:cubicBezTo>
                        <a:pt x="101336" y="57104"/>
                        <a:pt x="102223" y="57104"/>
                        <a:pt x="102802" y="57342"/>
                      </a:cubicBezTo>
                      <a:cubicBezTo>
                        <a:pt x="103071" y="57550"/>
                        <a:pt x="103341" y="57995"/>
                        <a:pt x="103650" y="58440"/>
                      </a:cubicBezTo>
                      <a:cubicBezTo>
                        <a:pt x="103920" y="59094"/>
                        <a:pt x="103920" y="60193"/>
                        <a:pt x="103650" y="61083"/>
                      </a:cubicBezTo>
                      <a:cubicBezTo>
                        <a:pt x="102802" y="61529"/>
                        <a:pt x="103071" y="61291"/>
                        <a:pt x="102223" y="60876"/>
                      </a:cubicBezTo>
                      <a:cubicBezTo>
                        <a:pt x="101915" y="60638"/>
                        <a:pt x="101645" y="60638"/>
                        <a:pt x="101336" y="60430"/>
                      </a:cubicBezTo>
                      <a:cubicBezTo>
                        <a:pt x="101066" y="60193"/>
                        <a:pt x="101336" y="59985"/>
                        <a:pt x="100796" y="59985"/>
                      </a:cubicBezTo>
                      <a:lnTo>
                        <a:pt x="100796" y="59985"/>
                      </a:lnTo>
                      <a:cubicBezTo>
                        <a:pt x="99910" y="59777"/>
                        <a:pt x="99061" y="58886"/>
                        <a:pt x="99061" y="58440"/>
                      </a:cubicBezTo>
                      <a:cubicBezTo>
                        <a:pt x="100218" y="58440"/>
                        <a:pt x="99640" y="57550"/>
                        <a:pt x="100488" y="57342"/>
                      </a:cubicBezTo>
                      <a:close/>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38" name="Shape 2616">
                  <a:extLst>
                    <a:ext uri="{FF2B5EF4-FFF2-40B4-BE49-F238E27FC236}">
                      <a16:creationId xmlns:a16="http://schemas.microsoft.com/office/drawing/2014/main" id="{9DD36F7D-93DA-441F-8A72-38BBD0845F13}"/>
                    </a:ext>
                  </a:extLst>
                </p:cNvPr>
                <p:cNvSpPr/>
                <p:nvPr/>
              </p:nvSpPr>
              <p:spPr>
                <a:xfrm>
                  <a:off x="9375515" y="3429566"/>
                  <a:ext cx="718852" cy="559532"/>
                </a:xfrm>
                <a:custGeom>
                  <a:avLst/>
                  <a:gdLst/>
                  <a:ahLst/>
                  <a:cxnLst/>
                  <a:rect l="0" t="0" r="0" b="0"/>
                  <a:pathLst>
                    <a:path w="120000" h="120000" extrusionOk="0">
                      <a:moveTo>
                        <a:pt x="108155" y="399"/>
                      </a:moveTo>
                      <a:lnTo>
                        <a:pt x="108155" y="399"/>
                      </a:lnTo>
                      <a:cubicBezTo>
                        <a:pt x="107844" y="399"/>
                        <a:pt x="107844" y="2593"/>
                        <a:pt x="107844" y="2593"/>
                      </a:cubicBezTo>
                      <a:cubicBezTo>
                        <a:pt x="106718" y="2593"/>
                        <a:pt x="107300" y="4089"/>
                        <a:pt x="106990" y="4837"/>
                      </a:cubicBezTo>
                      <a:cubicBezTo>
                        <a:pt x="105553" y="4837"/>
                        <a:pt x="104116" y="4837"/>
                        <a:pt x="102679" y="4837"/>
                      </a:cubicBezTo>
                      <a:cubicBezTo>
                        <a:pt x="102097" y="6683"/>
                        <a:pt x="101786" y="10374"/>
                        <a:pt x="100077" y="10773"/>
                      </a:cubicBezTo>
                      <a:cubicBezTo>
                        <a:pt x="96621" y="11122"/>
                        <a:pt x="98912" y="15561"/>
                        <a:pt x="98058" y="18154"/>
                      </a:cubicBezTo>
                      <a:cubicBezTo>
                        <a:pt x="97786" y="19650"/>
                        <a:pt x="96310" y="19251"/>
                        <a:pt x="96310" y="21097"/>
                      </a:cubicBezTo>
                      <a:cubicBezTo>
                        <a:pt x="96310" y="22593"/>
                        <a:pt x="96310" y="25187"/>
                        <a:pt x="95728" y="26683"/>
                      </a:cubicBezTo>
                      <a:cubicBezTo>
                        <a:pt x="95456" y="27431"/>
                        <a:pt x="94291" y="26683"/>
                        <a:pt x="93708" y="27032"/>
                      </a:cubicBezTo>
                      <a:cubicBezTo>
                        <a:pt x="92582" y="27780"/>
                        <a:pt x="93436" y="28877"/>
                        <a:pt x="93165" y="30024"/>
                      </a:cubicBezTo>
                      <a:cubicBezTo>
                        <a:pt x="91417" y="31122"/>
                        <a:pt x="90834" y="27780"/>
                        <a:pt x="89398" y="27780"/>
                      </a:cubicBezTo>
                      <a:cubicBezTo>
                        <a:pt x="89398" y="29625"/>
                        <a:pt x="87378" y="31122"/>
                        <a:pt x="86213" y="30773"/>
                      </a:cubicBezTo>
                      <a:cubicBezTo>
                        <a:pt x="86213" y="29625"/>
                        <a:pt x="85669" y="27431"/>
                        <a:pt x="84504" y="28528"/>
                      </a:cubicBezTo>
                      <a:cubicBezTo>
                        <a:pt x="83922" y="28877"/>
                        <a:pt x="84194" y="29625"/>
                        <a:pt x="83922" y="30374"/>
                      </a:cubicBezTo>
                      <a:cubicBezTo>
                        <a:pt x="83339" y="30773"/>
                        <a:pt x="82757" y="30773"/>
                        <a:pt x="82485" y="31471"/>
                      </a:cubicBezTo>
                      <a:cubicBezTo>
                        <a:pt x="81902" y="33316"/>
                        <a:pt x="82485" y="37406"/>
                        <a:pt x="79883" y="36708"/>
                      </a:cubicBezTo>
                      <a:cubicBezTo>
                        <a:pt x="79883" y="34812"/>
                        <a:pt x="78174" y="36309"/>
                        <a:pt x="77592" y="35561"/>
                      </a:cubicBezTo>
                      <a:cubicBezTo>
                        <a:pt x="77009" y="34463"/>
                        <a:pt x="77592" y="32618"/>
                        <a:pt x="77281" y="31471"/>
                      </a:cubicBezTo>
                      <a:cubicBezTo>
                        <a:pt x="77281" y="27431"/>
                        <a:pt x="75262" y="30773"/>
                        <a:pt x="73242" y="30024"/>
                      </a:cubicBezTo>
                      <a:cubicBezTo>
                        <a:pt x="73242" y="28528"/>
                        <a:pt x="74097" y="26284"/>
                        <a:pt x="72970" y="24837"/>
                      </a:cubicBezTo>
                      <a:cubicBezTo>
                        <a:pt x="72388" y="24089"/>
                        <a:pt x="71533" y="23740"/>
                        <a:pt x="71223" y="22593"/>
                      </a:cubicBezTo>
                      <a:cubicBezTo>
                        <a:pt x="71223" y="22244"/>
                        <a:pt x="71223" y="22244"/>
                        <a:pt x="70951" y="21845"/>
                      </a:cubicBezTo>
                      <a:cubicBezTo>
                        <a:pt x="69786" y="22244"/>
                        <a:pt x="65747" y="24438"/>
                        <a:pt x="65747" y="21496"/>
                      </a:cubicBezTo>
                      <a:cubicBezTo>
                        <a:pt x="64893" y="21097"/>
                        <a:pt x="63456" y="20748"/>
                        <a:pt x="62873" y="21097"/>
                      </a:cubicBezTo>
                      <a:cubicBezTo>
                        <a:pt x="61708" y="21845"/>
                        <a:pt x="62563" y="23341"/>
                        <a:pt x="62291" y="24438"/>
                      </a:cubicBezTo>
                      <a:cubicBezTo>
                        <a:pt x="62019" y="25187"/>
                        <a:pt x="61126" y="25187"/>
                        <a:pt x="61126" y="26284"/>
                      </a:cubicBezTo>
                      <a:cubicBezTo>
                        <a:pt x="61126" y="27032"/>
                        <a:pt x="61126" y="27431"/>
                        <a:pt x="60854" y="27780"/>
                      </a:cubicBezTo>
                      <a:cubicBezTo>
                        <a:pt x="60854" y="28877"/>
                        <a:pt x="60271" y="28877"/>
                        <a:pt x="59689" y="29276"/>
                      </a:cubicBezTo>
                      <a:cubicBezTo>
                        <a:pt x="58834" y="29276"/>
                        <a:pt x="58563" y="29276"/>
                        <a:pt x="58252" y="30024"/>
                      </a:cubicBezTo>
                      <a:cubicBezTo>
                        <a:pt x="58252" y="30773"/>
                        <a:pt x="57980" y="31870"/>
                        <a:pt x="57398" y="32219"/>
                      </a:cubicBezTo>
                      <a:cubicBezTo>
                        <a:pt x="55067" y="32618"/>
                        <a:pt x="53048" y="31870"/>
                        <a:pt x="51029" y="33316"/>
                      </a:cubicBezTo>
                      <a:cubicBezTo>
                        <a:pt x="51029" y="35960"/>
                        <a:pt x="48466" y="35211"/>
                        <a:pt x="47300" y="35561"/>
                      </a:cubicBezTo>
                      <a:cubicBezTo>
                        <a:pt x="46446" y="35960"/>
                        <a:pt x="46446" y="37406"/>
                        <a:pt x="45553" y="37805"/>
                      </a:cubicBezTo>
                      <a:cubicBezTo>
                        <a:pt x="45009" y="37805"/>
                        <a:pt x="44116" y="37406"/>
                        <a:pt x="43533" y="37057"/>
                      </a:cubicBezTo>
                      <a:cubicBezTo>
                        <a:pt x="41825" y="35960"/>
                        <a:pt x="41825" y="31870"/>
                        <a:pt x="39805" y="32219"/>
                      </a:cubicBezTo>
                      <a:cubicBezTo>
                        <a:pt x="38058" y="32618"/>
                        <a:pt x="38368" y="34064"/>
                        <a:pt x="37786" y="35211"/>
                      </a:cubicBezTo>
                      <a:cubicBezTo>
                        <a:pt x="37203" y="36708"/>
                        <a:pt x="35766" y="36309"/>
                        <a:pt x="34601" y="36309"/>
                      </a:cubicBezTo>
                      <a:cubicBezTo>
                        <a:pt x="34601" y="37406"/>
                        <a:pt x="34601" y="38553"/>
                        <a:pt x="34330" y="39650"/>
                      </a:cubicBezTo>
                      <a:cubicBezTo>
                        <a:pt x="32310" y="39650"/>
                        <a:pt x="28543" y="39251"/>
                        <a:pt x="28271" y="35960"/>
                      </a:cubicBezTo>
                      <a:cubicBezTo>
                        <a:pt x="28271" y="34064"/>
                        <a:pt x="28543" y="30374"/>
                        <a:pt x="26252" y="31122"/>
                      </a:cubicBezTo>
                      <a:cubicBezTo>
                        <a:pt x="25087" y="31471"/>
                        <a:pt x="22796" y="34463"/>
                        <a:pt x="21902" y="32219"/>
                      </a:cubicBezTo>
                      <a:cubicBezTo>
                        <a:pt x="21048" y="30024"/>
                        <a:pt x="20466" y="27780"/>
                        <a:pt x="18446" y="28179"/>
                      </a:cubicBezTo>
                      <a:cubicBezTo>
                        <a:pt x="18174" y="31870"/>
                        <a:pt x="16427" y="31122"/>
                        <a:pt x="13825" y="31122"/>
                      </a:cubicBezTo>
                      <a:cubicBezTo>
                        <a:pt x="11262" y="30773"/>
                        <a:pt x="7223" y="31471"/>
                        <a:pt x="4893" y="29276"/>
                      </a:cubicBezTo>
                      <a:cubicBezTo>
                        <a:pt x="4310" y="29276"/>
                        <a:pt x="3456" y="28877"/>
                        <a:pt x="2291" y="28528"/>
                      </a:cubicBezTo>
                      <a:cubicBezTo>
                        <a:pt x="2291" y="29276"/>
                        <a:pt x="2291" y="30024"/>
                        <a:pt x="2291" y="30773"/>
                      </a:cubicBezTo>
                      <a:cubicBezTo>
                        <a:pt x="2601" y="31471"/>
                        <a:pt x="3456" y="31870"/>
                        <a:pt x="2873" y="32967"/>
                      </a:cubicBezTo>
                      <a:cubicBezTo>
                        <a:pt x="2019" y="34463"/>
                        <a:pt x="1436" y="35561"/>
                        <a:pt x="2291" y="37057"/>
                      </a:cubicBezTo>
                      <a:cubicBezTo>
                        <a:pt x="3184" y="38902"/>
                        <a:pt x="1708" y="38902"/>
                        <a:pt x="854" y="40000"/>
                      </a:cubicBezTo>
                      <a:cubicBezTo>
                        <a:pt x="0" y="41147"/>
                        <a:pt x="582" y="41845"/>
                        <a:pt x="1165" y="42593"/>
                      </a:cubicBezTo>
                      <a:cubicBezTo>
                        <a:pt x="3184" y="42593"/>
                        <a:pt x="5203" y="43341"/>
                        <a:pt x="5203" y="45586"/>
                      </a:cubicBezTo>
                      <a:cubicBezTo>
                        <a:pt x="5475" y="49276"/>
                        <a:pt x="6330" y="50024"/>
                        <a:pt x="8349" y="51870"/>
                      </a:cubicBezTo>
                      <a:cubicBezTo>
                        <a:pt x="9514" y="52618"/>
                        <a:pt x="10097" y="53366"/>
                        <a:pt x="10368" y="54812"/>
                      </a:cubicBezTo>
                      <a:cubicBezTo>
                        <a:pt x="10679" y="56309"/>
                        <a:pt x="10951" y="58154"/>
                        <a:pt x="12388" y="57805"/>
                      </a:cubicBezTo>
                      <a:cubicBezTo>
                        <a:pt x="12388" y="58902"/>
                        <a:pt x="12388" y="60748"/>
                        <a:pt x="13281" y="61097"/>
                      </a:cubicBezTo>
                      <a:cubicBezTo>
                        <a:pt x="14407" y="61845"/>
                        <a:pt x="16155" y="60748"/>
                        <a:pt x="16737" y="61496"/>
                      </a:cubicBezTo>
                      <a:cubicBezTo>
                        <a:pt x="19339" y="64089"/>
                        <a:pt x="16737" y="69276"/>
                        <a:pt x="17320" y="72967"/>
                      </a:cubicBezTo>
                      <a:cubicBezTo>
                        <a:pt x="19339" y="72219"/>
                        <a:pt x="18757" y="77805"/>
                        <a:pt x="19029" y="79650"/>
                      </a:cubicBezTo>
                      <a:cubicBezTo>
                        <a:pt x="20194" y="79650"/>
                        <a:pt x="20776" y="81496"/>
                        <a:pt x="21320" y="82593"/>
                      </a:cubicBezTo>
                      <a:cubicBezTo>
                        <a:pt x="22485" y="85187"/>
                        <a:pt x="24504" y="84438"/>
                        <a:pt x="26252" y="84438"/>
                      </a:cubicBezTo>
                      <a:cubicBezTo>
                        <a:pt x="25941" y="86683"/>
                        <a:pt x="25398" y="88528"/>
                        <a:pt x="25398" y="90374"/>
                      </a:cubicBezTo>
                      <a:cubicBezTo>
                        <a:pt x="25398" y="92917"/>
                        <a:pt x="23067" y="92568"/>
                        <a:pt x="22213" y="94014"/>
                      </a:cubicBezTo>
                      <a:cubicBezTo>
                        <a:pt x="20776" y="95511"/>
                        <a:pt x="19883" y="97356"/>
                        <a:pt x="19339" y="99600"/>
                      </a:cubicBezTo>
                      <a:cubicBezTo>
                        <a:pt x="19883" y="99600"/>
                        <a:pt x="20466" y="99600"/>
                        <a:pt x="20776" y="100349"/>
                      </a:cubicBezTo>
                      <a:cubicBezTo>
                        <a:pt x="21631" y="101097"/>
                        <a:pt x="21631" y="102942"/>
                        <a:pt x="22485" y="104039"/>
                      </a:cubicBezTo>
                      <a:cubicBezTo>
                        <a:pt x="23922" y="106234"/>
                        <a:pt x="28543" y="106982"/>
                        <a:pt x="30873" y="105536"/>
                      </a:cubicBezTo>
                      <a:cubicBezTo>
                        <a:pt x="31728" y="104788"/>
                        <a:pt x="32582" y="104039"/>
                        <a:pt x="33747" y="103690"/>
                      </a:cubicBezTo>
                      <a:cubicBezTo>
                        <a:pt x="35766" y="103291"/>
                        <a:pt x="37475" y="104389"/>
                        <a:pt x="39495" y="104039"/>
                      </a:cubicBezTo>
                      <a:cubicBezTo>
                        <a:pt x="40932" y="103690"/>
                        <a:pt x="42407" y="103291"/>
                        <a:pt x="43844" y="102543"/>
                      </a:cubicBezTo>
                      <a:cubicBezTo>
                        <a:pt x="45009" y="101795"/>
                        <a:pt x="46135" y="100349"/>
                        <a:pt x="47572" y="100698"/>
                      </a:cubicBezTo>
                      <a:cubicBezTo>
                        <a:pt x="47883" y="104389"/>
                        <a:pt x="47883" y="108478"/>
                        <a:pt x="47572" y="112169"/>
                      </a:cubicBezTo>
                      <a:cubicBezTo>
                        <a:pt x="47300" y="112169"/>
                        <a:pt x="47300" y="112169"/>
                        <a:pt x="47029" y="112568"/>
                      </a:cubicBezTo>
                      <a:cubicBezTo>
                        <a:pt x="47029" y="114014"/>
                        <a:pt x="45553" y="114014"/>
                        <a:pt x="45281" y="115162"/>
                      </a:cubicBezTo>
                      <a:cubicBezTo>
                        <a:pt x="47300" y="115511"/>
                        <a:pt x="49320" y="117755"/>
                        <a:pt x="51611" y="117356"/>
                      </a:cubicBezTo>
                      <a:cubicBezTo>
                        <a:pt x="53359" y="117007"/>
                        <a:pt x="53941" y="114413"/>
                        <a:pt x="55378" y="113665"/>
                      </a:cubicBezTo>
                      <a:cubicBezTo>
                        <a:pt x="57087" y="112568"/>
                        <a:pt x="59417" y="113665"/>
                        <a:pt x="61126" y="114413"/>
                      </a:cubicBezTo>
                      <a:cubicBezTo>
                        <a:pt x="62873" y="115511"/>
                        <a:pt x="64893" y="117755"/>
                        <a:pt x="66640" y="115511"/>
                      </a:cubicBezTo>
                      <a:cubicBezTo>
                        <a:pt x="68349" y="116259"/>
                        <a:pt x="67495" y="117755"/>
                        <a:pt x="66640" y="118852"/>
                      </a:cubicBezTo>
                      <a:cubicBezTo>
                        <a:pt x="67766" y="119201"/>
                        <a:pt x="68621" y="119950"/>
                        <a:pt x="70097" y="119600"/>
                      </a:cubicBezTo>
                      <a:cubicBezTo>
                        <a:pt x="70951" y="118104"/>
                        <a:pt x="70097" y="114763"/>
                        <a:pt x="72660" y="115162"/>
                      </a:cubicBezTo>
                      <a:cubicBezTo>
                        <a:pt x="72970" y="112917"/>
                        <a:pt x="71533" y="111421"/>
                        <a:pt x="71805" y="109576"/>
                      </a:cubicBezTo>
                      <a:cubicBezTo>
                        <a:pt x="74407" y="108478"/>
                        <a:pt x="71223" y="102194"/>
                        <a:pt x="70640" y="100698"/>
                      </a:cubicBezTo>
                      <a:cubicBezTo>
                        <a:pt x="72077" y="100349"/>
                        <a:pt x="75262" y="98852"/>
                        <a:pt x="74990" y="101795"/>
                      </a:cubicBezTo>
                      <a:cubicBezTo>
                        <a:pt x="77009" y="102194"/>
                        <a:pt x="79611" y="101097"/>
                        <a:pt x="81048" y="103291"/>
                      </a:cubicBezTo>
                      <a:cubicBezTo>
                        <a:pt x="81902" y="104389"/>
                        <a:pt x="83922" y="107381"/>
                        <a:pt x="83611" y="108827"/>
                      </a:cubicBezTo>
                      <a:cubicBezTo>
                        <a:pt x="83922" y="108827"/>
                        <a:pt x="84504" y="108827"/>
                        <a:pt x="84776" y="108478"/>
                      </a:cubicBezTo>
                      <a:cubicBezTo>
                        <a:pt x="85669" y="104039"/>
                        <a:pt x="90834" y="108129"/>
                        <a:pt x="90252" y="111820"/>
                      </a:cubicBezTo>
                      <a:cubicBezTo>
                        <a:pt x="90834" y="111820"/>
                        <a:pt x="91145" y="111820"/>
                        <a:pt x="91417" y="111820"/>
                      </a:cubicBezTo>
                      <a:cubicBezTo>
                        <a:pt x="91689" y="111820"/>
                        <a:pt x="92000" y="111421"/>
                        <a:pt x="92582" y="111421"/>
                      </a:cubicBezTo>
                      <a:cubicBezTo>
                        <a:pt x="94019" y="111072"/>
                        <a:pt x="94601" y="109576"/>
                        <a:pt x="95728" y="109226"/>
                      </a:cubicBezTo>
                      <a:cubicBezTo>
                        <a:pt x="94601" y="107730"/>
                        <a:pt x="94291" y="108827"/>
                        <a:pt x="94019" y="106633"/>
                      </a:cubicBezTo>
                      <a:cubicBezTo>
                        <a:pt x="94019" y="104788"/>
                        <a:pt x="92854" y="104788"/>
                        <a:pt x="91689" y="103690"/>
                      </a:cubicBezTo>
                      <a:cubicBezTo>
                        <a:pt x="92271" y="102543"/>
                        <a:pt x="93436" y="102942"/>
                        <a:pt x="92854" y="101097"/>
                      </a:cubicBezTo>
                      <a:cubicBezTo>
                        <a:pt x="92271" y="99950"/>
                        <a:pt x="90252" y="99201"/>
                        <a:pt x="90563" y="97755"/>
                      </a:cubicBezTo>
                      <a:cubicBezTo>
                        <a:pt x="89980" y="97356"/>
                        <a:pt x="89398" y="97755"/>
                        <a:pt x="88543" y="97755"/>
                      </a:cubicBezTo>
                      <a:cubicBezTo>
                        <a:pt x="88815" y="97007"/>
                        <a:pt x="88815" y="96259"/>
                        <a:pt x="88815" y="95511"/>
                      </a:cubicBezTo>
                      <a:cubicBezTo>
                        <a:pt x="87689" y="95162"/>
                        <a:pt x="86524" y="94413"/>
                        <a:pt x="85941" y="93316"/>
                      </a:cubicBezTo>
                      <a:cubicBezTo>
                        <a:pt x="85359" y="92917"/>
                        <a:pt x="84504" y="91820"/>
                        <a:pt x="84194" y="91072"/>
                      </a:cubicBezTo>
                      <a:cubicBezTo>
                        <a:pt x="82757" y="88528"/>
                        <a:pt x="84504" y="86284"/>
                        <a:pt x="86213" y="85536"/>
                      </a:cubicBezTo>
                      <a:cubicBezTo>
                        <a:pt x="86524" y="83690"/>
                        <a:pt x="83067" y="84089"/>
                        <a:pt x="82174" y="84089"/>
                      </a:cubicBezTo>
                      <a:cubicBezTo>
                        <a:pt x="82174" y="84089"/>
                        <a:pt x="82174" y="84438"/>
                        <a:pt x="81902" y="84438"/>
                      </a:cubicBezTo>
                      <a:cubicBezTo>
                        <a:pt x="81320" y="84837"/>
                        <a:pt x="81048" y="84089"/>
                        <a:pt x="81320" y="83341"/>
                      </a:cubicBezTo>
                      <a:cubicBezTo>
                        <a:pt x="79611" y="83341"/>
                        <a:pt x="78174" y="84438"/>
                        <a:pt x="77009" y="82244"/>
                      </a:cubicBezTo>
                      <a:cubicBezTo>
                        <a:pt x="76427" y="80748"/>
                        <a:pt x="75844" y="79650"/>
                        <a:pt x="74097" y="80000"/>
                      </a:cubicBezTo>
                      <a:cubicBezTo>
                        <a:pt x="73553" y="77805"/>
                        <a:pt x="72388" y="77805"/>
                        <a:pt x="70640" y="77805"/>
                      </a:cubicBezTo>
                      <a:cubicBezTo>
                        <a:pt x="69786" y="77805"/>
                        <a:pt x="69514" y="77406"/>
                        <a:pt x="69514" y="76658"/>
                      </a:cubicBezTo>
                      <a:cubicBezTo>
                        <a:pt x="69514" y="75561"/>
                        <a:pt x="68077" y="75960"/>
                        <a:pt x="67495" y="75960"/>
                      </a:cubicBezTo>
                      <a:cubicBezTo>
                        <a:pt x="67495" y="74812"/>
                        <a:pt x="67766" y="72618"/>
                        <a:pt x="68349" y="71870"/>
                      </a:cubicBezTo>
                      <a:cubicBezTo>
                        <a:pt x="70097" y="71870"/>
                        <a:pt x="69786" y="67032"/>
                        <a:pt x="68621" y="65935"/>
                      </a:cubicBezTo>
                      <a:cubicBezTo>
                        <a:pt x="70097" y="65935"/>
                        <a:pt x="71533" y="65935"/>
                        <a:pt x="72970" y="65935"/>
                      </a:cubicBezTo>
                      <a:cubicBezTo>
                        <a:pt x="73242" y="64837"/>
                        <a:pt x="72388" y="64089"/>
                        <a:pt x="72660" y="62992"/>
                      </a:cubicBezTo>
                      <a:cubicBezTo>
                        <a:pt x="73825" y="62593"/>
                        <a:pt x="74990" y="62593"/>
                        <a:pt x="76155" y="62992"/>
                      </a:cubicBezTo>
                      <a:cubicBezTo>
                        <a:pt x="76155" y="65935"/>
                        <a:pt x="77009" y="67032"/>
                        <a:pt x="79611" y="67032"/>
                      </a:cubicBezTo>
                      <a:cubicBezTo>
                        <a:pt x="80466" y="67032"/>
                        <a:pt x="81048" y="67032"/>
                        <a:pt x="81320" y="65586"/>
                      </a:cubicBezTo>
                      <a:cubicBezTo>
                        <a:pt x="81631" y="63740"/>
                        <a:pt x="82174" y="63341"/>
                        <a:pt x="83339" y="62244"/>
                      </a:cubicBezTo>
                      <a:cubicBezTo>
                        <a:pt x="84776" y="61097"/>
                        <a:pt x="85941" y="59650"/>
                        <a:pt x="87378" y="58902"/>
                      </a:cubicBezTo>
                      <a:cubicBezTo>
                        <a:pt x="88543" y="58154"/>
                        <a:pt x="89980" y="58154"/>
                        <a:pt x="91417" y="57805"/>
                      </a:cubicBezTo>
                      <a:cubicBezTo>
                        <a:pt x="93165" y="57406"/>
                        <a:pt x="92271" y="51122"/>
                        <a:pt x="94873" y="54064"/>
                      </a:cubicBezTo>
                      <a:cubicBezTo>
                        <a:pt x="94873" y="52967"/>
                        <a:pt x="94601" y="51122"/>
                        <a:pt x="95728" y="51122"/>
                      </a:cubicBezTo>
                      <a:cubicBezTo>
                        <a:pt x="97786" y="51471"/>
                        <a:pt x="99495" y="53366"/>
                        <a:pt x="101786" y="53366"/>
                      </a:cubicBezTo>
                      <a:cubicBezTo>
                        <a:pt x="101786" y="52219"/>
                        <a:pt x="101786" y="51122"/>
                        <a:pt x="100932" y="50773"/>
                      </a:cubicBezTo>
                      <a:cubicBezTo>
                        <a:pt x="102097" y="50773"/>
                        <a:pt x="102951" y="51471"/>
                        <a:pt x="103805" y="51471"/>
                      </a:cubicBezTo>
                      <a:cubicBezTo>
                        <a:pt x="103805" y="50773"/>
                        <a:pt x="104116" y="50024"/>
                        <a:pt x="104116" y="49276"/>
                      </a:cubicBezTo>
                      <a:cubicBezTo>
                        <a:pt x="104388" y="48528"/>
                        <a:pt x="104699" y="48528"/>
                        <a:pt x="104699" y="47431"/>
                      </a:cubicBezTo>
                      <a:cubicBezTo>
                        <a:pt x="104699" y="46683"/>
                        <a:pt x="102951" y="44438"/>
                        <a:pt x="103805" y="44438"/>
                      </a:cubicBezTo>
                      <a:cubicBezTo>
                        <a:pt x="104699" y="44089"/>
                        <a:pt x="106135" y="44438"/>
                        <a:pt x="106718" y="44837"/>
                      </a:cubicBezTo>
                      <a:cubicBezTo>
                        <a:pt x="107844" y="45586"/>
                        <a:pt x="107572" y="47032"/>
                        <a:pt x="109320" y="47032"/>
                      </a:cubicBezTo>
                      <a:cubicBezTo>
                        <a:pt x="109320" y="46284"/>
                        <a:pt x="109320" y="45586"/>
                        <a:pt x="109320" y="44837"/>
                      </a:cubicBezTo>
                      <a:cubicBezTo>
                        <a:pt x="109592" y="44837"/>
                        <a:pt x="109592" y="44837"/>
                        <a:pt x="109592" y="44837"/>
                      </a:cubicBezTo>
                      <a:cubicBezTo>
                        <a:pt x="109864" y="42992"/>
                        <a:pt x="109592" y="40000"/>
                        <a:pt x="111883" y="41845"/>
                      </a:cubicBezTo>
                      <a:cubicBezTo>
                        <a:pt x="111611" y="40000"/>
                        <a:pt x="113320" y="40000"/>
                        <a:pt x="114485" y="40000"/>
                      </a:cubicBezTo>
                      <a:cubicBezTo>
                        <a:pt x="114213" y="39251"/>
                        <a:pt x="113902" y="38553"/>
                        <a:pt x="113048" y="38553"/>
                      </a:cubicBezTo>
                      <a:cubicBezTo>
                        <a:pt x="113048" y="37406"/>
                        <a:pt x="115067" y="36309"/>
                        <a:pt x="115339" y="35211"/>
                      </a:cubicBezTo>
                      <a:cubicBezTo>
                        <a:pt x="116815" y="32967"/>
                        <a:pt x="117359" y="31870"/>
                        <a:pt x="117359" y="28877"/>
                      </a:cubicBezTo>
                      <a:cubicBezTo>
                        <a:pt x="114757" y="28179"/>
                        <a:pt x="117087" y="26284"/>
                        <a:pt x="116504" y="25187"/>
                      </a:cubicBezTo>
                      <a:cubicBezTo>
                        <a:pt x="117359" y="24837"/>
                        <a:pt x="118524" y="25187"/>
                        <a:pt x="119378" y="25187"/>
                      </a:cubicBezTo>
                      <a:cubicBezTo>
                        <a:pt x="119378" y="23740"/>
                        <a:pt x="119961" y="21845"/>
                        <a:pt x="119378" y="20399"/>
                      </a:cubicBezTo>
                      <a:cubicBezTo>
                        <a:pt x="118834" y="19251"/>
                        <a:pt x="117087" y="19251"/>
                        <a:pt x="117669" y="17406"/>
                      </a:cubicBezTo>
                      <a:cubicBezTo>
                        <a:pt x="117941" y="17406"/>
                        <a:pt x="118252" y="17057"/>
                        <a:pt x="118524" y="16658"/>
                      </a:cubicBezTo>
                      <a:cubicBezTo>
                        <a:pt x="118834" y="13715"/>
                        <a:pt x="119689" y="10024"/>
                        <a:pt x="118252" y="7032"/>
                      </a:cubicBezTo>
                      <a:cubicBezTo>
                        <a:pt x="117669" y="6284"/>
                        <a:pt x="115922" y="4837"/>
                        <a:pt x="115922" y="3690"/>
                      </a:cubicBezTo>
                      <a:cubicBezTo>
                        <a:pt x="115922" y="3690"/>
                        <a:pt x="115922" y="3690"/>
                        <a:pt x="115922" y="3341"/>
                      </a:cubicBezTo>
                      <a:cubicBezTo>
                        <a:pt x="114757" y="2992"/>
                        <a:pt x="113320" y="2593"/>
                        <a:pt x="113048" y="2244"/>
                      </a:cubicBezTo>
                      <a:cubicBezTo>
                        <a:pt x="111611" y="748"/>
                        <a:pt x="109864" y="0"/>
                        <a:pt x="108155" y="399"/>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39" name="Shape 2617">
                  <a:extLst>
                    <a:ext uri="{FF2B5EF4-FFF2-40B4-BE49-F238E27FC236}">
                      <a16:creationId xmlns:a16="http://schemas.microsoft.com/office/drawing/2014/main" id="{A2AFA7D2-A6D7-4D22-AF48-75797B157A67}"/>
                    </a:ext>
                  </a:extLst>
                </p:cNvPr>
                <p:cNvSpPr/>
                <p:nvPr/>
              </p:nvSpPr>
              <p:spPr>
                <a:xfrm>
                  <a:off x="9655468" y="4406185"/>
                  <a:ext cx="5126" cy="4099"/>
                </a:xfrm>
                <a:custGeom>
                  <a:avLst/>
                  <a:gdLst/>
                  <a:ahLst/>
                  <a:cxnLst/>
                  <a:rect l="0" t="0" r="0" b="0"/>
                  <a:pathLst>
                    <a:path w="120000" h="120000" extrusionOk="0">
                      <a:moveTo>
                        <a:pt x="114782" y="0"/>
                      </a:moveTo>
                      <a:lnTo>
                        <a:pt x="114782" y="0"/>
                      </a:lnTo>
                      <a:cubicBezTo>
                        <a:pt x="78260" y="60000"/>
                        <a:pt x="41739" y="60000"/>
                        <a:pt x="0" y="112500"/>
                      </a:cubicBezTo>
                      <a:cubicBezTo>
                        <a:pt x="41739" y="112500"/>
                        <a:pt x="114782" y="60000"/>
                        <a:pt x="114782" y="0"/>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40" name="Shape 2618">
                  <a:extLst>
                    <a:ext uri="{FF2B5EF4-FFF2-40B4-BE49-F238E27FC236}">
                      <a16:creationId xmlns:a16="http://schemas.microsoft.com/office/drawing/2014/main" id="{34AF4C44-0FB1-433A-90A6-33F2FF7E7FF3}"/>
                    </a:ext>
                  </a:extLst>
                </p:cNvPr>
                <p:cNvSpPr/>
                <p:nvPr/>
              </p:nvSpPr>
              <p:spPr>
                <a:xfrm>
                  <a:off x="8400297" y="2789074"/>
                  <a:ext cx="62553" cy="69685"/>
                </a:xfrm>
                <a:custGeom>
                  <a:avLst/>
                  <a:gdLst/>
                  <a:ahLst/>
                  <a:cxnLst/>
                  <a:rect l="0" t="0" r="0" b="0"/>
                  <a:pathLst>
                    <a:path w="120000" h="120000" extrusionOk="0">
                      <a:moveTo>
                        <a:pt x="66468" y="3221"/>
                      </a:moveTo>
                      <a:lnTo>
                        <a:pt x="66468" y="3221"/>
                      </a:lnTo>
                      <a:cubicBezTo>
                        <a:pt x="59776" y="3221"/>
                        <a:pt x="53085" y="0"/>
                        <a:pt x="49962" y="3221"/>
                      </a:cubicBezTo>
                      <a:cubicBezTo>
                        <a:pt x="46394" y="6040"/>
                        <a:pt x="46394" y="9261"/>
                        <a:pt x="43271" y="12080"/>
                      </a:cubicBezTo>
                      <a:cubicBezTo>
                        <a:pt x="40148" y="12080"/>
                        <a:pt x="36579" y="9261"/>
                        <a:pt x="33457" y="9261"/>
                      </a:cubicBezTo>
                      <a:cubicBezTo>
                        <a:pt x="29888" y="12080"/>
                        <a:pt x="26765" y="14899"/>
                        <a:pt x="23197" y="18120"/>
                      </a:cubicBezTo>
                      <a:cubicBezTo>
                        <a:pt x="23197" y="20939"/>
                        <a:pt x="23197" y="30201"/>
                        <a:pt x="26765" y="33020"/>
                      </a:cubicBezTo>
                      <a:cubicBezTo>
                        <a:pt x="29888" y="35838"/>
                        <a:pt x="23197" y="39060"/>
                        <a:pt x="26765" y="41879"/>
                      </a:cubicBezTo>
                      <a:cubicBezTo>
                        <a:pt x="26765" y="41879"/>
                        <a:pt x="29888" y="41879"/>
                        <a:pt x="26765" y="45100"/>
                      </a:cubicBezTo>
                      <a:lnTo>
                        <a:pt x="26765" y="50738"/>
                      </a:lnTo>
                      <a:cubicBezTo>
                        <a:pt x="23197" y="50738"/>
                        <a:pt x="20074" y="50738"/>
                        <a:pt x="20074" y="53959"/>
                      </a:cubicBezTo>
                      <a:cubicBezTo>
                        <a:pt x="16505" y="56778"/>
                        <a:pt x="20074" y="56778"/>
                        <a:pt x="16505" y="60000"/>
                      </a:cubicBezTo>
                      <a:cubicBezTo>
                        <a:pt x="13382" y="60000"/>
                        <a:pt x="9814" y="60000"/>
                        <a:pt x="9814" y="60000"/>
                      </a:cubicBezTo>
                      <a:cubicBezTo>
                        <a:pt x="6691" y="62818"/>
                        <a:pt x="6691" y="66040"/>
                        <a:pt x="6691" y="68859"/>
                      </a:cubicBezTo>
                      <a:cubicBezTo>
                        <a:pt x="3568" y="71677"/>
                        <a:pt x="0" y="68859"/>
                        <a:pt x="0" y="74899"/>
                      </a:cubicBezTo>
                      <a:cubicBezTo>
                        <a:pt x="0" y="77718"/>
                        <a:pt x="0" y="80939"/>
                        <a:pt x="3568" y="80939"/>
                      </a:cubicBezTo>
                      <a:cubicBezTo>
                        <a:pt x="6691" y="80939"/>
                        <a:pt x="9814" y="86577"/>
                        <a:pt x="9814" y="86577"/>
                      </a:cubicBezTo>
                      <a:cubicBezTo>
                        <a:pt x="6691" y="89798"/>
                        <a:pt x="6691" y="92617"/>
                        <a:pt x="9814" y="89798"/>
                      </a:cubicBezTo>
                      <a:cubicBezTo>
                        <a:pt x="13382" y="89798"/>
                        <a:pt x="16505" y="89798"/>
                        <a:pt x="20074" y="89798"/>
                      </a:cubicBezTo>
                      <a:cubicBezTo>
                        <a:pt x="26765" y="89798"/>
                        <a:pt x="26765" y="89798"/>
                        <a:pt x="29888" y="86577"/>
                      </a:cubicBezTo>
                      <a:cubicBezTo>
                        <a:pt x="33457" y="86577"/>
                        <a:pt x="33457" y="89798"/>
                        <a:pt x="36579" y="86577"/>
                      </a:cubicBezTo>
                      <a:cubicBezTo>
                        <a:pt x="40148" y="86577"/>
                        <a:pt x="40148" y="86577"/>
                        <a:pt x="40148" y="86577"/>
                      </a:cubicBezTo>
                      <a:cubicBezTo>
                        <a:pt x="33457" y="83758"/>
                        <a:pt x="40148" y="80939"/>
                        <a:pt x="43271" y="83758"/>
                      </a:cubicBezTo>
                      <a:cubicBezTo>
                        <a:pt x="43271" y="86577"/>
                        <a:pt x="46394" y="89798"/>
                        <a:pt x="49962" y="89798"/>
                      </a:cubicBezTo>
                      <a:cubicBezTo>
                        <a:pt x="53085" y="89798"/>
                        <a:pt x="53085" y="89798"/>
                        <a:pt x="56654" y="89798"/>
                      </a:cubicBezTo>
                      <a:lnTo>
                        <a:pt x="56654" y="92617"/>
                      </a:lnTo>
                      <a:cubicBezTo>
                        <a:pt x="59776" y="92617"/>
                        <a:pt x="62899" y="92617"/>
                        <a:pt x="62899" y="92617"/>
                      </a:cubicBezTo>
                      <a:cubicBezTo>
                        <a:pt x="62899" y="95838"/>
                        <a:pt x="62899" y="95838"/>
                        <a:pt x="62899" y="98657"/>
                      </a:cubicBezTo>
                      <a:cubicBezTo>
                        <a:pt x="59776" y="101879"/>
                        <a:pt x="59776" y="104697"/>
                        <a:pt x="62899" y="104697"/>
                      </a:cubicBezTo>
                      <a:cubicBezTo>
                        <a:pt x="62899" y="107516"/>
                        <a:pt x="69591" y="107516"/>
                        <a:pt x="69591" y="110738"/>
                      </a:cubicBezTo>
                      <a:cubicBezTo>
                        <a:pt x="69591" y="113557"/>
                        <a:pt x="69591" y="113557"/>
                        <a:pt x="73159" y="113557"/>
                      </a:cubicBezTo>
                      <a:cubicBezTo>
                        <a:pt x="73159" y="116778"/>
                        <a:pt x="73159" y="116778"/>
                        <a:pt x="73159" y="116778"/>
                      </a:cubicBezTo>
                      <a:cubicBezTo>
                        <a:pt x="79405" y="119597"/>
                        <a:pt x="89665" y="113557"/>
                        <a:pt x="92788" y="110738"/>
                      </a:cubicBezTo>
                      <a:cubicBezTo>
                        <a:pt x="92788" y="104697"/>
                        <a:pt x="86096" y="104697"/>
                        <a:pt x="92788" y="98657"/>
                      </a:cubicBezTo>
                      <a:cubicBezTo>
                        <a:pt x="96356" y="98657"/>
                        <a:pt x="99479" y="95838"/>
                        <a:pt x="102602" y="95838"/>
                      </a:cubicBezTo>
                      <a:cubicBezTo>
                        <a:pt x="106171" y="98657"/>
                        <a:pt x="106171" y="101879"/>
                        <a:pt x="109293" y="98657"/>
                      </a:cubicBezTo>
                      <a:lnTo>
                        <a:pt x="109293" y="98657"/>
                      </a:lnTo>
                      <a:cubicBezTo>
                        <a:pt x="102602" y="92617"/>
                        <a:pt x="96356" y="83758"/>
                        <a:pt x="92788" y="83758"/>
                      </a:cubicBezTo>
                      <a:cubicBezTo>
                        <a:pt x="96356" y="83758"/>
                        <a:pt x="102602" y="92617"/>
                        <a:pt x="109293" y="98657"/>
                      </a:cubicBezTo>
                      <a:cubicBezTo>
                        <a:pt x="115985" y="92617"/>
                        <a:pt x="112862" y="86577"/>
                        <a:pt x="109293" y="83758"/>
                      </a:cubicBezTo>
                      <a:cubicBezTo>
                        <a:pt x="102602" y="80939"/>
                        <a:pt x="102602" y="74899"/>
                        <a:pt x="109293" y="71677"/>
                      </a:cubicBezTo>
                      <a:cubicBezTo>
                        <a:pt x="119553" y="68859"/>
                        <a:pt x="112862" y="66040"/>
                        <a:pt x="109293" y="60000"/>
                      </a:cubicBezTo>
                      <a:cubicBezTo>
                        <a:pt x="109293" y="56778"/>
                        <a:pt x="109293" y="53959"/>
                        <a:pt x="109293" y="50738"/>
                      </a:cubicBezTo>
                      <a:cubicBezTo>
                        <a:pt x="112862" y="50738"/>
                        <a:pt x="112862" y="45100"/>
                        <a:pt x="109293" y="41879"/>
                      </a:cubicBezTo>
                      <a:cubicBezTo>
                        <a:pt x="106171" y="41879"/>
                        <a:pt x="102602" y="47919"/>
                        <a:pt x="102602" y="41879"/>
                      </a:cubicBezTo>
                      <a:cubicBezTo>
                        <a:pt x="99479" y="39060"/>
                        <a:pt x="99479" y="39060"/>
                        <a:pt x="96356" y="35838"/>
                      </a:cubicBezTo>
                      <a:cubicBezTo>
                        <a:pt x="96356" y="35838"/>
                        <a:pt x="96356" y="35838"/>
                        <a:pt x="96356" y="33020"/>
                      </a:cubicBezTo>
                      <a:cubicBezTo>
                        <a:pt x="92788" y="33020"/>
                        <a:pt x="92788" y="33020"/>
                        <a:pt x="92788" y="33020"/>
                      </a:cubicBezTo>
                      <a:cubicBezTo>
                        <a:pt x="89665" y="30201"/>
                        <a:pt x="89665" y="26979"/>
                        <a:pt x="89665" y="26979"/>
                      </a:cubicBezTo>
                      <a:cubicBezTo>
                        <a:pt x="89665" y="26979"/>
                        <a:pt x="89665" y="26979"/>
                        <a:pt x="89665" y="24161"/>
                      </a:cubicBezTo>
                      <a:lnTo>
                        <a:pt x="86096" y="24161"/>
                      </a:lnTo>
                      <a:cubicBezTo>
                        <a:pt x="86096" y="24161"/>
                        <a:pt x="79405" y="20939"/>
                        <a:pt x="82973" y="18120"/>
                      </a:cubicBezTo>
                      <a:cubicBezTo>
                        <a:pt x="82973" y="14899"/>
                        <a:pt x="89665" y="20939"/>
                        <a:pt x="86096" y="14899"/>
                      </a:cubicBezTo>
                      <a:cubicBezTo>
                        <a:pt x="86096" y="14899"/>
                        <a:pt x="82973" y="6040"/>
                        <a:pt x="79405" y="6040"/>
                      </a:cubicBezTo>
                      <a:cubicBezTo>
                        <a:pt x="76282" y="6040"/>
                        <a:pt x="76282" y="9261"/>
                        <a:pt x="73159" y="9261"/>
                      </a:cubicBezTo>
                      <a:cubicBezTo>
                        <a:pt x="73159" y="9261"/>
                        <a:pt x="69591" y="9261"/>
                        <a:pt x="69591" y="6040"/>
                      </a:cubicBezTo>
                      <a:cubicBezTo>
                        <a:pt x="69591" y="12080"/>
                        <a:pt x="69591" y="18120"/>
                        <a:pt x="69591" y="24161"/>
                      </a:cubicBezTo>
                      <a:cubicBezTo>
                        <a:pt x="69591" y="18120"/>
                        <a:pt x="69591" y="12080"/>
                        <a:pt x="69591" y="6040"/>
                      </a:cubicBezTo>
                      <a:lnTo>
                        <a:pt x="66468" y="6040"/>
                      </a:lnTo>
                      <a:cubicBezTo>
                        <a:pt x="66468" y="6040"/>
                        <a:pt x="66468" y="6040"/>
                        <a:pt x="66468" y="3221"/>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41" name="Shape 2619">
                  <a:extLst>
                    <a:ext uri="{FF2B5EF4-FFF2-40B4-BE49-F238E27FC236}">
                      <a16:creationId xmlns:a16="http://schemas.microsoft.com/office/drawing/2014/main" id="{EB5C5812-0E0F-4878-8989-43C4AA8B1CBD}"/>
                    </a:ext>
                  </a:extLst>
                </p:cNvPr>
                <p:cNvSpPr/>
                <p:nvPr/>
              </p:nvSpPr>
              <p:spPr>
                <a:xfrm>
                  <a:off x="7853778" y="1360946"/>
                  <a:ext cx="1113129" cy="835258"/>
                </a:xfrm>
                <a:custGeom>
                  <a:avLst/>
                  <a:gdLst>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61374 w 119503"/>
                    <a:gd name="connsiteY25" fmla="*/ 97127 h 119422"/>
                    <a:gd name="connsiteX26" fmla="*/ 61923 w 119503"/>
                    <a:gd name="connsiteY26" fmla="*/ 99321 h 119422"/>
                    <a:gd name="connsiteX27" fmla="*/ 63596 w 119503"/>
                    <a:gd name="connsiteY27" fmla="*/ 99819 h 119422"/>
                    <a:gd name="connsiteX28" fmla="*/ 64719 w 119503"/>
                    <a:gd name="connsiteY28" fmla="*/ 101082 h 119422"/>
                    <a:gd name="connsiteX29" fmla="*/ 65818 w 119503"/>
                    <a:gd name="connsiteY29" fmla="*/ 103044 h 119422"/>
                    <a:gd name="connsiteX30" fmla="*/ 67691 w 119503"/>
                    <a:gd name="connsiteY30" fmla="*/ 103044 h 119422"/>
                    <a:gd name="connsiteX31" fmla="*/ 68614 w 119503"/>
                    <a:gd name="connsiteY31" fmla="*/ 104273 h 119422"/>
                    <a:gd name="connsiteX32" fmla="*/ 71561 w 119503"/>
                    <a:gd name="connsiteY32" fmla="*/ 105503 h 119422"/>
                    <a:gd name="connsiteX33" fmla="*/ 74732 w 119503"/>
                    <a:gd name="connsiteY33" fmla="*/ 104539 h 119422"/>
                    <a:gd name="connsiteX34" fmla="*/ 77329 w 119503"/>
                    <a:gd name="connsiteY34" fmla="*/ 103276 h 119422"/>
                    <a:gd name="connsiteX35" fmla="*/ 77329 w 119503"/>
                    <a:gd name="connsiteY35" fmla="*/ 105769 h 119422"/>
                    <a:gd name="connsiteX36" fmla="*/ 78977 w 119503"/>
                    <a:gd name="connsiteY36" fmla="*/ 107232 h 119422"/>
                    <a:gd name="connsiteX37" fmla="*/ 80100 w 119503"/>
                    <a:gd name="connsiteY37" fmla="*/ 109459 h 119422"/>
                    <a:gd name="connsiteX38" fmla="*/ 80100 w 119503"/>
                    <a:gd name="connsiteY38" fmla="*/ 111686 h 119422"/>
                    <a:gd name="connsiteX39" fmla="*/ 81573 w 119503"/>
                    <a:gd name="connsiteY39" fmla="*/ 111919 h 119422"/>
                    <a:gd name="connsiteX40" fmla="*/ 82872 w 119503"/>
                    <a:gd name="connsiteY40" fmla="*/ 112185 h 119422"/>
                    <a:gd name="connsiteX41" fmla="*/ 83796 w 119503"/>
                    <a:gd name="connsiteY41" fmla="*/ 111188 h 119422"/>
                    <a:gd name="connsiteX42" fmla="*/ 84545 w 119503"/>
                    <a:gd name="connsiteY42" fmla="*/ 111188 h 119422"/>
                    <a:gd name="connsiteX43" fmla="*/ 85094 w 119503"/>
                    <a:gd name="connsiteY43" fmla="*/ 110456 h 119422"/>
                    <a:gd name="connsiteX44" fmla="*/ 86043 w 119503"/>
                    <a:gd name="connsiteY44" fmla="*/ 115875 h 119422"/>
                    <a:gd name="connsiteX45" fmla="*/ 85294 w 119503"/>
                    <a:gd name="connsiteY45" fmla="*/ 117104 h 119422"/>
                    <a:gd name="connsiteX46" fmla="*/ 86592 w 119503"/>
                    <a:gd name="connsiteY46" fmla="*/ 116606 h 119422"/>
                    <a:gd name="connsiteX47" fmla="*/ 87516 w 119503"/>
                    <a:gd name="connsiteY47" fmla="*/ 117603 h 119422"/>
                    <a:gd name="connsiteX48" fmla="*/ 88440 w 119503"/>
                    <a:gd name="connsiteY48" fmla="*/ 118334 h 119422"/>
                    <a:gd name="connsiteX49" fmla="*/ 89563 w 119503"/>
                    <a:gd name="connsiteY49" fmla="*/ 118334 h 119422"/>
                    <a:gd name="connsiteX50" fmla="*/ 89563 w 119503"/>
                    <a:gd name="connsiteY50" fmla="*/ 117603 h 119422"/>
                    <a:gd name="connsiteX51" fmla="*/ 88814 w 119503"/>
                    <a:gd name="connsiteY51" fmla="*/ 115143 h 119422"/>
                    <a:gd name="connsiteX52" fmla="*/ 87890 w 119503"/>
                    <a:gd name="connsiteY52" fmla="*/ 114412 h 119422"/>
                    <a:gd name="connsiteX53" fmla="*/ 88814 w 119503"/>
                    <a:gd name="connsiteY53" fmla="*/ 113647 h 119422"/>
                    <a:gd name="connsiteX54" fmla="*/ 92335 w 119503"/>
                    <a:gd name="connsiteY54" fmla="*/ 111454 h 119422"/>
                    <a:gd name="connsiteX55" fmla="*/ 93084 w 119503"/>
                    <a:gd name="connsiteY55" fmla="*/ 109958 h 119422"/>
                    <a:gd name="connsiteX56" fmla="*/ 93458 w 119503"/>
                    <a:gd name="connsiteY56" fmla="*/ 109958 h 119422"/>
                    <a:gd name="connsiteX57" fmla="*/ 93084 w 119503"/>
                    <a:gd name="connsiteY57" fmla="*/ 114645 h 119422"/>
                    <a:gd name="connsiteX58" fmla="*/ 94008 w 119503"/>
                    <a:gd name="connsiteY58" fmla="*/ 115143 h 119422"/>
                    <a:gd name="connsiteX59" fmla="*/ 94008 w 119503"/>
                    <a:gd name="connsiteY59" fmla="*/ 116606 h 119422"/>
                    <a:gd name="connsiteX60" fmla="*/ 95681 w 119503"/>
                    <a:gd name="connsiteY60" fmla="*/ 118102 h 119422"/>
                    <a:gd name="connsiteX61" fmla="*/ 96979 w 119503"/>
                    <a:gd name="connsiteY61" fmla="*/ 119332 h 119422"/>
                    <a:gd name="connsiteX62" fmla="*/ 97903 w 119503"/>
                    <a:gd name="connsiteY62" fmla="*/ 117603 h 119422"/>
                    <a:gd name="connsiteX63" fmla="*/ 98277 w 119503"/>
                    <a:gd name="connsiteY63" fmla="*/ 117603 h 119422"/>
                    <a:gd name="connsiteX64" fmla="*/ 98452 w 119503"/>
                    <a:gd name="connsiteY64" fmla="*/ 116872 h 119422"/>
                    <a:gd name="connsiteX65" fmla="*/ 99001 w 119503"/>
                    <a:gd name="connsiteY65" fmla="*/ 116107 h 119422"/>
                    <a:gd name="connsiteX66" fmla="*/ 100325 w 119503"/>
                    <a:gd name="connsiteY66" fmla="*/ 115875 h 119422"/>
                    <a:gd name="connsiteX67" fmla="*/ 101798 w 119503"/>
                    <a:gd name="connsiteY67" fmla="*/ 112916 h 119422"/>
                    <a:gd name="connsiteX68" fmla="*/ 102897 w 119503"/>
                    <a:gd name="connsiteY68" fmla="*/ 114146 h 119422"/>
                    <a:gd name="connsiteX69" fmla="*/ 103646 w 119503"/>
                    <a:gd name="connsiteY69" fmla="*/ 112683 h 119422"/>
                    <a:gd name="connsiteX70" fmla="*/ 104769 w 119503"/>
                    <a:gd name="connsiteY70" fmla="*/ 111454 h 119422"/>
                    <a:gd name="connsiteX71" fmla="*/ 106242 w 119503"/>
                    <a:gd name="connsiteY71" fmla="*/ 110689 h 119422"/>
                    <a:gd name="connsiteX72" fmla="*/ 105493 w 119503"/>
                    <a:gd name="connsiteY72" fmla="*/ 107731 h 119422"/>
                    <a:gd name="connsiteX73" fmla="*/ 104769 w 119503"/>
                    <a:gd name="connsiteY73" fmla="*/ 106501 h 119422"/>
                    <a:gd name="connsiteX74" fmla="*/ 104195 w 119503"/>
                    <a:gd name="connsiteY74" fmla="*/ 105005 h 119422"/>
                    <a:gd name="connsiteX75" fmla="*/ 102722 w 119503"/>
                    <a:gd name="connsiteY75" fmla="*/ 102046 h 119422"/>
                    <a:gd name="connsiteX76" fmla="*/ 103471 w 119503"/>
                    <a:gd name="connsiteY76" fmla="*/ 98855 h 119422"/>
                    <a:gd name="connsiteX77" fmla="*/ 100325 w 119503"/>
                    <a:gd name="connsiteY77" fmla="*/ 95897 h 119422"/>
                    <a:gd name="connsiteX78" fmla="*/ 96979 w 119503"/>
                    <a:gd name="connsiteY78" fmla="*/ 91442 h 119422"/>
                    <a:gd name="connsiteX79" fmla="*/ 96779 w 119503"/>
                    <a:gd name="connsiteY79" fmla="*/ 87254 h 119422"/>
                    <a:gd name="connsiteX80" fmla="*/ 99201 w 119503"/>
                    <a:gd name="connsiteY80" fmla="*/ 86988 h 119422"/>
                    <a:gd name="connsiteX81" fmla="*/ 99001 w 119503"/>
                    <a:gd name="connsiteY81" fmla="*/ 85526 h 119422"/>
                    <a:gd name="connsiteX82" fmla="*/ 97354 w 119503"/>
                    <a:gd name="connsiteY82" fmla="*/ 78345 h 119422"/>
                    <a:gd name="connsiteX83" fmla="*/ 97154 w 119503"/>
                    <a:gd name="connsiteY83" fmla="*/ 78113 h 119422"/>
                    <a:gd name="connsiteX84" fmla="*/ 98652 w 119503"/>
                    <a:gd name="connsiteY84" fmla="*/ 76617 h 119422"/>
                    <a:gd name="connsiteX85" fmla="*/ 99751 w 119503"/>
                    <a:gd name="connsiteY85" fmla="*/ 77116 h 119422"/>
                    <a:gd name="connsiteX86" fmla="*/ 100874 w 119503"/>
                    <a:gd name="connsiteY86" fmla="*/ 77116 h 119422"/>
                    <a:gd name="connsiteX87" fmla="*/ 102897 w 119503"/>
                    <a:gd name="connsiteY87" fmla="*/ 77880 h 119422"/>
                    <a:gd name="connsiteX88" fmla="*/ 105119 w 119503"/>
                    <a:gd name="connsiteY88" fmla="*/ 77880 h 119422"/>
                    <a:gd name="connsiteX89" fmla="*/ 104769 w 119503"/>
                    <a:gd name="connsiteY89" fmla="*/ 76384 h 119422"/>
                    <a:gd name="connsiteX90" fmla="*/ 105693 w 119503"/>
                    <a:gd name="connsiteY90" fmla="*/ 75653 h 119422"/>
                    <a:gd name="connsiteX91" fmla="*/ 106992 w 119503"/>
                    <a:gd name="connsiteY91" fmla="*/ 72927 h 119422"/>
                    <a:gd name="connsiteX92" fmla="*/ 106792 w 119503"/>
                    <a:gd name="connsiteY92" fmla="*/ 71431 h 119422"/>
                    <a:gd name="connsiteX93" fmla="*/ 107166 w 119503"/>
                    <a:gd name="connsiteY93" fmla="*/ 69703 h 119422"/>
                    <a:gd name="connsiteX94" fmla="*/ 106242 w 119503"/>
                    <a:gd name="connsiteY94" fmla="*/ 67509 h 119422"/>
                    <a:gd name="connsiteX95" fmla="*/ 108664 w 119503"/>
                    <a:gd name="connsiteY95" fmla="*/ 67243 h 119422"/>
                    <a:gd name="connsiteX96" fmla="*/ 110312 w 119503"/>
                    <a:gd name="connsiteY96" fmla="*/ 67010 h 119422"/>
                    <a:gd name="connsiteX97" fmla="*/ 110512 w 119503"/>
                    <a:gd name="connsiteY97" fmla="*/ 65282 h 119422"/>
                    <a:gd name="connsiteX98" fmla="*/ 112360 w 119503"/>
                    <a:gd name="connsiteY98" fmla="*/ 62789 h 119422"/>
                    <a:gd name="connsiteX99" fmla="*/ 115131 w 119503"/>
                    <a:gd name="connsiteY99" fmla="*/ 62323 h 119422"/>
                    <a:gd name="connsiteX100" fmla="*/ 115706 w 119503"/>
                    <a:gd name="connsiteY100" fmla="*/ 58600 h 119422"/>
                    <a:gd name="connsiteX101" fmla="*/ 116430 w 119503"/>
                    <a:gd name="connsiteY101" fmla="*/ 57138 h 119422"/>
                    <a:gd name="connsiteX102" fmla="*/ 117179 w 119503"/>
                    <a:gd name="connsiteY102" fmla="*/ 55409 h 119422"/>
                    <a:gd name="connsiteX103" fmla="*/ 118302 w 119503"/>
                    <a:gd name="connsiteY103" fmla="*/ 50456 h 119422"/>
                    <a:gd name="connsiteX104" fmla="*/ 118677 w 119503"/>
                    <a:gd name="connsiteY104" fmla="*/ 45038 h 119422"/>
                    <a:gd name="connsiteX105" fmla="*/ 119401 w 119503"/>
                    <a:gd name="connsiteY105" fmla="*/ 42811 h 119422"/>
                    <a:gd name="connsiteX106" fmla="*/ 118477 w 119503"/>
                    <a:gd name="connsiteY106" fmla="*/ 41082 h 119422"/>
                    <a:gd name="connsiteX107" fmla="*/ 117928 w 119503"/>
                    <a:gd name="connsiteY107" fmla="*/ 40584 h 119422"/>
                    <a:gd name="connsiteX108" fmla="*/ 117004 w 119503"/>
                    <a:gd name="connsiteY108" fmla="*/ 40351 h 119422"/>
                    <a:gd name="connsiteX109" fmla="*/ 115706 w 119503"/>
                    <a:gd name="connsiteY109" fmla="*/ 38124 h 119422"/>
                    <a:gd name="connsiteX110" fmla="*/ 112734 w 119503"/>
                    <a:gd name="connsiteY110" fmla="*/ 36395 h 119422"/>
                    <a:gd name="connsiteX111" fmla="*/ 109014 w 119503"/>
                    <a:gd name="connsiteY111" fmla="*/ 35398 h 119422"/>
                    <a:gd name="connsiteX112" fmla="*/ 105319 w 119503"/>
                    <a:gd name="connsiteY112" fmla="*/ 33437 h 119422"/>
                    <a:gd name="connsiteX113" fmla="*/ 104395 w 119503"/>
                    <a:gd name="connsiteY113" fmla="*/ 31708 h 119422"/>
                    <a:gd name="connsiteX114" fmla="*/ 102547 w 119503"/>
                    <a:gd name="connsiteY114" fmla="*/ 32207 h 119422"/>
                    <a:gd name="connsiteX115" fmla="*/ 101598 w 119503"/>
                    <a:gd name="connsiteY115" fmla="*/ 34434 h 119422"/>
                    <a:gd name="connsiteX116" fmla="*/ 99376 w 119503"/>
                    <a:gd name="connsiteY116" fmla="*/ 34168 h 119422"/>
                    <a:gd name="connsiteX117" fmla="*/ 94932 w 119503"/>
                    <a:gd name="connsiteY117" fmla="*/ 33670 h 119422"/>
                    <a:gd name="connsiteX118" fmla="*/ 92709 w 119503"/>
                    <a:gd name="connsiteY118" fmla="*/ 35165 h 119422"/>
                    <a:gd name="connsiteX119" fmla="*/ 90487 w 119503"/>
                    <a:gd name="connsiteY119" fmla="*/ 36129 h 119422"/>
                    <a:gd name="connsiteX120" fmla="*/ 89364 w 119503"/>
                    <a:gd name="connsiteY120" fmla="*/ 36894 h 119422"/>
                    <a:gd name="connsiteX121" fmla="*/ 88265 w 119503"/>
                    <a:gd name="connsiteY121" fmla="*/ 36894 h 119422"/>
                    <a:gd name="connsiteX122" fmla="*/ 87516 w 119503"/>
                    <a:gd name="connsiteY122" fmla="*/ 37858 h 119422"/>
                    <a:gd name="connsiteX123" fmla="*/ 86417 w 119503"/>
                    <a:gd name="connsiteY123" fmla="*/ 38124 h 119422"/>
                    <a:gd name="connsiteX124" fmla="*/ 86217 w 119503"/>
                    <a:gd name="connsiteY124" fmla="*/ 39121 h 119422"/>
                    <a:gd name="connsiteX125" fmla="*/ 83246 w 119503"/>
                    <a:gd name="connsiteY125" fmla="*/ 39121 h 119422"/>
                    <a:gd name="connsiteX126" fmla="*/ 81948 w 119503"/>
                    <a:gd name="connsiteY126" fmla="*/ 40850 h 119422"/>
                    <a:gd name="connsiteX127" fmla="*/ 80475 w 119503"/>
                    <a:gd name="connsiteY127" fmla="*/ 40850 h 119422"/>
                    <a:gd name="connsiteX128" fmla="*/ 78802 w 119503"/>
                    <a:gd name="connsiteY128" fmla="*/ 40850 h 119422"/>
                    <a:gd name="connsiteX129" fmla="*/ 76954 w 119503"/>
                    <a:gd name="connsiteY129" fmla="*/ 41082 h 119422"/>
                    <a:gd name="connsiteX130" fmla="*/ 75281 w 119503"/>
                    <a:gd name="connsiteY130" fmla="*/ 40850 h 119422"/>
                    <a:gd name="connsiteX131" fmla="*/ 73234 w 119503"/>
                    <a:gd name="connsiteY131" fmla="*/ 41348 h 119422"/>
                    <a:gd name="connsiteX132" fmla="*/ 75656 w 119503"/>
                    <a:gd name="connsiteY132" fmla="*/ 38623 h 119422"/>
                    <a:gd name="connsiteX133" fmla="*/ 75281 w 119503"/>
                    <a:gd name="connsiteY133" fmla="*/ 37127 h 119422"/>
                    <a:gd name="connsiteX134" fmla="*/ 74732 w 119503"/>
                    <a:gd name="connsiteY134" fmla="*/ 36894 h 119422"/>
                    <a:gd name="connsiteX135" fmla="*/ 74357 w 119503"/>
                    <a:gd name="connsiteY135" fmla="*/ 35897 h 119422"/>
                    <a:gd name="connsiteX136" fmla="*/ 72135 w 119503"/>
                    <a:gd name="connsiteY136" fmla="*/ 35165 h 119422"/>
                    <a:gd name="connsiteX137" fmla="*/ 71011 w 119503"/>
                    <a:gd name="connsiteY137" fmla="*/ 34667 h 119422"/>
                    <a:gd name="connsiteX138" fmla="*/ 70462 w 119503"/>
                    <a:gd name="connsiteY138" fmla="*/ 33171 h 119422"/>
                    <a:gd name="connsiteX139" fmla="*/ 67865 w 119503"/>
                    <a:gd name="connsiteY139" fmla="*/ 32938 h 119422"/>
                    <a:gd name="connsiteX140" fmla="*/ 65269 w 119503"/>
                    <a:gd name="connsiteY140" fmla="*/ 31476 h 119422"/>
                    <a:gd name="connsiteX141" fmla="*/ 64345 w 119503"/>
                    <a:gd name="connsiteY141" fmla="*/ 27021 h 119422"/>
                    <a:gd name="connsiteX142" fmla="*/ 63421 w 119503"/>
                    <a:gd name="connsiteY142" fmla="*/ 24562 h 119422"/>
                    <a:gd name="connsiteX143" fmla="*/ 61374 w 119503"/>
                    <a:gd name="connsiteY143" fmla="*/ 23564 h 119422"/>
                    <a:gd name="connsiteX144" fmla="*/ 59326 w 119503"/>
                    <a:gd name="connsiteY144" fmla="*/ 20340 h 119422"/>
                    <a:gd name="connsiteX145" fmla="*/ 56005 w 119503"/>
                    <a:gd name="connsiteY145" fmla="*/ 19343 h 119422"/>
                    <a:gd name="connsiteX146" fmla="*/ 54882 w 119503"/>
                    <a:gd name="connsiteY146" fmla="*/ 17647 h 119422"/>
                    <a:gd name="connsiteX147" fmla="*/ 53583 w 119503"/>
                    <a:gd name="connsiteY147" fmla="*/ 16384 h 119422"/>
                    <a:gd name="connsiteX148" fmla="*/ 52460 w 119503"/>
                    <a:gd name="connsiteY148" fmla="*/ 13692 h 119422"/>
                    <a:gd name="connsiteX149" fmla="*/ 51536 w 119503"/>
                    <a:gd name="connsiteY149" fmla="*/ 10467 h 119422"/>
                    <a:gd name="connsiteX150" fmla="*/ 47291 w 119503"/>
                    <a:gd name="connsiteY150" fmla="*/ 7775 h 119422"/>
                    <a:gd name="connsiteX151" fmla="*/ 46542 w 119503"/>
                    <a:gd name="connsiteY151" fmla="*/ 8739 h 119422"/>
                    <a:gd name="connsiteX152" fmla="*/ 45418 w 119503"/>
                    <a:gd name="connsiteY152" fmla="*/ 8008 h 119422"/>
                    <a:gd name="connsiteX153" fmla="*/ 45618 w 119503"/>
                    <a:gd name="connsiteY153" fmla="*/ 4318 h 119422"/>
                    <a:gd name="connsiteX154" fmla="*/ 43746 w 119503"/>
                    <a:gd name="connsiteY154" fmla="*/ 2589 h 119422"/>
                    <a:gd name="connsiteX155" fmla="*/ 41174 w 119503"/>
                    <a:gd name="connsiteY155" fmla="*/ 2091 h 119422"/>
                    <a:gd name="connsiteX156" fmla="*/ 40799 w 119503"/>
                    <a:gd name="connsiteY156" fmla="*/ 1592 h 119422"/>
                    <a:gd name="connsiteX157" fmla="*/ 40050 w 119503"/>
                    <a:gd name="connsiteY157" fmla="*/ 1592 h 119422"/>
                    <a:gd name="connsiteX158" fmla="*/ 38552 w 119503"/>
                    <a:gd name="connsiteY158" fmla="*/ 1825 h 119422"/>
                    <a:gd name="connsiteX159" fmla="*/ 36155 w 119503"/>
                    <a:gd name="connsiteY159" fmla="*/ 1093 h 119422"/>
                    <a:gd name="connsiteX160" fmla="*/ 35406 w 119503"/>
                    <a:gd name="connsiteY160" fmla="*/ 96 h 119422"/>
                    <a:gd name="connsiteX161" fmla="*/ 33758 w 119503"/>
                    <a:gd name="connsiteY161" fmla="*/ 362 h 119422"/>
                    <a:gd name="connsiteX162" fmla="*/ 32809 w 119503"/>
                    <a:gd name="connsiteY162" fmla="*/ 1592 h 119422"/>
                    <a:gd name="connsiteX163" fmla="*/ 31511 w 119503"/>
                    <a:gd name="connsiteY163" fmla="*/ 1093 h 119422"/>
                    <a:gd name="connsiteX164" fmla="*/ 28914 w 119503"/>
                    <a:gd name="connsiteY164" fmla="*/ 2091 h 119422"/>
                    <a:gd name="connsiteX165" fmla="*/ 26143 w 119503"/>
                    <a:gd name="connsiteY165" fmla="*/ 2822 h 119422"/>
                    <a:gd name="connsiteX166" fmla="*/ 25968 w 119503"/>
                    <a:gd name="connsiteY166" fmla="*/ 4052 h 119422"/>
                    <a:gd name="connsiteX167" fmla="*/ 22447 w 119503"/>
                    <a:gd name="connsiteY167" fmla="*/ 3055 h 119422"/>
                    <a:gd name="connsiteX168" fmla="*/ 18352 w 119503"/>
                    <a:gd name="connsiteY168" fmla="*/ 2589 h 119422"/>
                    <a:gd name="connsiteX169" fmla="*/ 20949 w 119503"/>
                    <a:gd name="connsiteY169" fmla="*/ 4550 h 119422"/>
                    <a:gd name="connsiteX170" fmla="*/ 21698 w 119503"/>
                    <a:gd name="connsiteY170" fmla="*/ 5049 h 119422"/>
                    <a:gd name="connsiteX171" fmla="*/ 21698 w 119503"/>
                    <a:gd name="connsiteY171" fmla="*/ 6279 h 119422"/>
                    <a:gd name="connsiteX172" fmla="*/ 20200 w 119503"/>
                    <a:gd name="connsiteY172" fmla="*/ 6512 h 119422"/>
                    <a:gd name="connsiteX173" fmla="*/ 18527 w 119503"/>
                    <a:gd name="connsiteY173" fmla="*/ 7010 h 119422"/>
                    <a:gd name="connsiteX174" fmla="*/ 15581 w 119503"/>
                    <a:gd name="connsiteY174" fmla="*/ 6046 h 119422"/>
                    <a:gd name="connsiteX175" fmla="*/ 12235 w 119503"/>
                    <a:gd name="connsiteY175" fmla="*/ 6046 h 119422"/>
                    <a:gd name="connsiteX176" fmla="*/ 10562 w 119503"/>
                    <a:gd name="connsiteY176" fmla="*/ 6046 h 119422"/>
                    <a:gd name="connsiteX177" fmla="*/ 9463 w 119503"/>
                    <a:gd name="connsiteY177" fmla="*/ 7509 h 119422"/>
                    <a:gd name="connsiteX178" fmla="*/ 8340 w 119503"/>
                    <a:gd name="connsiteY178" fmla="*/ 9005 h 119422"/>
                    <a:gd name="connsiteX179" fmla="*/ 7791 w 119503"/>
                    <a:gd name="connsiteY179" fmla="*/ 11465 h 119422"/>
                    <a:gd name="connsiteX180" fmla="*/ 6118 w 119503"/>
                    <a:gd name="connsiteY180" fmla="*/ 11465 h 119422"/>
                    <a:gd name="connsiteX181" fmla="*/ 3146 w 119503"/>
                    <a:gd name="connsiteY181" fmla="*/ 16152 h 119422"/>
                    <a:gd name="connsiteX182" fmla="*/ 2972 w 119503"/>
                    <a:gd name="connsiteY182" fmla="*/ 16384 h 119422"/>
                    <a:gd name="connsiteX183" fmla="*/ 924 w 119503"/>
                    <a:gd name="connsiteY183" fmla="*/ 16650 h 119422"/>
                    <a:gd name="connsiteX184" fmla="*/ 749 w 119503"/>
                    <a:gd name="connsiteY184" fmla="*/ 18113 h 119422"/>
                    <a:gd name="connsiteX185" fmla="*/ 0 w 119503"/>
                    <a:gd name="connsiteY185" fmla="*/ 19609 h 119422"/>
                    <a:gd name="connsiteX186" fmla="*/ 375 w 119503"/>
                    <a:gd name="connsiteY186" fmla="*/ 20606 h 119422"/>
                    <a:gd name="connsiteX187" fmla="*/ 375 w 119503"/>
                    <a:gd name="connsiteY187" fmla="*/ 23066 h 119422"/>
                    <a:gd name="connsiteX188" fmla="*/ 175 w 119503"/>
                    <a:gd name="connsiteY188" fmla="*/ 24063 h 119422"/>
                    <a:gd name="connsiteX189" fmla="*/ 1299 w 119503"/>
                    <a:gd name="connsiteY189" fmla="*/ 24063 h 119422"/>
                    <a:gd name="connsiteX190" fmla="*/ 2422 w 119503"/>
                    <a:gd name="connsiteY190" fmla="*/ 26257 h 119422"/>
                    <a:gd name="connsiteX191" fmla="*/ 4270 w 119503"/>
                    <a:gd name="connsiteY191" fmla="*/ 25293 h 119422"/>
                    <a:gd name="connsiteX192" fmla="*/ 4270 w 119503"/>
                    <a:gd name="connsiteY192" fmla="*/ 25526 h 119422"/>
                    <a:gd name="connsiteX193" fmla="*/ 6292 w 119503"/>
                    <a:gd name="connsiteY193" fmla="*/ 25293 h 119422"/>
                    <a:gd name="connsiteX194" fmla="*/ 6667 w 119503"/>
                    <a:gd name="connsiteY194" fmla="*/ 25791 h 119422"/>
                    <a:gd name="connsiteX195" fmla="*/ 7241 w 119503"/>
                    <a:gd name="connsiteY195" fmla="*/ 25791 h 119422"/>
                    <a:gd name="connsiteX196" fmla="*/ 8340 w 119503"/>
                    <a:gd name="connsiteY196" fmla="*/ 26024 h 119422"/>
                    <a:gd name="connsiteX197" fmla="*/ 9089 w 119503"/>
                    <a:gd name="connsiteY197" fmla="*/ 27753 h 119422"/>
                    <a:gd name="connsiteX198" fmla="*/ 9264 w 119503"/>
                    <a:gd name="connsiteY198" fmla="*/ 29714 h 119422"/>
                    <a:gd name="connsiteX199" fmla="*/ 10387 w 119503"/>
                    <a:gd name="connsiteY199" fmla="*/ 30711 h 119422"/>
                    <a:gd name="connsiteX200" fmla="*/ 11311 w 119503"/>
                    <a:gd name="connsiteY200" fmla="*/ 31941 h 119422"/>
                    <a:gd name="connsiteX201" fmla="*/ 12984 w 119503"/>
                    <a:gd name="connsiteY201" fmla="*/ 32706 h 119422"/>
                    <a:gd name="connsiteX202" fmla="*/ 13733 w 119503"/>
                    <a:gd name="connsiteY202" fmla="*/ 33936 h 119422"/>
                    <a:gd name="connsiteX203" fmla="*/ 14832 w 119503"/>
                    <a:gd name="connsiteY203" fmla="*/ 34434 h 119422"/>
                    <a:gd name="connsiteX204" fmla="*/ 18527 w 119503"/>
                    <a:gd name="connsiteY204" fmla="*/ 35165 h 119422"/>
                    <a:gd name="connsiteX205" fmla="*/ 18527 w 119503"/>
                    <a:gd name="connsiteY205" fmla="*/ 36395 h 119422"/>
                    <a:gd name="connsiteX206" fmla="*/ 18178 w 119503"/>
                    <a:gd name="connsiteY206" fmla="*/ 37127 h 119422"/>
                    <a:gd name="connsiteX207" fmla="*/ 17603 w 119503"/>
                    <a:gd name="connsiteY207" fmla="*/ 41581 h 119422"/>
                    <a:gd name="connsiteX208" fmla="*/ 18527 w 119503"/>
                    <a:gd name="connsiteY208" fmla="*/ 41581 h 119422"/>
                    <a:gd name="connsiteX209" fmla="*/ 19276 w 119503"/>
                    <a:gd name="connsiteY209" fmla="*/ 42811 h 119422"/>
                    <a:gd name="connsiteX210" fmla="*/ 20949 w 119503"/>
                    <a:gd name="connsiteY210" fmla="*/ 44539 h 119422"/>
                    <a:gd name="connsiteX211" fmla="*/ 22797 w 119503"/>
                    <a:gd name="connsiteY211" fmla="*/ 45271 h 119422"/>
                    <a:gd name="connsiteX212" fmla="*/ 22247 w 119503"/>
                    <a:gd name="connsiteY212" fmla="*/ 47764 h 119422"/>
                    <a:gd name="connsiteX213" fmla="*/ 21873 w 119503"/>
                    <a:gd name="connsiteY213" fmla="*/ 48994 h 119422"/>
                    <a:gd name="connsiteX214" fmla="*/ 21698 w 119503"/>
                    <a:gd name="connsiteY214" fmla="*/ 50456 h 119422"/>
                    <a:gd name="connsiteX215" fmla="*/ 22995 w 119503"/>
                    <a:gd name="connsiteY215" fmla="*/ 50028 h 119422"/>
                    <a:gd name="connsiteX216" fmla="*/ 20774 w 119503"/>
                    <a:gd name="connsiteY216" fmla="*/ 50955 h 119422"/>
                    <a:gd name="connsiteX217" fmla="*/ 20400 w 119503"/>
                    <a:gd name="connsiteY217" fmla="*/ 52185 h 119422"/>
                    <a:gd name="connsiteX218" fmla="*/ 18902 w 119503"/>
                    <a:gd name="connsiteY218" fmla="*/ 52185 h 119422"/>
                    <a:gd name="connsiteX219" fmla="*/ 18178 w 119503"/>
                    <a:gd name="connsiteY219" fmla="*/ 52185 h 119422"/>
                    <a:gd name="connsiteX220" fmla="*/ 17603 w 119503"/>
                    <a:gd name="connsiteY220" fmla="*/ 52683 h 119422"/>
                    <a:gd name="connsiteX221" fmla="*/ 16130 w 119503"/>
                    <a:gd name="connsiteY221" fmla="*/ 53182 h 119422"/>
                    <a:gd name="connsiteX222" fmla="*/ 15955 w 119503"/>
                    <a:gd name="connsiteY222" fmla="*/ 55143 h 119422"/>
                    <a:gd name="connsiteX223" fmla="*/ 15581 w 119503"/>
                    <a:gd name="connsiteY223" fmla="*/ 57138 h 119422"/>
                    <a:gd name="connsiteX224" fmla="*/ 14657 w 119503"/>
                    <a:gd name="connsiteY224" fmla="*/ 58135 h 119422"/>
                    <a:gd name="connsiteX225" fmla="*/ 11686 w 119503"/>
                    <a:gd name="connsiteY225" fmla="*/ 58135 h 119422"/>
                    <a:gd name="connsiteX226" fmla="*/ 11486 w 119503"/>
                    <a:gd name="connsiteY226" fmla="*/ 59830 h 119422"/>
                    <a:gd name="connsiteX227" fmla="*/ 11311 w 119503"/>
                    <a:gd name="connsiteY227" fmla="*/ 62789 h 119422"/>
                    <a:gd name="connsiteX228" fmla="*/ 11486 w 119503"/>
                    <a:gd name="connsiteY228" fmla="*/ 66512 h 119422"/>
                    <a:gd name="connsiteX229" fmla="*/ 11860 w 119503"/>
                    <a:gd name="connsiteY229" fmla="*/ 66744 h 119422"/>
                    <a:gd name="connsiteX230" fmla="*/ 12235 w 119503"/>
                    <a:gd name="connsiteY230" fmla="*/ 73160 h 119422"/>
                    <a:gd name="connsiteX231" fmla="*/ 12784 w 119503"/>
                    <a:gd name="connsiteY231" fmla="*/ 76152 h 119422"/>
                    <a:gd name="connsiteX232" fmla="*/ 12410 w 119503"/>
                    <a:gd name="connsiteY232" fmla="*/ 77382 h 119422"/>
                    <a:gd name="connsiteX233" fmla="*/ 12784 w 119503"/>
                    <a:gd name="connsiteY233" fmla="*/ 78113 h 119422"/>
                    <a:gd name="connsiteX234" fmla="*/ 12784 w 119503"/>
                    <a:gd name="connsiteY234" fmla="*/ 78844 h 119422"/>
                    <a:gd name="connsiteX235" fmla="*/ 12235 w 119503"/>
                    <a:gd name="connsiteY235" fmla="*/ 82068 h 119422"/>
                    <a:gd name="connsiteX236" fmla="*/ 12609 w 119503"/>
                    <a:gd name="connsiteY236" fmla="*/ 83298 h 119422"/>
                    <a:gd name="connsiteX237" fmla="*/ 12784 w 119503"/>
                    <a:gd name="connsiteY237" fmla="*/ 85526 h 119422"/>
                    <a:gd name="connsiteX238" fmla="*/ 12609 w 119503"/>
                    <a:gd name="connsiteY238" fmla="*/ 87254 h 119422"/>
                    <a:gd name="connsiteX239" fmla="*/ 12060 w 119503"/>
                    <a:gd name="connsiteY239" fmla="*/ 88484 h 119422"/>
                    <a:gd name="connsiteX240" fmla="*/ 12410 w 119503"/>
                    <a:gd name="connsiteY240" fmla="*/ 89714 h 119422"/>
                    <a:gd name="connsiteX241" fmla="*/ 12410 w 119503"/>
                    <a:gd name="connsiteY241" fmla="*/ 91442 h 119422"/>
                    <a:gd name="connsiteX242" fmla="*/ 12609 w 119503"/>
                    <a:gd name="connsiteY242" fmla="*/ 91442 h 119422"/>
                    <a:gd name="connsiteX243" fmla="*/ 12410 w 119503"/>
                    <a:gd name="connsiteY243" fmla="*/ 93902 h 119422"/>
                    <a:gd name="connsiteX244" fmla="*/ 14457 w 119503"/>
                    <a:gd name="connsiteY244" fmla="*/ 96129 h 119422"/>
                    <a:gd name="connsiteX245" fmla="*/ 19276 w 119503"/>
                    <a:gd name="connsiteY245" fmla="*/ 98357 h 119422"/>
                    <a:gd name="connsiteX246" fmla="*/ 20400 w 119503"/>
                    <a:gd name="connsiteY246" fmla="*/ 99819 h 119422"/>
                    <a:gd name="connsiteX247" fmla="*/ 21698 w 119503"/>
                    <a:gd name="connsiteY247" fmla="*/ 100085 h 119422"/>
                    <a:gd name="connsiteX248" fmla="*/ 23721 w 119503"/>
                    <a:gd name="connsiteY248" fmla="*/ 103276 h 119422"/>
                    <a:gd name="connsiteX249" fmla="*/ 23920 w 119503"/>
                    <a:gd name="connsiteY249" fmla="*/ 102545 h 119422"/>
                    <a:gd name="connsiteX250" fmla="*/ 27266 w 119503"/>
                    <a:gd name="connsiteY250" fmla="*/ 103542 h 119422"/>
                    <a:gd name="connsiteX251" fmla="*/ 27266 w 119503"/>
                    <a:gd name="connsiteY251" fmla="*/ 102046 h 119422"/>
                    <a:gd name="connsiteX252" fmla="*/ 28565 w 119503"/>
                    <a:gd name="connsiteY252" fmla="*/ 101581 h 119422"/>
                    <a:gd name="connsiteX253" fmla="*/ 27990 w 119503"/>
                    <a:gd name="connsiteY253" fmla="*/ 105005 h 119422"/>
                    <a:gd name="connsiteX254" fmla="*/ 28190 w 119503"/>
                    <a:gd name="connsiteY254" fmla="*/ 105005 h 119422"/>
                    <a:gd name="connsiteX255" fmla="*/ 27990 w 119503"/>
                    <a:gd name="connsiteY255" fmla="*/ 107232 h 119422"/>
                    <a:gd name="connsiteX256" fmla="*/ 27815 w 119503"/>
                    <a:gd name="connsiteY256" fmla="*/ 108728 h 119422"/>
                    <a:gd name="connsiteX257" fmla="*/ 27990 w 119503"/>
                    <a:gd name="connsiteY257" fmla="*/ 110190 h 119422"/>
                    <a:gd name="connsiteX258" fmla="*/ 31336 w 119503"/>
                    <a:gd name="connsiteY258" fmla="*/ 109725 h 119422"/>
                    <a:gd name="connsiteX259" fmla="*/ 31711 w 119503"/>
                    <a:gd name="connsiteY259" fmla="*/ 111188 h 119422"/>
                    <a:gd name="connsiteX260" fmla="*/ 32085 w 119503"/>
                    <a:gd name="connsiteY260" fmla="*/ 111188 h 119422"/>
                    <a:gd name="connsiteX261" fmla="*/ 32085 w 119503"/>
                    <a:gd name="connsiteY261" fmla="*/ 111454 h 119422"/>
                    <a:gd name="connsiteX262" fmla="*/ 33009 w 119503"/>
                    <a:gd name="connsiteY262" fmla="*/ 111454 h 119422"/>
                    <a:gd name="connsiteX263" fmla="*/ 33558 w 119503"/>
                    <a:gd name="connsiteY263" fmla="*/ 110689 h 119422"/>
                    <a:gd name="connsiteX264" fmla="*/ 33558 w 119503"/>
                    <a:gd name="connsiteY264" fmla="*/ 110456 h 119422"/>
                    <a:gd name="connsiteX265" fmla="*/ 34482 w 119503"/>
                    <a:gd name="connsiteY265" fmla="*/ 110456 h 119422"/>
                    <a:gd name="connsiteX266" fmla="*/ 35056 w 119503"/>
                    <a:gd name="connsiteY266" fmla="*/ 112418 h 119422"/>
                    <a:gd name="connsiteX267" fmla="*/ 36530 w 119503"/>
                    <a:gd name="connsiteY267" fmla="*/ 112418 h 119422"/>
                    <a:gd name="connsiteX268" fmla="*/ 38377 w 119503"/>
                    <a:gd name="connsiteY268" fmla="*/ 114877 h 119422"/>
                    <a:gd name="connsiteX269" fmla="*/ 38202 w 119503"/>
                    <a:gd name="connsiteY269" fmla="*/ 116107 h 119422"/>
                    <a:gd name="connsiteX270" fmla="*/ 38377 w 119503"/>
                    <a:gd name="connsiteY270" fmla="*/ 116107 h 119422"/>
                    <a:gd name="connsiteX271" fmla="*/ 40225 w 119503"/>
                    <a:gd name="connsiteY271"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61374 w 119503"/>
                    <a:gd name="connsiteY25" fmla="*/ 97127 h 119422"/>
                    <a:gd name="connsiteX26" fmla="*/ 61923 w 119503"/>
                    <a:gd name="connsiteY26" fmla="*/ 99321 h 119422"/>
                    <a:gd name="connsiteX27" fmla="*/ 63596 w 119503"/>
                    <a:gd name="connsiteY27" fmla="*/ 99819 h 119422"/>
                    <a:gd name="connsiteX28" fmla="*/ 64719 w 119503"/>
                    <a:gd name="connsiteY28" fmla="*/ 101082 h 119422"/>
                    <a:gd name="connsiteX29" fmla="*/ 65818 w 119503"/>
                    <a:gd name="connsiteY29" fmla="*/ 103044 h 119422"/>
                    <a:gd name="connsiteX30" fmla="*/ 67691 w 119503"/>
                    <a:gd name="connsiteY30" fmla="*/ 103044 h 119422"/>
                    <a:gd name="connsiteX31" fmla="*/ 68614 w 119503"/>
                    <a:gd name="connsiteY31" fmla="*/ 104273 h 119422"/>
                    <a:gd name="connsiteX32" fmla="*/ 71561 w 119503"/>
                    <a:gd name="connsiteY32" fmla="*/ 105503 h 119422"/>
                    <a:gd name="connsiteX33" fmla="*/ 74732 w 119503"/>
                    <a:gd name="connsiteY33" fmla="*/ 104539 h 119422"/>
                    <a:gd name="connsiteX34" fmla="*/ 77329 w 119503"/>
                    <a:gd name="connsiteY34" fmla="*/ 103276 h 119422"/>
                    <a:gd name="connsiteX35" fmla="*/ 77329 w 119503"/>
                    <a:gd name="connsiteY35" fmla="*/ 105769 h 119422"/>
                    <a:gd name="connsiteX36" fmla="*/ 78977 w 119503"/>
                    <a:gd name="connsiteY36" fmla="*/ 107232 h 119422"/>
                    <a:gd name="connsiteX37" fmla="*/ 80100 w 119503"/>
                    <a:gd name="connsiteY37" fmla="*/ 109459 h 119422"/>
                    <a:gd name="connsiteX38" fmla="*/ 80100 w 119503"/>
                    <a:gd name="connsiteY38" fmla="*/ 111686 h 119422"/>
                    <a:gd name="connsiteX39" fmla="*/ 81573 w 119503"/>
                    <a:gd name="connsiteY39" fmla="*/ 111919 h 119422"/>
                    <a:gd name="connsiteX40" fmla="*/ 82872 w 119503"/>
                    <a:gd name="connsiteY40" fmla="*/ 112185 h 119422"/>
                    <a:gd name="connsiteX41" fmla="*/ 83796 w 119503"/>
                    <a:gd name="connsiteY41" fmla="*/ 111188 h 119422"/>
                    <a:gd name="connsiteX42" fmla="*/ 84545 w 119503"/>
                    <a:gd name="connsiteY42" fmla="*/ 111188 h 119422"/>
                    <a:gd name="connsiteX43" fmla="*/ 85094 w 119503"/>
                    <a:gd name="connsiteY43" fmla="*/ 110456 h 119422"/>
                    <a:gd name="connsiteX44" fmla="*/ 86043 w 119503"/>
                    <a:gd name="connsiteY44" fmla="*/ 115875 h 119422"/>
                    <a:gd name="connsiteX45" fmla="*/ 85294 w 119503"/>
                    <a:gd name="connsiteY45" fmla="*/ 117104 h 119422"/>
                    <a:gd name="connsiteX46" fmla="*/ 86592 w 119503"/>
                    <a:gd name="connsiteY46" fmla="*/ 116606 h 119422"/>
                    <a:gd name="connsiteX47" fmla="*/ 87516 w 119503"/>
                    <a:gd name="connsiteY47" fmla="*/ 117603 h 119422"/>
                    <a:gd name="connsiteX48" fmla="*/ 88440 w 119503"/>
                    <a:gd name="connsiteY48" fmla="*/ 118334 h 119422"/>
                    <a:gd name="connsiteX49" fmla="*/ 89563 w 119503"/>
                    <a:gd name="connsiteY49" fmla="*/ 118334 h 119422"/>
                    <a:gd name="connsiteX50" fmla="*/ 89563 w 119503"/>
                    <a:gd name="connsiteY50" fmla="*/ 117603 h 119422"/>
                    <a:gd name="connsiteX51" fmla="*/ 88814 w 119503"/>
                    <a:gd name="connsiteY51" fmla="*/ 115143 h 119422"/>
                    <a:gd name="connsiteX52" fmla="*/ 87890 w 119503"/>
                    <a:gd name="connsiteY52" fmla="*/ 114412 h 119422"/>
                    <a:gd name="connsiteX53" fmla="*/ 88814 w 119503"/>
                    <a:gd name="connsiteY53" fmla="*/ 113647 h 119422"/>
                    <a:gd name="connsiteX54" fmla="*/ 92335 w 119503"/>
                    <a:gd name="connsiteY54" fmla="*/ 111454 h 119422"/>
                    <a:gd name="connsiteX55" fmla="*/ 93084 w 119503"/>
                    <a:gd name="connsiteY55" fmla="*/ 109958 h 119422"/>
                    <a:gd name="connsiteX56" fmla="*/ 93458 w 119503"/>
                    <a:gd name="connsiteY56" fmla="*/ 109958 h 119422"/>
                    <a:gd name="connsiteX57" fmla="*/ 93084 w 119503"/>
                    <a:gd name="connsiteY57" fmla="*/ 114645 h 119422"/>
                    <a:gd name="connsiteX58" fmla="*/ 94008 w 119503"/>
                    <a:gd name="connsiteY58" fmla="*/ 115143 h 119422"/>
                    <a:gd name="connsiteX59" fmla="*/ 94008 w 119503"/>
                    <a:gd name="connsiteY59" fmla="*/ 116606 h 119422"/>
                    <a:gd name="connsiteX60" fmla="*/ 95681 w 119503"/>
                    <a:gd name="connsiteY60" fmla="*/ 118102 h 119422"/>
                    <a:gd name="connsiteX61" fmla="*/ 96979 w 119503"/>
                    <a:gd name="connsiteY61" fmla="*/ 119332 h 119422"/>
                    <a:gd name="connsiteX62" fmla="*/ 97903 w 119503"/>
                    <a:gd name="connsiteY62" fmla="*/ 117603 h 119422"/>
                    <a:gd name="connsiteX63" fmla="*/ 98277 w 119503"/>
                    <a:gd name="connsiteY63" fmla="*/ 117603 h 119422"/>
                    <a:gd name="connsiteX64" fmla="*/ 98452 w 119503"/>
                    <a:gd name="connsiteY64" fmla="*/ 116872 h 119422"/>
                    <a:gd name="connsiteX65" fmla="*/ 99001 w 119503"/>
                    <a:gd name="connsiteY65" fmla="*/ 116107 h 119422"/>
                    <a:gd name="connsiteX66" fmla="*/ 100325 w 119503"/>
                    <a:gd name="connsiteY66" fmla="*/ 115875 h 119422"/>
                    <a:gd name="connsiteX67" fmla="*/ 101798 w 119503"/>
                    <a:gd name="connsiteY67" fmla="*/ 112916 h 119422"/>
                    <a:gd name="connsiteX68" fmla="*/ 102897 w 119503"/>
                    <a:gd name="connsiteY68" fmla="*/ 114146 h 119422"/>
                    <a:gd name="connsiteX69" fmla="*/ 103646 w 119503"/>
                    <a:gd name="connsiteY69" fmla="*/ 112683 h 119422"/>
                    <a:gd name="connsiteX70" fmla="*/ 104769 w 119503"/>
                    <a:gd name="connsiteY70" fmla="*/ 111454 h 119422"/>
                    <a:gd name="connsiteX71" fmla="*/ 106242 w 119503"/>
                    <a:gd name="connsiteY71" fmla="*/ 110689 h 119422"/>
                    <a:gd name="connsiteX72" fmla="*/ 105493 w 119503"/>
                    <a:gd name="connsiteY72" fmla="*/ 107731 h 119422"/>
                    <a:gd name="connsiteX73" fmla="*/ 104769 w 119503"/>
                    <a:gd name="connsiteY73" fmla="*/ 106501 h 119422"/>
                    <a:gd name="connsiteX74" fmla="*/ 104195 w 119503"/>
                    <a:gd name="connsiteY74" fmla="*/ 105005 h 119422"/>
                    <a:gd name="connsiteX75" fmla="*/ 102722 w 119503"/>
                    <a:gd name="connsiteY75" fmla="*/ 102046 h 119422"/>
                    <a:gd name="connsiteX76" fmla="*/ 103471 w 119503"/>
                    <a:gd name="connsiteY76" fmla="*/ 98855 h 119422"/>
                    <a:gd name="connsiteX77" fmla="*/ 100325 w 119503"/>
                    <a:gd name="connsiteY77" fmla="*/ 95897 h 119422"/>
                    <a:gd name="connsiteX78" fmla="*/ 96979 w 119503"/>
                    <a:gd name="connsiteY78" fmla="*/ 91442 h 119422"/>
                    <a:gd name="connsiteX79" fmla="*/ 96779 w 119503"/>
                    <a:gd name="connsiteY79" fmla="*/ 87254 h 119422"/>
                    <a:gd name="connsiteX80" fmla="*/ 99201 w 119503"/>
                    <a:gd name="connsiteY80" fmla="*/ 86988 h 119422"/>
                    <a:gd name="connsiteX81" fmla="*/ 99001 w 119503"/>
                    <a:gd name="connsiteY81" fmla="*/ 85526 h 119422"/>
                    <a:gd name="connsiteX82" fmla="*/ 97354 w 119503"/>
                    <a:gd name="connsiteY82" fmla="*/ 78345 h 119422"/>
                    <a:gd name="connsiteX83" fmla="*/ 97154 w 119503"/>
                    <a:gd name="connsiteY83" fmla="*/ 78113 h 119422"/>
                    <a:gd name="connsiteX84" fmla="*/ 98652 w 119503"/>
                    <a:gd name="connsiteY84" fmla="*/ 76617 h 119422"/>
                    <a:gd name="connsiteX85" fmla="*/ 99751 w 119503"/>
                    <a:gd name="connsiteY85" fmla="*/ 77116 h 119422"/>
                    <a:gd name="connsiteX86" fmla="*/ 100874 w 119503"/>
                    <a:gd name="connsiteY86" fmla="*/ 77116 h 119422"/>
                    <a:gd name="connsiteX87" fmla="*/ 102897 w 119503"/>
                    <a:gd name="connsiteY87" fmla="*/ 77880 h 119422"/>
                    <a:gd name="connsiteX88" fmla="*/ 105119 w 119503"/>
                    <a:gd name="connsiteY88" fmla="*/ 77880 h 119422"/>
                    <a:gd name="connsiteX89" fmla="*/ 104769 w 119503"/>
                    <a:gd name="connsiteY89" fmla="*/ 76384 h 119422"/>
                    <a:gd name="connsiteX90" fmla="*/ 105693 w 119503"/>
                    <a:gd name="connsiteY90" fmla="*/ 75653 h 119422"/>
                    <a:gd name="connsiteX91" fmla="*/ 106992 w 119503"/>
                    <a:gd name="connsiteY91" fmla="*/ 72927 h 119422"/>
                    <a:gd name="connsiteX92" fmla="*/ 106792 w 119503"/>
                    <a:gd name="connsiteY92" fmla="*/ 71431 h 119422"/>
                    <a:gd name="connsiteX93" fmla="*/ 107166 w 119503"/>
                    <a:gd name="connsiteY93" fmla="*/ 69703 h 119422"/>
                    <a:gd name="connsiteX94" fmla="*/ 106242 w 119503"/>
                    <a:gd name="connsiteY94" fmla="*/ 67509 h 119422"/>
                    <a:gd name="connsiteX95" fmla="*/ 108664 w 119503"/>
                    <a:gd name="connsiteY95" fmla="*/ 67243 h 119422"/>
                    <a:gd name="connsiteX96" fmla="*/ 110312 w 119503"/>
                    <a:gd name="connsiteY96" fmla="*/ 67010 h 119422"/>
                    <a:gd name="connsiteX97" fmla="*/ 110512 w 119503"/>
                    <a:gd name="connsiteY97" fmla="*/ 65282 h 119422"/>
                    <a:gd name="connsiteX98" fmla="*/ 112360 w 119503"/>
                    <a:gd name="connsiteY98" fmla="*/ 62789 h 119422"/>
                    <a:gd name="connsiteX99" fmla="*/ 115131 w 119503"/>
                    <a:gd name="connsiteY99" fmla="*/ 62323 h 119422"/>
                    <a:gd name="connsiteX100" fmla="*/ 115706 w 119503"/>
                    <a:gd name="connsiteY100" fmla="*/ 58600 h 119422"/>
                    <a:gd name="connsiteX101" fmla="*/ 116430 w 119503"/>
                    <a:gd name="connsiteY101" fmla="*/ 57138 h 119422"/>
                    <a:gd name="connsiteX102" fmla="*/ 117179 w 119503"/>
                    <a:gd name="connsiteY102" fmla="*/ 55409 h 119422"/>
                    <a:gd name="connsiteX103" fmla="*/ 118302 w 119503"/>
                    <a:gd name="connsiteY103" fmla="*/ 50456 h 119422"/>
                    <a:gd name="connsiteX104" fmla="*/ 118677 w 119503"/>
                    <a:gd name="connsiteY104" fmla="*/ 45038 h 119422"/>
                    <a:gd name="connsiteX105" fmla="*/ 119401 w 119503"/>
                    <a:gd name="connsiteY105" fmla="*/ 42811 h 119422"/>
                    <a:gd name="connsiteX106" fmla="*/ 118477 w 119503"/>
                    <a:gd name="connsiteY106" fmla="*/ 41082 h 119422"/>
                    <a:gd name="connsiteX107" fmla="*/ 117928 w 119503"/>
                    <a:gd name="connsiteY107" fmla="*/ 40584 h 119422"/>
                    <a:gd name="connsiteX108" fmla="*/ 117004 w 119503"/>
                    <a:gd name="connsiteY108" fmla="*/ 40351 h 119422"/>
                    <a:gd name="connsiteX109" fmla="*/ 115706 w 119503"/>
                    <a:gd name="connsiteY109" fmla="*/ 38124 h 119422"/>
                    <a:gd name="connsiteX110" fmla="*/ 112734 w 119503"/>
                    <a:gd name="connsiteY110" fmla="*/ 36395 h 119422"/>
                    <a:gd name="connsiteX111" fmla="*/ 109014 w 119503"/>
                    <a:gd name="connsiteY111" fmla="*/ 35398 h 119422"/>
                    <a:gd name="connsiteX112" fmla="*/ 105319 w 119503"/>
                    <a:gd name="connsiteY112" fmla="*/ 33437 h 119422"/>
                    <a:gd name="connsiteX113" fmla="*/ 104395 w 119503"/>
                    <a:gd name="connsiteY113" fmla="*/ 31708 h 119422"/>
                    <a:gd name="connsiteX114" fmla="*/ 102547 w 119503"/>
                    <a:gd name="connsiteY114" fmla="*/ 32207 h 119422"/>
                    <a:gd name="connsiteX115" fmla="*/ 101598 w 119503"/>
                    <a:gd name="connsiteY115" fmla="*/ 34434 h 119422"/>
                    <a:gd name="connsiteX116" fmla="*/ 99376 w 119503"/>
                    <a:gd name="connsiteY116" fmla="*/ 34168 h 119422"/>
                    <a:gd name="connsiteX117" fmla="*/ 94932 w 119503"/>
                    <a:gd name="connsiteY117" fmla="*/ 33670 h 119422"/>
                    <a:gd name="connsiteX118" fmla="*/ 92709 w 119503"/>
                    <a:gd name="connsiteY118" fmla="*/ 35165 h 119422"/>
                    <a:gd name="connsiteX119" fmla="*/ 90487 w 119503"/>
                    <a:gd name="connsiteY119" fmla="*/ 36129 h 119422"/>
                    <a:gd name="connsiteX120" fmla="*/ 89364 w 119503"/>
                    <a:gd name="connsiteY120" fmla="*/ 36894 h 119422"/>
                    <a:gd name="connsiteX121" fmla="*/ 88265 w 119503"/>
                    <a:gd name="connsiteY121" fmla="*/ 36894 h 119422"/>
                    <a:gd name="connsiteX122" fmla="*/ 87516 w 119503"/>
                    <a:gd name="connsiteY122" fmla="*/ 37858 h 119422"/>
                    <a:gd name="connsiteX123" fmla="*/ 86417 w 119503"/>
                    <a:gd name="connsiteY123" fmla="*/ 38124 h 119422"/>
                    <a:gd name="connsiteX124" fmla="*/ 86217 w 119503"/>
                    <a:gd name="connsiteY124" fmla="*/ 39121 h 119422"/>
                    <a:gd name="connsiteX125" fmla="*/ 83246 w 119503"/>
                    <a:gd name="connsiteY125" fmla="*/ 39121 h 119422"/>
                    <a:gd name="connsiteX126" fmla="*/ 81948 w 119503"/>
                    <a:gd name="connsiteY126" fmla="*/ 40850 h 119422"/>
                    <a:gd name="connsiteX127" fmla="*/ 80475 w 119503"/>
                    <a:gd name="connsiteY127" fmla="*/ 40850 h 119422"/>
                    <a:gd name="connsiteX128" fmla="*/ 78802 w 119503"/>
                    <a:gd name="connsiteY128" fmla="*/ 40850 h 119422"/>
                    <a:gd name="connsiteX129" fmla="*/ 76954 w 119503"/>
                    <a:gd name="connsiteY129" fmla="*/ 41082 h 119422"/>
                    <a:gd name="connsiteX130" fmla="*/ 75281 w 119503"/>
                    <a:gd name="connsiteY130" fmla="*/ 40850 h 119422"/>
                    <a:gd name="connsiteX131" fmla="*/ 73234 w 119503"/>
                    <a:gd name="connsiteY131" fmla="*/ 41348 h 119422"/>
                    <a:gd name="connsiteX132" fmla="*/ 75656 w 119503"/>
                    <a:gd name="connsiteY132" fmla="*/ 38623 h 119422"/>
                    <a:gd name="connsiteX133" fmla="*/ 75281 w 119503"/>
                    <a:gd name="connsiteY133" fmla="*/ 37127 h 119422"/>
                    <a:gd name="connsiteX134" fmla="*/ 74732 w 119503"/>
                    <a:gd name="connsiteY134" fmla="*/ 36894 h 119422"/>
                    <a:gd name="connsiteX135" fmla="*/ 74357 w 119503"/>
                    <a:gd name="connsiteY135" fmla="*/ 35897 h 119422"/>
                    <a:gd name="connsiteX136" fmla="*/ 72135 w 119503"/>
                    <a:gd name="connsiteY136" fmla="*/ 35165 h 119422"/>
                    <a:gd name="connsiteX137" fmla="*/ 71011 w 119503"/>
                    <a:gd name="connsiteY137" fmla="*/ 34667 h 119422"/>
                    <a:gd name="connsiteX138" fmla="*/ 70462 w 119503"/>
                    <a:gd name="connsiteY138" fmla="*/ 33171 h 119422"/>
                    <a:gd name="connsiteX139" fmla="*/ 67865 w 119503"/>
                    <a:gd name="connsiteY139" fmla="*/ 32938 h 119422"/>
                    <a:gd name="connsiteX140" fmla="*/ 65269 w 119503"/>
                    <a:gd name="connsiteY140" fmla="*/ 31476 h 119422"/>
                    <a:gd name="connsiteX141" fmla="*/ 64345 w 119503"/>
                    <a:gd name="connsiteY141" fmla="*/ 27021 h 119422"/>
                    <a:gd name="connsiteX142" fmla="*/ 63421 w 119503"/>
                    <a:gd name="connsiteY142" fmla="*/ 24562 h 119422"/>
                    <a:gd name="connsiteX143" fmla="*/ 61374 w 119503"/>
                    <a:gd name="connsiteY143" fmla="*/ 23564 h 119422"/>
                    <a:gd name="connsiteX144" fmla="*/ 59326 w 119503"/>
                    <a:gd name="connsiteY144" fmla="*/ 20340 h 119422"/>
                    <a:gd name="connsiteX145" fmla="*/ 56005 w 119503"/>
                    <a:gd name="connsiteY145" fmla="*/ 19343 h 119422"/>
                    <a:gd name="connsiteX146" fmla="*/ 54882 w 119503"/>
                    <a:gd name="connsiteY146" fmla="*/ 17647 h 119422"/>
                    <a:gd name="connsiteX147" fmla="*/ 53583 w 119503"/>
                    <a:gd name="connsiteY147" fmla="*/ 16384 h 119422"/>
                    <a:gd name="connsiteX148" fmla="*/ 52460 w 119503"/>
                    <a:gd name="connsiteY148" fmla="*/ 13692 h 119422"/>
                    <a:gd name="connsiteX149" fmla="*/ 51536 w 119503"/>
                    <a:gd name="connsiteY149" fmla="*/ 10467 h 119422"/>
                    <a:gd name="connsiteX150" fmla="*/ 47291 w 119503"/>
                    <a:gd name="connsiteY150" fmla="*/ 7775 h 119422"/>
                    <a:gd name="connsiteX151" fmla="*/ 46542 w 119503"/>
                    <a:gd name="connsiteY151" fmla="*/ 8739 h 119422"/>
                    <a:gd name="connsiteX152" fmla="*/ 45418 w 119503"/>
                    <a:gd name="connsiteY152" fmla="*/ 8008 h 119422"/>
                    <a:gd name="connsiteX153" fmla="*/ 45618 w 119503"/>
                    <a:gd name="connsiteY153" fmla="*/ 4318 h 119422"/>
                    <a:gd name="connsiteX154" fmla="*/ 43746 w 119503"/>
                    <a:gd name="connsiteY154" fmla="*/ 2589 h 119422"/>
                    <a:gd name="connsiteX155" fmla="*/ 41174 w 119503"/>
                    <a:gd name="connsiteY155" fmla="*/ 2091 h 119422"/>
                    <a:gd name="connsiteX156" fmla="*/ 40799 w 119503"/>
                    <a:gd name="connsiteY156" fmla="*/ 1592 h 119422"/>
                    <a:gd name="connsiteX157" fmla="*/ 40050 w 119503"/>
                    <a:gd name="connsiteY157" fmla="*/ 1592 h 119422"/>
                    <a:gd name="connsiteX158" fmla="*/ 38552 w 119503"/>
                    <a:gd name="connsiteY158" fmla="*/ 1825 h 119422"/>
                    <a:gd name="connsiteX159" fmla="*/ 36155 w 119503"/>
                    <a:gd name="connsiteY159" fmla="*/ 1093 h 119422"/>
                    <a:gd name="connsiteX160" fmla="*/ 35406 w 119503"/>
                    <a:gd name="connsiteY160" fmla="*/ 96 h 119422"/>
                    <a:gd name="connsiteX161" fmla="*/ 33758 w 119503"/>
                    <a:gd name="connsiteY161" fmla="*/ 362 h 119422"/>
                    <a:gd name="connsiteX162" fmla="*/ 32809 w 119503"/>
                    <a:gd name="connsiteY162" fmla="*/ 1592 h 119422"/>
                    <a:gd name="connsiteX163" fmla="*/ 31511 w 119503"/>
                    <a:gd name="connsiteY163" fmla="*/ 1093 h 119422"/>
                    <a:gd name="connsiteX164" fmla="*/ 28914 w 119503"/>
                    <a:gd name="connsiteY164" fmla="*/ 2091 h 119422"/>
                    <a:gd name="connsiteX165" fmla="*/ 26143 w 119503"/>
                    <a:gd name="connsiteY165" fmla="*/ 2822 h 119422"/>
                    <a:gd name="connsiteX166" fmla="*/ 25968 w 119503"/>
                    <a:gd name="connsiteY166" fmla="*/ 4052 h 119422"/>
                    <a:gd name="connsiteX167" fmla="*/ 22447 w 119503"/>
                    <a:gd name="connsiteY167" fmla="*/ 3055 h 119422"/>
                    <a:gd name="connsiteX168" fmla="*/ 18352 w 119503"/>
                    <a:gd name="connsiteY168" fmla="*/ 2589 h 119422"/>
                    <a:gd name="connsiteX169" fmla="*/ 20949 w 119503"/>
                    <a:gd name="connsiteY169" fmla="*/ 4550 h 119422"/>
                    <a:gd name="connsiteX170" fmla="*/ 21698 w 119503"/>
                    <a:gd name="connsiteY170" fmla="*/ 5049 h 119422"/>
                    <a:gd name="connsiteX171" fmla="*/ 21698 w 119503"/>
                    <a:gd name="connsiteY171" fmla="*/ 6279 h 119422"/>
                    <a:gd name="connsiteX172" fmla="*/ 20200 w 119503"/>
                    <a:gd name="connsiteY172" fmla="*/ 6512 h 119422"/>
                    <a:gd name="connsiteX173" fmla="*/ 18527 w 119503"/>
                    <a:gd name="connsiteY173" fmla="*/ 7010 h 119422"/>
                    <a:gd name="connsiteX174" fmla="*/ 15581 w 119503"/>
                    <a:gd name="connsiteY174" fmla="*/ 6046 h 119422"/>
                    <a:gd name="connsiteX175" fmla="*/ 12235 w 119503"/>
                    <a:gd name="connsiteY175" fmla="*/ 6046 h 119422"/>
                    <a:gd name="connsiteX176" fmla="*/ 10562 w 119503"/>
                    <a:gd name="connsiteY176" fmla="*/ 6046 h 119422"/>
                    <a:gd name="connsiteX177" fmla="*/ 9463 w 119503"/>
                    <a:gd name="connsiteY177" fmla="*/ 7509 h 119422"/>
                    <a:gd name="connsiteX178" fmla="*/ 8340 w 119503"/>
                    <a:gd name="connsiteY178" fmla="*/ 9005 h 119422"/>
                    <a:gd name="connsiteX179" fmla="*/ 7791 w 119503"/>
                    <a:gd name="connsiteY179" fmla="*/ 11465 h 119422"/>
                    <a:gd name="connsiteX180" fmla="*/ 6118 w 119503"/>
                    <a:gd name="connsiteY180" fmla="*/ 11465 h 119422"/>
                    <a:gd name="connsiteX181" fmla="*/ 3146 w 119503"/>
                    <a:gd name="connsiteY181" fmla="*/ 16152 h 119422"/>
                    <a:gd name="connsiteX182" fmla="*/ 2972 w 119503"/>
                    <a:gd name="connsiteY182" fmla="*/ 16384 h 119422"/>
                    <a:gd name="connsiteX183" fmla="*/ 924 w 119503"/>
                    <a:gd name="connsiteY183" fmla="*/ 16650 h 119422"/>
                    <a:gd name="connsiteX184" fmla="*/ 749 w 119503"/>
                    <a:gd name="connsiteY184" fmla="*/ 18113 h 119422"/>
                    <a:gd name="connsiteX185" fmla="*/ 0 w 119503"/>
                    <a:gd name="connsiteY185" fmla="*/ 19609 h 119422"/>
                    <a:gd name="connsiteX186" fmla="*/ 375 w 119503"/>
                    <a:gd name="connsiteY186" fmla="*/ 20606 h 119422"/>
                    <a:gd name="connsiteX187" fmla="*/ 375 w 119503"/>
                    <a:gd name="connsiteY187" fmla="*/ 23066 h 119422"/>
                    <a:gd name="connsiteX188" fmla="*/ 175 w 119503"/>
                    <a:gd name="connsiteY188" fmla="*/ 24063 h 119422"/>
                    <a:gd name="connsiteX189" fmla="*/ 1299 w 119503"/>
                    <a:gd name="connsiteY189" fmla="*/ 24063 h 119422"/>
                    <a:gd name="connsiteX190" fmla="*/ 2422 w 119503"/>
                    <a:gd name="connsiteY190" fmla="*/ 26257 h 119422"/>
                    <a:gd name="connsiteX191" fmla="*/ 4270 w 119503"/>
                    <a:gd name="connsiteY191" fmla="*/ 25293 h 119422"/>
                    <a:gd name="connsiteX192" fmla="*/ 4270 w 119503"/>
                    <a:gd name="connsiteY192" fmla="*/ 25526 h 119422"/>
                    <a:gd name="connsiteX193" fmla="*/ 6292 w 119503"/>
                    <a:gd name="connsiteY193" fmla="*/ 25293 h 119422"/>
                    <a:gd name="connsiteX194" fmla="*/ 6667 w 119503"/>
                    <a:gd name="connsiteY194" fmla="*/ 25791 h 119422"/>
                    <a:gd name="connsiteX195" fmla="*/ 7241 w 119503"/>
                    <a:gd name="connsiteY195" fmla="*/ 25791 h 119422"/>
                    <a:gd name="connsiteX196" fmla="*/ 8340 w 119503"/>
                    <a:gd name="connsiteY196" fmla="*/ 26024 h 119422"/>
                    <a:gd name="connsiteX197" fmla="*/ 9089 w 119503"/>
                    <a:gd name="connsiteY197" fmla="*/ 27753 h 119422"/>
                    <a:gd name="connsiteX198" fmla="*/ 9264 w 119503"/>
                    <a:gd name="connsiteY198" fmla="*/ 29714 h 119422"/>
                    <a:gd name="connsiteX199" fmla="*/ 10387 w 119503"/>
                    <a:gd name="connsiteY199" fmla="*/ 30711 h 119422"/>
                    <a:gd name="connsiteX200" fmla="*/ 11311 w 119503"/>
                    <a:gd name="connsiteY200" fmla="*/ 31941 h 119422"/>
                    <a:gd name="connsiteX201" fmla="*/ 12984 w 119503"/>
                    <a:gd name="connsiteY201" fmla="*/ 32706 h 119422"/>
                    <a:gd name="connsiteX202" fmla="*/ 13733 w 119503"/>
                    <a:gd name="connsiteY202" fmla="*/ 33936 h 119422"/>
                    <a:gd name="connsiteX203" fmla="*/ 14832 w 119503"/>
                    <a:gd name="connsiteY203" fmla="*/ 34434 h 119422"/>
                    <a:gd name="connsiteX204" fmla="*/ 18527 w 119503"/>
                    <a:gd name="connsiteY204" fmla="*/ 35165 h 119422"/>
                    <a:gd name="connsiteX205" fmla="*/ 18527 w 119503"/>
                    <a:gd name="connsiteY205" fmla="*/ 36395 h 119422"/>
                    <a:gd name="connsiteX206" fmla="*/ 18178 w 119503"/>
                    <a:gd name="connsiteY206" fmla="*/ 37127 h 119422"/>
                    <a:gd name="connsiteX207" fmla="*/ 17603 w 119503"/>
                    <a:gd name="connsiteY207" fmla="*/ 41581 h 119422"/>
                    <a:gd name="connsiteX208" fmla="*/ 18527 w 119503"/>
                    <a:gd name="connsiteY208" fmla="*/ 41581 h 119422"/>
                    <a:gd name="connsiteX209" fmla="*/ 19276 w 119503"/>
                    <a:gd name="connsiteY209" fmla="*/ 42811 h 119422"/>
                    <a:gd name="connsiteX210" fmla="*/ 20949 w 119503"/>
                    <a:gd name="connsiteY210" fmla="*/ 44539 h 119422"/>
                    <a:gd name="connsiteX211" fmla="*/ 22797 w 119503"/>
                    <a:gd name="connsiteY211" fmla="*/ 45271 h 119422"/>
                    <a:gd name="connsiteX212" fmla="*/ 22247 w 119503"/>
                    <a:gd name="connsiteY212" fmla="*/ 47764 h 119422"/>
                    <a:gd name="connsiteX213" fmla="*/ 21873 w 119503"/>
                    <a:gd name="connsiteY213" fmla="*/ 48994 h 119422"/>
                    <a:gd name="connsiteX214" fmla="*/ 21698 w 119503"/>
                    <a:gd name="connsiteY214" fmla="*/ 50456 h 119422"/>
                    <a:gd name="connsiteX215" fmla="*/ 31132 w 119503"/>
                    <a:gd name="connsiteY215" fmla="*/ 55971 h 119422"/>
                    <a:gd name="connsiteX216" fmla="*/ 20774 w 119503"/>
                    <a:gd name="connsiteY216" fmla="*/ 50955 h 119422"/>
                    <a:gd name="connsiteX217" fmla="*/ 20400 w 119503"/>
                    <a:gd name="connsiteY217" fmla="*/ 52185 h 119422"/>
                    <a:gd name="connsiteX218" fmla="*/ 18902 w 119503"/>
                    <a:gd name="connsiteY218" fmla="*/ 52185 h 119422"/>
                    <a:gd name="connsiteX219" fmla="*/ 18178 w 119503"/>
                    <a:gd name="connsiteY219" fmla="*/ 52185 h 119422"/>
                    <a:gd name="connsiteX220" fmla="*/ 17603 w 119503"/>
                    <a:gd name="connsiteY220" fmla="*/ 52683 h 119422"/>
                    <a:gd name="connsiteX221" fmla="*/ 16130 w 119503"/>
                    <a:gd name="connsiteY221" fmla="*/ 53182 h 119422"/>
                    <a:gd name="connsiteX222" fmla="*/ 15955 w 119503"/>
                    <a:gd name="connsiteY222" fmla="*/ 55143 h 119422"/>
                    <a:gd name="connsiteX223" fmla="*/ 15581 w 119503"/>
                    <a:gd name="connsiteY223" fmla="*/ 57138 h 119422"/>
                    <a:gd name="connsiteX224" fmla="*/ 14657 w 119503"/>
                    <a:gd name="connsiteY224" fmla="*/ 58135 h 119422"/>
                    <a:gd name="connsiteX225" fmla="*/ 11686 w 119503"/>
                    <a:gd name="connsiteY225" fmla="*/ 58135 h 119422"/>
                    <a:gd name="connsiteX226" fmla="*/ 11486 w 119503"/>
                    <a:gd name="connsiteY226" fmla="*/ 59830 h 119422"/>
                    <a:gd name="connsiteX227" fmla="*/ 11311 w 119503"/>
                    <a:gd name="connsiteY227" fmla="*/ 62789 h 119422"/>
                    <a:gd name="connsiteX228" fmla="*/ 11486 w 119503"/>
                    <a:gd name="connsiteY228" fmla="*/ 66512 h 119422"/>
                    <a:gd name="connsiteX229" fmla="*/ 11860 w 119503"/>
                    <a:gd name="connsiteY229" fmla="*/ 66744 h 119422"/>
                    <a:gd name="connsiteX230" fmla="*/ 12235 w 119503"/>
                    <a:gd name="connsiteY230" fmla="*/ 73160 h 119422"/>
                    <a:gd name="connsiteX231" fmla="*/ 12784 w 119503"/>
                    <a:gd name="connsiteY231" fmla="*/ 76152 h 119422"/>
                    <a:gd name="connsiteX232" fmla="*/ 12410 w 119503"/>
                    <a:gd name="connsiteY232" fmla="*/ 77382 h 119422"/>
                    <a:gd name="connsiteX233" fmla="*/ 12784 w 119503"/>
                    <a:gd name="connsiteY233" fmla="*/ 78113 h 119422"/>
                    <a:gd name="connsiteX234" fmla="*/ 12784 w 119503"/>
                    <a:gd name="connsiteY234" fmla="*/ 78844 h 119422"/>
                    <a:gd name="connsiteX235" fmla="*/ 12235 w 119503"/>
                    <a:gd name="connsiteY235" fmla="*/ 82068 h 119422"/>
                    <a:gd name="connsiteX236" fmla="*/ 12609 w 119503"/>
                    <a:gd name="connsiteY236" fmla="*/ 83298 h 119422"/>
                    <a:gd name="connsiteX237" fmla="*/ 12784 w 119503"/>
                    <a:gd name="connsiteY237" fmla="*/ 85526 h 119422"/>
                    <a:gd name="connsiteX238" fmla="*/ 12609 w 119503"/>
                    <a:gd name="connsiteY238" fmla="*/ 87254 h 119422"/>
                    <a:gd name="connsiteX239" fmla="*/ 12060 w 119503"/>
                    <a:gd name="connsiteY239" fmla="*/ 88484 h 119422"/>
                    <a:gd name="connsiteX240" fmla="*/ 12410 w 119503"/>
                    <a:gd name="connsiteY240" fmla="*/ 89714 h 119422"/>
                    <a:gd name="connsiteX241" fmla="*/ 12410 w 119503"/>
                    <a:gd name="connsiteY241" fmla="*/ 91442 h 119422"/>
                    <a:gd name="connsiteX242" fmla="*/ 12609 w 119503"/>
                    <a:gd name="connsiteY242" fmla="*/ 91442 h 119422"/>
                    <a:gd name="connsiteX243" fmla="*/ 12410 w 119503"/>
                    <a:gd name="connsiteY243" fmla="*/ 93902 h 119422"/>
                    <a:gd name="connsiteX244" fmla="*/ 14457 w 119503"/>
                    <a:gd name="connsiteY244" fmla="*/ 96129 h 119422"/>
                    <a:gd name="connsiteX245" fmla="*/ 19276 w 119503"/>
                    <a:gd name="connsiteY245" fmla="*/ 98357 h 119422"/>
                    <a:gd name="connsiteX246" fmla="*/ 20400 w 119503"/>
                    <a:gd name="connsiteY246" fmla="*/ 99819 h 119422"/>
                    <a:gd name="connsiteX247" fmla="*/ 21698 w 119503"/>
                    <a:gd name="connsiteY247" fmla="*/ 100085 h 119422"/>
                    <a:gd name="connsiteX248" fmla="*/ 23721 w 119503"/>
                    <a:gd name="connsiteY248" fmla="*/ 103276 h 119422"/>
                    <a:gd name="connsiteX249" fmla="*/ 23920 w 119503"/>
                    <a:gd name="connsiteY249" fmla="*/ 102545 h 119422"/>
                    <a:gd name="connsiteX250" fmla="*/ 27266 w 119503"/>
                    <a:gd name="connsiteY250" fmla="*/ 103542 h 119422"/>
                    <a:gd name="connsiteX251" fmla="*/ 27266 w 119503"/>
                    <a:gd name="connsiteY251" fmla="*/ 102046 h 119422"/>
                    <a:gd name="connsiteX252" fmla="*/ 28565 w 119503"/>
                    <a:gd name="connsiteY252" fmla="*/ 101581 h 119422"/>
                    <a:gd name="connsiteX253" fmla="*/ 27990 w 119503"/>
                    <a:gd name="connsiteY253" fmla="*/ 105005 h 119422"/>
                    <a:gd name="connsiteX254" fmla="*/ 28190 w 119503"/>
                    <a:gd name="connsiteY254" fmla="*/ 105005 h 119422"/>
                    <a:gd name="connsiteX255" fmla="*/ 27990 w 119503"/>
                    <a:gd name="connsiteY255" fmla="*/ 107232 h 119422"/>
                    <a:gd name="connsiteX256" fmla="*/ 27815 w 119503"/>
                    <a:gd name="connsiteY256" fmla="*/ 108728 h 119422"/>
                    <a:gd name="connsiteX257" fmla="*/ 27990 w 119503"/>
                    <a:gd name="connsiteY257" fmla="*/ 110190 h 119422"/>
                    <a:gd name="connsiteX258" fmla="*/ 31336 w 119503"/>
                    <a:gd name="connsiteY258" fmla="*/ 109725 h 119422"/>
                    <a:gd name="connsiteX259" fmla="*/ 31711 w 119503"/>
                    <a:gd name="connsiteY259" fmla="*/ 111188 h 119422"/>
                    <a:gd name="connsiteX260" fmla="*/ 32085 w 119503"/>
                    <a:gd name="connsiteY260" fmla="*/ 111188 h 119422"/>
                    <a:gd name="connsiteX261" fmla="*/ 32085 w 119503"/>
                    <a:gd name="connsiteY261" fmla="*/ 111454 h 119422"/>
                    <a:gd name="connsiteX262" fmla="*/ 33009 w 119503"/>
                    <a:gd name="connsiteY262" fmla="*/ 111454 h 119422"/>
                    <a:gd name="connsiteX263" fmla="*/ 33558 w 119503"/>
                    <a:gd name="connsiteY263" fmla="*/ 110689 h 119422"/>
                    <a:gd name="connsiteX264" fmla="*/ 33558 w 119503"/>
                    <a:gd name="connsiteY264" fmla="*/ 110456 h 119422"/>
                    <a:gd name="connsiteX265" fmla="*/ 34482 w 119503"/>
                    <a:gd name="connsiteY265" fmla="*/ 110456 h 119422"/>
                    <a:gd name="connsiteX266" fmla="*/ 35056 w 119503"/>
                    <a:gd name="connsiteY266" fmla="*/ 112418 h 119422"/>
                    <a:gd name="connsiteX267" fmla="*/ 36530 w 119503"/>
                    <a:gd name="connsiteY267" fmla="*/ 112418 h 119422"/>
                    <a:gd name="connsiteX268" fmla="*/ 38377 w 119503"/>
                    <a:gd name="connsiteY268" fmla="*/ 114877 h 119422"/>
                    <a:gd name="connsiteX269" fmla="*/ 38202 w 119503"/>
                    <a:gd name="connsiteY269" fmla="*/ 116107 h 119422"/>
                    <a:gd name="connsiteX270" fmla="*/ 38377 w 119503"/>
                    <a:gd name="connsiteY270" fmla="*/ 116107 h 119422"/>
                    <a:gd name="connsiteX271" fmla="*/ 40225 w 119503"/>
                    <a:gd name="connsiteY271"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61374 w 119503"/>
                    <a:gd name="connsiteY25" fmla="*/ 97127 h 119422"/>
                    <a:gd name="connsiteX26" fmla="*/ 61923 w 119503"/>
                    <a:gd name="connsiteY26" fmla="*/ 99321 h 119422"/>
                    <a:gd name="connsiteX27" fmla="*/ 63596 w 119503"/>
                    <a:gd name="connsiteY27" fmla="*/ 99819 h 119422"/>
                    <a:gd name="connsiteX28" fmla="*/ 64719 w 119503"/>
                    <a:gd name="connsiteY28" fmla="*/ 101082 h 119422"/>
                    <a:gd name="connsiteX29" fmla="*/ 65818 w 119503"/>
                    <a:gd name="connsiteY29" fmla="*/ 103044 h 119422"/>
                    <a:gd name="connsiteX30" fmla="*/ 67691 w 119503"/>
                    <a:gd name="connsiteY30" fmla="*/ 103044 h 119422"/>
                    <a:gd name="connsiteX31" fmla="*/ 68614 w 119503"/>
                    <a:gd name="connsiteY31" fmla="*/ 104273 h 119422"/>
                    <a:gd name="connsiteX32" fmla="*/ 71561 w 119503"/>
                    <a:gd name="connsiteY32" fmla="*/ 105503 h 119422"/>
                    <a:gd name="connsiteX33" fmla="*/ 74732 w 119503"/>
                    <a:gd name="connsiteY33" fmla="*/ 104539 h 119422"/>
                    <a:gd name="connsiteX34" fmla="*/ 77329 w 119503"/>
                    <a:gd name="connsiteY34" fmla="*/ 103276 h 119422"/>
                    <a:gd name="connsiteX35" fmla="*/ 77329 w 119503"/>
                    <a:gd name="connsiteY35" fmla="*/ 105769 h 119422"/>
                    <a:gd name="connsiteX36" fmla="*/ 78977 w 119503"/>
                    <a:gd name="connsiteY36" fmla="*/ 107232 h 119422"/>
                    <a:gd name="connsiteX37" fmla="*/ 80100 w 119503"/>
                    <a:gd name="connsiteY37" fmla="*/ 109459 h 119422"/>
                    <a:gd name="connsiteX38" fmla="*/ 80100 w 119503"/>
                    <a:gd name="connsiteY38" fmla="*/ 111686 h 119422"/>
                    <a:gd name="connsiteX39" fmla="*/ 81573 w 119503"/>
                    <a:gd name="connsiteY39" fmla="*/ 111919 h 119422"/>
                    <a:gd name="connsiteX40" fmla="*/ 82872 w 119503"/>
                    <a:gd name="connsiteY40" fmla="*/ 112185 h 119422"/>
                    <a:gd name="connsiteX41" fmla="*/ 83796 w 119503"/>
                    <a:gd name="connsiteY41" fmla="*/ 111188 h 119422"/>
                    <a:gd name="connsiteX42" fmla="*/ 84545 w 119503"/>
                    <a:gd name="connsiteY42" fmla="*/ 111188 h 119422"/>
                    <a:gd name="connsiteX43" fmla="*/ 85094 w 119503"/>
                    <a:gd name="connsiteY43" fmla="*/ 110456 h 119422"/>
                    <a:gd name="connsiteX44" fmla="*/ 86043 w 119503"/>
                    <a:gd name="connsiteY44" fmla="*/ 115875 h 119422"/>
                    <a:gd name="connsiteX45" fmla="*/ 85294 w 119503"/>
                    <a:gd name="connsiteY45" fmla="*/ 117104 h 119422"/>
                    <a:gd name="connsiteX46" fmla="*/ 86592 w 119503"/>
                    <a:gd name="connsiteY46" fmla="*/ 116606 h 119422"/>
                    <a:gd name="connsiteX47" fmla="*/ 87516 w 119503"/>
                    <a:gd name="connsiteY47" fmla="*/ 117603 h 119422"/>
                    <a:gd name="connsiteX48" fmla="*/ 88440 w 119503"/>
                    <a:gd name="connsiteY48" fmla="*/ 118334 h 119422"/>
                    <a:gd name="connsiteX49" fmla="*/ 89563 w 119503"/>
                    <a:gd name="connsiteY49" fmla="*/ 118334 h 119422"/>
                    <a:gd name="connsiteX50" fmla="*/ 89563 w 119503"/>
                    <a:gd name="connsiteY50" fmla="*/ 117603 h 119422"/>
                    <a:gd name="connsiteX51" fmla="*/ 88814 w 119503"/>
                    <a:gd name="connsiteY51" fmla="*/ 115143 h 119422"/>
                    <a:gd name="connsiteX52" fmla="*/ 87890 w 119503"/>
                    <a:gd name="connsiteY52" fmla="*/ 114412 h 119422"/>
                    <a:gd name="connsiteX53" fmla="*/ 88814 w 119503"/>
                    <a:gd name="connsiteY53" fmla="*/ 113647 h 119422"/>
                    <a:gd name="connsiteX54" fmla="*/ 92335 w 119503"/>
                    <a:gd name="connsiteY54" fmla="*/ 111454 h 119422"/>
                    <a:gd name="connsiteX55" fmla="*/ 93084 w 119503"/>
                    <a:gd name="connsiteY55" fmla="*/ 109958 h 119422"/>
                    <a:gd name="connsiteX56" fmla="*/ 93458 w 119503"/>
                    <a:gd name="connsiteY56" fmla="*/ 109958 h 119422"/>
                    <a:gd name="connsiteX57" fmla="*/ 93084 w 119503"/>
                    <a:gd name="connsiteY57" fmla="*/ 114645 h 119422"/>
                    <a:gd name="connsiteX58" fmla="*/ 94008 w 119503"/>
                    <a:gd name="connsiteY58" fmla="*/ 115143 h 119422"/>
                    <a:gd name="connsiteX59" fmla="*/ 94008 w 119503"/>
                    <a:gd name="connsiteY59" fmla="*/ 116606 h 119422"/>
                    <a:gd name="connsiteX60" fmla="*/ 95681 w 119503"/>
                    <a:gd name="connsiteY60" fmla="*/ 118102 h 119422"/>
                    <a:gd name="connsiteX61" fmla="*/ 96979 w 119503"/>
                    <a:gd name="connsiteY61" fmla="*/ 119332 h 119422"/>
                    <a:gd name="connsiteX62" fmla="*/ 97903 w 119503"/>
                    <a:gd name="connsiteY62" fmla="*/ 117603 h 119422"/>
                    <a:gd name="connsiteX63" fmla="*/ 98277 w 119503"/>
                    <a:gd name="connsiteY63" fmla="*/ 117603 h 119422"/>
                    <a:gd name="connsiteX64" fmla="*/ 98452 w 119503"/>
                    <a:gd name="connsiteY64" fmla="*/ 116872 h 119422"/>
                    <a:gd name="connsiteX65" fmla="*/ 99001 w 119503"/>
                    <a:gd name="connsiteY65" fmla="*/ 116107 h 119422"/>
                    <a:gd name="connsiteX66" fmla="*/ 100325 w 119503"/>
                    <a:gd name="connsiteY66" fmla="*/ 115875 h 119422"/>
                    <a:gd name="connsiteX67" fmla="*/ 101798 w 119503"/>
                    <a:gd name="connsiteY67" fmla="*/ 112916 h 119422"/>
                    <a:gd name="connsiteX68" fmla="*/ 102897 w 119503"/>
                    <a:gd name="connsiteY68" fmla="*/ 114146 h 119422"/>
                    <a:gd name="connsiteX69" fmla="*/ 103646 w 119503"/>
                    <a:gd name="connsiteY69" fmla="*/ 112683 h 119422"/>
                    <a:gd name="connsiteX70" fmla="*/ 104769 w 119503"/>
                    <a:gd name="connsiteY70" fmla="*/ 111454 h 119422"/>
                    <a:gd name="connsiteX71" fmla="*/ 106242 w 119503"/>
                    <a:gd name="connsiteY71" fmla="*/ 110689 h 119422"/>
                    <a:gd name="connsiteX72" fmla="*/ 105493 w 119503"/>
                    <a:gd name="connsiteY72" fmla="*/ 107731 h 119422"/>
                    <a:gd name="connsiteX73" fmla="*/ 104769 w 119503"/>
                    <a:gd name="connsiteY73" fmla="*/ 106501 h 119422"/>
                    <a:gd name="connsiteX74" fmla="*/ 104195 w 119503"/>
                    <a:gd name="connsiteY74" fmla="*/ 105005 h 119422"/>
                    <a:gd name="connsiteX75" fmla="*/ 102722 w 119503"/>
                    <a:gd name="connsiteY75" fmla="*/ 102046 h 119422"/>
                    <a:gd name="connsiteX76" fmla="*/ 103471 w 119503"/>
                    <a:gd name="connsiteY76" fmla="*/ 98855 h 119422"/>
                    <a:gd name="connsiteX77" fmla="*/ 100325 w 119503"/>
                    <a:gd name="connsiteY77" fmla="*/ 95897 h 119422"/>
                    <a:gd name="connsiteX78" fmla="*/ 96979 w 119503"/>
                    <a:gd name="connsiteY78" fmla="*/ 91442 h 119422"/>
                    <a:gd name="connsiteX79" fmla="*/ 96779 w 119503"/>
                    <a:gd name="connsiteY79" fmla="*/ 87254 h 119422"/>
                    <a:gd name="connsiteX80" fmla="*/ 99201 w 119503"/>
                    <a:gd name="connsiteY80" fmla="*/ 86988 h 119422"/>
                    <a:gd name="connsiteX81" fmla="*/ 99001 w 119503"/>
                    <a:gd name="connsiteY81" fmla="*/ 85526 h 119422"/>
                    <a:gd name="connsiteX82" fmla="*/ 97354 w 119503"/>
                    <a:gd name="connsiteY82" fmla="*/ 78345 h 119422"/>
                    <a:gd name="connsiteX83" fmla="*/ 97154 w 119503"/>
                    <a:gd name="connsiteY83" fmla="*/ 78113 h 119422"/>
                    <a:gd name="connsiteX84" fmla="*/ 98652 w 119503"/>
                    <a:gd name="connsiteY84" fmla="*/ 76617 h 119422"/>
                    <a:gd name="connsiteX85" fmla="*/ 99751 w 119503"/>
                    <a:gd name="connsiteY85" fmla="*/ 77116 h 119422"/>
                    <a:gd name="connsiteX86" fmla="*/ 100874 w 119503"/>
                    <a:gd name="connsiteY86" fmla="*/ 77116 h 119422"/>
                    <a:gd name="connsiteX87" fmla="*/ 102897 w 119503"/>
                    <a:gd name="connsiteY87" fmla="*/ 77880 h 119422"/>
                    <a:gd name="connsiteX88" fmla="*/ 105119 w 119503"/>
                    <a:gd name="connsiteY88" fmla="*/ 77880 h 119422"/>
                    <a:gd name="connsiteX89" fmla="*/ 104769 w 119503"/>
                    <a:gd name="connsiteY89" fmla="*/ 76384 h 119422"/>
                    <a:gd name="connsiteX90" fmla="*/ 105693 w 119503"/>
                    <a:gd name="connsiteY90" fmla="*/ 75653 h 119422"/>
                    <a:gd name="connsiteX91" fmla="*/ 106992 w 119503"/>
                    <a:gd name="connsiteY91" fmla="*/ 72927 h 119422"/>
                    <a:gd name="connsiteX92" fmla="*/ 106792 w 119503"/>
                    <a:gd name="connsiteY92" fmla="*/ 71431 h 119422"/>
                    <a:gd name="connsiteX93" fmla="*/ 107166 w 119503"/>
                    <a:gd name="connsiteY93" fmla="*/ 69703 h 119422"/>
                    <a:gd name="connsiteX94" fmla="*/ 106242 w 119503"/>
                    <a:gd name="connsiteY94" fmla="*/ 67509 h 119422"/>
                    <a:gd name="connsiteX95" fmla="*/ 108664 w 119503"/>
                    <a:gd name="connsiteY95" fmla="*/ 67243 h 119422"/>
                    <a:gd name="connsiteX96" fmla="*/ 110312 w 119503"/>
                    <a:gd name="connsiteY96" fmla="*/ 67010 h 119422"/>
                    <a:gd name="connsiteX97" fmla="*/ 110512 w 119503"/>
                    <a:gd name="connsiteY97" fmla="*/ 65282 h 119422"/>
                    <a:gd name="connsiteX98" fmla="*/ 112360 w 119503"/>
                    <a:gd name="connsiteY98" fmla="*/ 62789 h 119422"/>
                    <a:gd name="connsiteX99" fmla="*/ 115131 w 119503"/>
                    <a:gd name="connsiteY99" fmla="*/ 62323 h 119422"/>
                    <a:gd name="connsiteX100" fmla="*/ 115706 w 119503"/>
                    <a:gd name="connsiteY100" fmla="*/ 58600 h 119422"/>
                    <a:gd name="connsiteX101" fmla="*/ 116430 w 119503"/>
                    <a:gd name="connsiteY101" fmla="*/ 57138 h 119422"/>
                    <a:gd name="connsiteX102" fmla="*/ 117179 w 119503"/>
                    <a:gd name="connsiteY102" fmla="*/ 55409 h 119422"/>
                    <a:gd name="connsiteX103" fmla="*/ 118302 w 119503"/>
                    <a:gd name="connsiteY103" fmla="*/ 50456 h 119422"/>
                    <a:gd name="connsiteX104" fmla="*/ 118677 w 119503"/>
                    <a:gd name="connsiteY104" fmla="*/ 45038 h 119422"/>
                    <a:gd name="connsiteX105" fmla="*/ 119401 w 119503"/>
                    <a:gd name="connsiteY105" fmla="*/ 42811 h 119422"/>
                    <a:gd name="connsiteX106" fmla="*/ 118477 w 119503"/>
                    <a:gd name="connsiteY106" fmla="*/ 41082 h 119422"/>
                    <a:gd name="connsiteX107" fmla="*/ 117928 w 119503"/>
                    <a:gd name="connsiteY107" fmla="*/ 40584 h 119422"/>
                    <a:gd name="connsiteX108" fmla="*/ 117004 w 119503"/>
                    <a:gd name="connsiteY108" fmla="*/ 40351 h 119422"/>
                    <a:gd name="connsiteX109" fmla="*/ 115706 w 119503"/>
                    <a:gd name="connsiteY109" fmla="*/ 38124 h 119422"/>
                    <a:gd name="connsiteX110" fmla="*/ 112734 w 119503"/>
                    <a:gd name="connsiteY110" fmla="*/ 36395 h 119422"/>
                    <a:gd name="connsiteX111" fmla="*/ 109014 w 119503"/>
                    <a:gd name="connsiteY111" fmla="*/ 35398 h 119422"/>
                    <a:gd name="connsiteX112" fmla="*/ 105319 w 119503"/>
                    <a:gd name="connsiteY112" fmla="*/ 33437 h 119422"/>
                    <a:gd name="connsiteX113" fmla="*/ 104395 w 119503"/>
                    <a:gd name="connsiteY113" fmla="*/ 31708 h 119422"/>
                    <a:gd name="connsiteX114" fmla="*/ 102547 w 119503"/>
                    <a:gd name="connsiteY114" fmla="*/ 32207 h 119422"/>
                    <a:gd name="connsiteX115" fmla="*/ 101598 w 119503"/>
                    <a:gd name="connsiteY115" fmla="*/ 34434 h 119422"/>
                    <a:gd name="connsiteX116" fmla="*/ 99376 w 119503"/>
                    <a:gd name="connsiteY116" fmla="*/ 34168 h 119422"/>
                    <a:gd name="connsiteX117" fmla="*/ 94932 w 119503"/>
                    <a:gd name="connsiteY117" fmla="*/ 33670 h 119422"/>
                    <a:gd name="connsiteX118" fmla="*/ 92709 w 119503"/>
                    <a:gd name="connsiteY118" fmla="*/ 35165 h 119422"/>
                    <a:gd name="connsiteX119" fmla="*/ 90487 w 119503"/>
                    <a:gd name="connsiteY119" fmla="*/ 36129 h 119422"/>
                    <a:gd name="connsiteX120" fmla="*/ 89364 w 119503"/>
                    <a:gd name="connsiteY120" fmla="*/ 36894 h 119422"/>
                    <a:gd name="connsiteX121" fmla="*/ 88265 w 119503"/>
                    <a:gd name="connsiteY121" fmla="*/ 36894 h 119422"/>
                    <a:gd name="connsiteX122" fmla="*/ 87516 w 119503"/>
                    <a:gd name="connsiteY122" fmla="*/ 37858 h 119422"/>
                    <a:gd name="connsiteX123" fmla="*/ 86417 w 119503"/>
                    <a:gd name="connsiteY123" fmla="*/ 38124 h 119422"/>
                    <a:gd name="connsiteX124" fmla="*/ 86217 w 119503"/>
                    <a:gd name="connsiteY124" fmla="*/ 39121 h 119422"/>
                    <a:gd name="connsiteX125" fmla="*/ 83246 w 119503"/>
                    <a:gd name="connsiteY125" fmla="*/ 39121 h 119422"/>
                    <a:gd name="connsiteX126" fmla="*/ 81948 w 119503"/>
                    <a:gd name="connsiteY126" fmla="*/ 40850 h 119422"/>
                    <a:gd name="connsiteX127" fmla="*/ 80475 w 119503"/>
                    <a:gd name="connsiteY127" fmla="*/ 40850 h 119422"/>
                    <a:gd name="connsiteX128" fmla="*/ 78802 w 119503"/>
                    <a:gd name="connsiteY128" fmla="*/ 40850 h 119422"/>
                    <a:gd name="connsiteX129" fmla="*/ 76954 w 119503"/>
                    <a:gd name="connsiteY129" fmla="*/ 41082 h 119422"/>
                    <a:gd name="connsiteX130" fmla="*/ 75281 w 119503"/>
                    <a:gd name="connsiteY130" fmla="*/ 40850 h 119422"/>
                    <a:gd name="connsiteX131" fmla="*/ 73234 w 119503"/>
                    <a:gd name="connsiteY131" fmla="*/ 41348 h 119422"/>
                    <a:gd name="connsiteX132" fmla="*/ 75656 w 119503"/>
                    <a:gd name="connsiteY132" fmla="*/ 38623 h 119422"/>
                    <a:gd name="connsiteX133" fmla="*/ 75281 w 119503"/>
                    <a:gd name="connsiteY133" fmla="*/ 37127 h 119422"/>
                    <a:gd name="connsiteX134" fmla="*/ 74732 w 119503"/>
                    <a:gd name="connsiteY134" fmla="*/ 36894 h 119422"/>
                    <a:gd name="connsiteX135" fmla="*/ 74357 w 119503"/>
                    <a:gd name="connsiteY135" fmla="*/ 35897 h 119422"/>
                    <a:gd name="connsiteX136" fmla="*/ 72135 w 119503"/>
                    <a:gd name="connsiteY136" fmla="*/ 35165 h 119422"/>
                    <a:gd name="connsiteX137" fmla="*/ 71011 w 119503"/>
                    <a:gd name="connsiteY137" fmla="*/ 34667 h 119422"/>
                    <a:gd name="connsiteX138" fmla="*/ 70462 w 119503"/>
                    <a:gd name="connsiteY138" fmla="*/ 33171 h 119422"/>
                    <a:gd name="connsiteX139" fmla="*/ 67865 w 119503"/>
                    <a:gd name="connsiteY139" fmla="*/ 32938 h 119422"/>
                    <a:gd name="connsiteX140" fmla="*/ 65269 w 119503"/>
                    <a:gd name="connsiteY140" fmla="*/ 31476 h 119422"/>
                    <a:gd name="connsiteX141" fmla="*/ 64345 w 119503"/>
                    <a:gd name="connsiteY141" fmla="*/ 27021 h 119422"/>
                    <a:gd name="connsiteX142" fmla="*/ 63421 w 119503"/>
                    <a:gd name="connsiteY142" fmla="*/ 24562 h 119422"/>
                    <a:gd name="connsiteX143" fmla="*/ 61374 w 119503"/>
                    <a:gd name="connsiteY143" fmla="*/ 23564 h 119422"/>
                    <a:gd name="connsiteX144" fmla="*/ 59326 w 119503"/>
                    <a:gd name="connsiteY144" fmla="*/ 20340 h 119422"/>
                    <a:gd name="connsiteX145" fmla="*/ 56005 w 119503"/>
                    <a:gd name="connsiteY145" fmla="*/ 19343 h 119422"/>
                    <a:gd name="connsiteX146" fmla="*/ 54882 w 119503"/>
                    <a:gd name="connsiteY146" fmla="*/ 17647 h 119422"/>
                    <a:gd name="connsiteX147" fmla="*/ 53583 w 119503"/>
                    <a:gd name="connsiteY147" fmla="*/ 16384 h 119422"/>
                    <a:gd name="connsiteX148" fmla="*/ 52460 w 119503"/>
                    <a:gd name="connsiteY148" fmla="*/ 13692 h 119422"/>
                    <a:gd name="connsiteX149" fmla="*/ 51536 w 119503"/>
                    <a:gd name="connsiteY149" fmla="*/ 10467 h 119422"/>
                    <a:gd name="connsiteX150" fmla="*/ 47291 w 119503"/>
                    <a:gd name="connsiteY150" fmla="*/ 7775 h 119422"/>
                    <a:gd name="connsiteX151" fmla="*/ 46542 w 119503"/>
                    <a:gd name="connsiteY151" fmla="*/ 8739 h 119422"/>
                    <a:gd name="connsiteX152" fmla="*/ 45418 w 119503"/>
                    <a:gd name="connsiteY152" fmla="*/ 8008 h 119422"/>
                    <a:gd name="connsiteX153" fmla="*/ 45618 w 119503"/>
                    <a:gd name="connsiteY153" fmla="*/ 4318 h 119422"/>
                    <a:gd name="connsiteX154" fmla="*/ 43746 w 119503"/>
                    <a:gd name="connsiteY154" fmla="*/ 2589 h 119422"/>
                    <a:gd name="connsiteX155" fmla="*/ 41174 w 119503"/>
                    <a:gd name="connsiteY155" fmla="*/ 2091 h 119422"/>
                    <a:gd name="connsiteX156" fmla="*/ 40799 w 119503"/>
                    <a:gd name="connsiteY156" fmla="*/ 1592 h 119422"/>
                    <a:gd name="connsiteX157" fmla="*/ 40050 w 119503"/>
                    <a:gd name="connsiteY157" fmla="*/ 1592 h 119422"/>
                    <a:gd name="connsiteX158" fmla="*/ 38552 w 119503"/>
                    <a:gd name="connsiteY158" fmla="*/ 1825 h 119422"/>
                    <a:gd name="connsiteX159" fmla="*/ 36155 w 119503"/>
                    <a:gd name="connsiteY159" fmla="*/ 1093 h 119422"/>
                    <a:gd name="connsiteX160" fmla="*/ 35406 w 119503"/>
                    <a:gd name="connsiteY160" fmla="*/ 96 h 119422"/>
                    <a:gd name="connsiteX161" fmla="*/ 33758 w 119503"/>
                    <a:gd name="connsiteY161" fmla="*/ 362 h 119422"/>
                    <a:gd name="connsiteX162" fmla="*/ 32809 w 119503"/>
                    <a:gd name="connsiteY162" fmla="*/ 1592 h 119422"/>
                    <a:gd name="connsiteX163" fmla="*/ 31511 w 119503"/>
                    <a:gd name="connsiteY163" fmla="*/ 1093 h 119422"/>
                    <a:gd name="connsiteX164" fmla="*/ 28914 w 119503"/>
                    <a:gd name="connsiteY164" fmla="*/ 2091 h 119422"/>
                    <a:gd name="connsiteX165" fmla="*/ 26143 w 119503"/>
                    <a:gd name="connsiteY165" fmla="*/ 2822 h 119422"/>
                    <a:gd name="connsiteX166" fmla="*/ 25968 w 119503"/>
                    <a:gd name="connsiteY166" fmla="*/ 4052 h 119422"/>
                    <a:gd name="connsiteX167" fmla="*/ 22447 w 119503"/>
                    <a:gd name="connsiteY167" fmla="*/ 3055 h 119422"/>
                    <a:gd name="connsiteX168" fmla="*/ 18352 w 119503"/>
                    <a:gd name="connsiteY168" fmla="*/ 2589 h 119422"/>
                    <a:gd name="connsiteX169" fmla="*/ 20949 w 119503"/>
                    <a:gd name="connsiteY169" fmla="*/ 4550 h 119422"/>
                    <a:gd name="connsiteX170" fmla="*/ 21698 w 119503"/>
                    <a:gd name="connsiteY170" fmla="*/ 5049 h 119422"/>
                    <a:gd name="connsiteX171" fmla="*/ 21698 w 119503"/>
                    <a:gd name="connsiteY171" fmla="*/ 6279 h 119422"/>
                    <a:gd name="connsiteX172" fmla="*/ 20200 w 119503"/>
                    <a:gd name="connsiteY172" fmla="*/ 6512 h 119422"/>
                    <a:gd name="connsiteX173" fmla="*/ 18527 w 119503"/>
                    <a:gd name="connsiteY173" fmla="*/ 7010 h 119422"/>
                    <a:gd name="connsiteX174" fmla="*/ 15581 w 119503"/>
                    <a:gd name="connsiteY174" fmla="*/ 6046 h 119422"/>
                    <a:gd name="connsiteX175" fmla="*/ 12235 w 119503"/>
                    <a:gd name="connsiteY175" fmla="*/ 6046 h 119422"/>
                    <a:gd name="connsiteX176" fmla="*/ 10562 w 119503"/>
                    <a:gd name="connsiteY176" fmla="*/ 6046 h 119422"/>
                    <a:gd name="connsiteX177" fmla="*/ 9463 w 119503"/>
                    <a:gd name="connsiteY177" fmla="*/ 7509 h 119422"/>
                    <a:gd name="connsiteX178" fmla="*/ 8340 w 119503"/>
                    <a:gd name="connsiteY178" fmla="*/ 9005 h 119422"/>
                    <a:gd name="connsiteX179" fmla="*/ 7791 w 119503"/>
                    <a:gd name="connsiteY179" fmla="*/ 11465 h 119422"/>
                    <a:gd name="connsiteX180" fmla="*/ 6118 w 119503"/>
                    <a:gd name="connsiteY180" fmla="*/ 11465 h 119422"/>
                    <a:gd name="connsiteX181" fmla="*/ 3146 w 119503"/>
                    <a:gd name="connsiteY181" fmla="*/ 16152 h 119422"/>
                    <a:gd name="connsiteX182" fmla="*/ 2972 w 119503"/>
                    <a:gd name="connsiteY182" fmla="*/ 16384 h 119422"/>
                    <a:gd name="connsiteX183" fmla="*/ 924 w 119503"/>
                    <a:gd name="connsiteY183" fmla="*/ 16650 h 119422"/>
                    <a:gd name="connsiteX184" fmla="*/ 749 w 119503"/>
                    <a:gd name="connsiteY184" fmla="*/ 18113 h 119422"/>
                    <a:gd name="connsiteX185" fmla="*/ 0 w 119503"/>
                    <a:gd name="connsiteY185" fmla="*/ 19609 h 119422"/>
                    <a:gd name="connsiteX186" fmla="*/ 375 w 119503"/>
                    <a:gd name="connsiteY186" fmla="*/ 20606 h 119422"/>
                    <a:gd name="connsiteX187" fmla="*/ 375 w 119503"/>
                    <a:gd name="connsiteY187" fmla="*/ 23066 h 119422"/>
                    <a:gd name="connsiteX188" fmla="*/ 175 w 119503"/>
                    <a:gd name="connsiteY188" fmla="*/ 24063 h 119422"/>
                    <a:gd name="connsiteX189" fmla="*/ 1299 w 119503"/>
                    <a:gd name="connsiteY189" fmla="*/ 24063 h 119422"/>
                    <a:gd name="connsiteX190" fmla="*/ 2422 w 119503"/>
                    <a:gd name="connsiteY190" fmla="*/ 26257 h 119422"/>
                    <a:gd name="connsiteX191" fmla="*/ 4270 w 119503"/>
                    <a:gd name="connsiteY191" fmla="*/ 25293 h 119422"/>
                    <a:gd name="connsiteX192" fmla="*/ 4270 w 119503"/>
                    <a:gd name="connsiteY192" fmla="*/ 25526 h 119422"/>
                    <a:gd name="connsiteX193" fmla="*/ 6292 w 119503"/>
                    <a:gd name="connsiteY193" fmla="*/ 25293 h 119422"/>
                    <a:gd name="connsiteX194" fmla="*/ 6667 w 119503"/>
                    <a:gd name="connsiteY194" fmla="*/ 25791 h 119422"/>
                    <a:gd name="connsiteX195" fmla="*/ 7241 w 119503"/>
                    <a:gd name="connsiteY195" fmla="*/ 25791 h 119422"/>
                    <a:gd name="connsiteX196" fmla="*/ 8340 w 119503"/>
                    <a:gd name="connsiteY196" fmla="*/ 26024 h 119422"/>
                    <a:gd name="connsiteX197" fmla="*/ 9089 w 119503"/>
                    <a:gd name="connsiteY197" fmla="*/ 27753 h 119422"/>
                    <a:gd name="connsiteX198" fmla="*/ 9264 w 119503"/>
                    <a:gd name="connsiteY198" fmla="*/ 29714 h 119422"/>
                    <a:gd name="connsiteX199" fmla="*/ 10387 w 119503"/>
                    <a:gd name="connsiteY199" fmla="*/ 30711 h 119422"/>
                    <a:gd name="connsiteX200" fmla="*/ 11311 w 119503"/>
                    <a:gd name="connsiteY200" fmla="*/ 31941 h 119422"/>
                    <a:gd name="connsiteX201" fmla="*/ 12984 w 119503"/>
                    <a:gd name="connsiteY201" fmla="*/ 32706 h 119422"/>
                    <a:gd name="connsiteX202" fmla="*/ 13733 w 119503"/>
                    <a:gd name="connsiteY202" fmla="*/ 33936 h 119422"/>
                    <a:gd name="connsiteX203" fmla="*/ 14832 w 119503"/>
                    <a:gd name="connsiteY203" fmla="*/ 34434 h 119422"/>
                    <a:gd name="connsiteX204" fmla="*/ 18527 w 119503"/>
                    <a:gd name="connsiteY204" fmla="*/ 35165 h 119422"/>
                    <a:gd name="connsiteX205" fmla="*/ 18527 w 119503"/>
                    <a:gd name="connsiteY205" fmla="*/ 36395 h 119422"/>
                    <a:gd name="connsiteX206" fmla="*/ 18178 w 119503"/>
                    <a:gd name="connsiteY206" fmla="*/ 37127 h 119422"/>
                    <a:gd name="connsiteX207" fmla="*/ 17603 w 119503"/>
                    <a:gd name="connsiteY207" fmla="*/ 41581 h 119422"/>
                    <a:gd name="connsiteX208" fmla="*/ 18527 w 119503"/>
                    <a:gd name="connsiteY208" fmla="*/ 41581 h 119422"/>
                    <a:gd name="connsiteX209" fmla="*/ 19276 w 119503"/>
                    <a:gd name="connsiteY209" fmla="*/ 42811 h 119422"/>
                    <a:gd name="connsiteX210" fmla="*/ 20949 w 119503"/>
                    <a:gd name="connsiteY210" fmla="*/ 44539 h 119422"/>
                    <a:gd name="connsiteX211" fmla="*/ 22797 w 119503"/>
                    <a:gd name="connsiteY211" fmla="*/ 45271 h 119422"/>
                    <a:gd name="connsiteX212" fmla="*/ 22247 w 119503"/>
                    <a:gd name="connsiteY212" fmla="*/ 47764 h 119422"/>
                    <a:gd name="connsiteX213" fmla="*/ 21873 w 119503"/>
                    <a:gd name="connsiteY213" fmla="*/ 48994 h 119422"/>
                    <a:gd name="connsiteX214" fmla="*/ 21698 w 119503"/>
                    <a:gd name="connsiteY214" fmla="*/ 50456 h 119422"/>
                    <a:gd name="connsiteX215" fmla="*/ 31132 w 119503"/>
                    <a:gd name="connsiteY215" fmla="*/ 55971 h 119422"/>
                    <a:gd name="connsiteX216" fmla="*/ 29819 w 119503"/>
                    <a:gd name="connsiteY216" fmla="*/ 55971 h 119422"/>
                    <a:gd name="connsiteX217" fmla="*/ 20774 w 119503"/>
                    <a:gd name="connsiteY217" fmla="*/ 50955 h 119422"/>
                    <a:gd name="connsiteX218" fmla="*/ 20400 w 119503"/>
                    <a:gd name="connsiteY218" fmla="*/ 52185 h 119422"/>
                    <a:gd name="connsiteX219" fmla="*/ 18902 w 119503"/>
                    <a:gd name="connsiteY219" fmla="*/ 52185 h 119422"/>
                    <a:gd name="connsiteX220" fmla="*/ 18178 w 119503"/>
                    <a:gd name="connsiteY220" fmla="*/ 52185 h 119422"/>
                    <a:gd name="connsiteX221" fmla="*/ 17603 w 119503"/>
                    <a:gd name="connsiteY221" fmla="*/ 52683 h 119422"/>
                    <a:gd name="connsiteX222" fmla="*/ 16130 w 119503"/>
                    <a:gd name="connsiteY222" fmla="*/ 53182 h 119422"/>
                    <a:gd name="connsiteX223" fmla="*/ 15955 w 119503"/>
                    <a:gd name="connsiteY223" fmla="*/ 55143 h 119422"/>
                    <a:gd name="connsiteX224" fmla="*/ 15581 w 119503"/>
                    <a:gd name="connsiteY224" fmla="*/ 57138 h 119422"/>
                    <a:gd name="connsiteX225" fmla="*/ 14657 w 119503"/>
                    <a:gd name="connsiteY225" fmla="*/ 58135 h 119422"/>
                    <a:gd name="connsiteX226" fmla="*/ 11686 w 119503"/>
                    <a:gd name="connsiteY226" fmla="*/ 58135 h 119422"/>
                    <a:gd name="connsiteX227" fmla="*/ 11486 w 119503"/>
                    <a:gd name="connsiteY227" fmla="*/ 59830 h 119422"/>
                    <a:gd name="connsiteX228" fmla="*/ 11311 w 119503"/>
                    <a:gd name="connsiteY228" fmla="*/ 62789 h 119422"/>
                    <a:gd name="connsiteX229" fmla="*/ 11486 w 119503"/>
                    <a:gd name="connsiteY229" fmla="*/ 66512 h 119422"/>
                    <a:gd name="connsiteX230" fmla="*/ 11860 w 119503"/>
                    <a:gd name="connsiteY230" fmla="*/ 66744 h 119422"/>
                    <a:gd name="connsiteX231" fmla="*/ 12235 w 119503"/>
                    <a:gd name="connsiteY231" fmla="*/ 73160 h 119422"/>
                    <a:gd name="connsiteX232" fmla="*/ 12784 w 119503"/>
                    <a:gd name="connsiteY232" fmla="*/ 76152 h 119422"/>
                    <a:gd name="connsiteX233" fmla="*/ 12410 w 119503"/>
                    <a:gd name="connsiteY233" fmla="*/ 77382 h 119422"/>
                    <a:gd name="connsiteX234" fmla="*/ 12784 w 119503"/>
                    <a:gd name="connsiteY234" fmla="*/ 78113 h 119422"/>
                    <a:gd name="connsiteX235" fmla="*/ 12784 w 119503"/>
                    <a:gd name="connsiteY235" fmla="*/ 78844 h 119422"/>
                    <a:gd name="connsiteX236" fmla="*/ 12235 w 119503"/>
                    <a:gd name="connsiteY236" fmla="*/ 82068 h 119422"/>
                    <a:gd name="connsiteX237" fmla="*/ 12609 w 119503"/>
                    <a:gd name="connsiteY237" fmla="*/ 83298 h 119422"/>
                    <a:gd name="connsiteX238" fmla="*/ 12784 w 119503"/>
                    <a:gd name="connsiteY238" fmla="*/ 85526 h 119422"/>
                    <a:gd name="connsiteX239" fmla="*/ 12609 w 119503"/>
                    <a:gd name="connsiteY239" fmla="*/ 87254 h 119422"/>
                    <a:gd name="connsiteX240" fmla="*/ 12060 w 119503"/>
                    <a:gd name="connsiteY240" fmla="*/ 88484 h 119422"/>
                    <a:gd name="connsiteX241" fmla="*/ 12410 w 119503"/>
                    <a:gd name="connsiteY241" fmla="*/ 89714 h 119422"/>
                    <a:gd name="connsiteX242" fmla="*/ 12410 w 119503"/>
                    <a:gd name="connsiteY242" fmla="*/ 91442 h 119422"/>
                    <a:gd name="connsiteX243" fmla="*/ 12609 w 119503"/>
                    <a:gd name="connsiteY243" fmla="*/ 91442 h 119422"/>
                    <a:gd name="connsiteX244" fmla="*/ 12410 w 119503"/>
                    <a:gd name="connsiteY244" fmla="*/ 93902 h 119422"/>
                    <a:gd name="connsiteX245" fmla="*/ 14457 w 119503"/>
                    <a:gd name="connsiteY245" fmla="*/ 96129 h 119422"/>
                    <a:gd name="connsiteX246" fmla="*/ 19276 w 119503"/>
                    <a:gd name="connsiteY246" fmla="*/ 98357 h 119422"/>
                    <a:gd name="connsiteX247" fmla="*/ 20400 w 119503"/>
                    <a:gd name="connsiteY247" fmla="*/ 99819 h 119422"/>
                    <a:gd name="connsiteX248" fmla="*/ 21698 w 119503"/>
                    <a:gd name="connsiteY248" fmla="*/ 100085 h 119422"/>
                    <a:gd name="connsiteX249" fmla="*/ 23721 w 119503"/>
                    <a:gd name="connsiteY249" fmla="*/ 103276 h 119422"/>
                    <a:gd name="connsiteX250" fmla="*/ 23920 w 119503"/>
                    <a:gd name="connsiteY250" fmla="*/ 102545 h 119422"/>
                    <a:gd name="connsiteX251" fmla="*/ 27266 w 119503"/>
                    <a:gd name="connsiteY251" fmla="*/ 103542 h 119422"/>
                    <a:gd name="connsiteX252" fmla="*/ 27266 w 119503"/>
                    <a:gd name="connsiteY252" fmla="*/ 102046 h 119422"/>
                    <a:gd name="connsiteX253" fmla="*/ 28565 w 119503"/>
                    <a:gd name="connsiteY253" fmla="*/ 101581 h 119422"/>
                    <a:gd name="connsiteX254" fmla="*/ 27990 w 119503"/>
                    <a:gd name="connsiteY254" fmla="*/ 105005 h 119422"/>
                    <a:gd name="connsiteX255" fmla="*/ 28190 w 119503"/>
                    <a:gd name="connsiteY255" fmla="*/ 105005 h 119422"/>
                    <a:gd name="connsiteX256" fmla="*/ 27990 w 119503"/>
                    <a:gd name="connsiteY256" fmla="*/ 107232 h 119422"/>
                    <a:gd name="connsiteX257" fmla="*/ 27815 w 119503"/>
                    <a:gd name="connsiteY257" fmla="*/ 108728 h 119422"/>
                    <a:gd name="connsiteX258" fmla="*/ 27990 w 119503"/>
                    <a:gd name="connsiteY258" fmla="*/ 110190 h 119422"/>
                    <a:gd name="connsiteX259" fmla="*/ 31336 w 119503"/>
                    <a:gd name="connsiteY259" fmla="*/ 109725 h 119422"/>
                    <a:gd name="connsiteX260" fmla="*/ 31711 w 119503"/>
                    <a:gd name="connsiteY260" fmla="*/ 111188 h 119422"/>
                    <a:gd name="connsiteX261" fmla="*/ 32085 w 119503"/>
                    <a:gd name="connsiteY261" fmla="*/ 111188 h 119422"/>
                    <a:gd name="connsiteX262" fmla="*/ 32085 w 119503"/>
                    <a:gd name="connsiteY262" fmla="*/ 111454 h 119422"/>
                    <a:gd name="connsiteX263" fmla="*/ 33009 w 119503"/>
                    <a:gd name="connsiteY263" fmla="*/ 111454 h 119422"/>
                    <a:gd name="connsiteX264" fmla="*/ 33558 w 119503"/>
                    <a:gd name="connsiteY264" fmla="*/ 110689 h 119422"/>
                    <a:gd name="connsiteX265" fmla="*/ 33558 w 119503"/>
                    <a:gd name="connsiteY265" fmla="*/ 110456 h 119422"/>
                    <a:gd name="connsiteX266" fmla="*/ 34482 w 119503"/>
                    <a:gd name="connsiteY266" fmla="*/ 110456 h 119422"/>
                    <a:gd name="connsiteX267" fmla="*/ 35056 w 119503"/>
                    <a:gd name="connsiteY267" fmla="*/ 112418 h 119422"/>
                    <a:gd name="connsiteX268" fmla="*/ 36530 w 119503"/>
                    <a:gd name="connsiteY268" fmla="*/ 112418 h 119422"/>
                    <a:gd name="connsiteX269" fmla="*/ 38377 w 119503"/>
                    <a:gd name="connsiteY269" fmla="*/ 114877 h 119422"/>
                    <a:gd name="connsiteX270" fmla="*/ 38202 w 119503"/>
                    <a:gd name="connsiteY270" fmla="*/ 116107 h 119422"/>
                    <a:gd name="connsiteX271" fmla="*/ 38377 w 119503"/>
                    <a:gd name="connsiteY271" fmla="*/ 116107 h 119422"/>
                    <a:gd name="connsiteX272" fmla="*/ 40225 w 119503"/>
                    <a:gd name="connsiteY272"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61374 w 119503"/>
                    <a:gd name="connsiteY25" fmla="*/ 97127 h 119422"/>
                    <a:gd name="connsiteX26" fmla="*/ 61923 w 119503"/>
                    <a:gd name="connsiteY26" fmla="*/ 99321 h 119422"/>
                    <a:gd name="connsiteX27" fmla="*/ 63596 w 119503"/>
                    <a:gd name="connsiteY27" fmla="*/ 99819 h 119422"/>
                    <a:gd name="connsiteX28" fmla="*/ 64719 w 119503"/>
                    <a:gd name="connsiteY28" fmla="*/ 101082 h 119422"/>
                    <a:gd name="connsiteX29" fmla="*/ 65818 w 119503"/>
                    <a:gd name="connsiteY29" fmla="*/ 103044 h 119422"/>
                    <a:gd name="connsiteX30" fmla="*/ 67691 w 119503"/>
                    <a:gd name="connsiteY30" fmla="*/ 103044 h 119422"/>
                    <a:gd name="connsiteX31" fmla="*/ 68614 w 119503"/>
                    <a:gd name="connsiteY31" fmla="*/ 104273 h 119422"/>
                    <a:gd name="connsiteX32" fmla="*/ 71561 w 119503"/>
                    <a:gd name="connsiteY32" fmla="*/ 105503 h 119422"/>
                    <a:gd name="connsiteX33" fmla="*/ 74732 w 119503"/>
                    <a:gd name="connsiteY33" fmla="*/ 104539 h 119422"/>
                    <a:gd name="connsiteX34" fmla="*/ 77329 w 119503"/>
                    <a:gd name="connsiteY34" fmla="*/ 103276 h 119422"/>
                    <a:gd name="connsiteX35" fmla="*/ 77329 w 119503"/>
                    <a:gd name="connsiteY35" fmla="*/ 105769 h 119422"/>
                    <a:gd name="connsiteX36" fmla="*/ 78977 w 119503"/>
                    <a:gd name="connsiteY36" fmla="*/ 107232 h 119422"/>
                    <a:gd name="connsiteX37" fmla="*/ 80100 w 119503"/>
                    <a:gd name="connsiteY37" fmla="*/ 109459 h 119422"/>
                    <a:gd name="connsiteX38" fmla="*/ 80100 w 119503"/>
                    <a:gd name="connsiteY38" fmla="*/ 111686 h 119422"/>
                    <a:gd name="connsiteX39" fmla="*/ 81573 w 119503"/>
                    <a:gd name="connsiteY39" fmla="*/ 111919 h 119422"/>
                    <a:gd name="connsiteX40" fmla="*/ 82872 w 119503"/>
                    <a:gd name="connsiteY40" fmla="*/ 112185 h 119422"/>
                    <a:gd name="connsiteX41" fmla="*/ 83796 w 119503"/>
                    <a:gd name="connsiteY41" fmla="*/ 111188 h 119422"/>
                    <a:gd name="connsiteX42" fmla="*/ 84545 w 119503"/>
                    <a:gd name="connsiteY42" fmla="*/ 111188 h 119422"/>
                    <a:gd name="connsiteX43" fmla="*/ 85094 w 119503"/>
                    <a:gd name="connsiteY43" fmla="*/ 110456 h 119422"/>
                    <a:gd name="connsiteX44" fmla="*/ 86043 w 119503"/>
                    <a:gd name="connsiteY44" fmla="*/ 115875 h 119422"/>
                    <a:gd name="connsiteX45" fmla="*/ 85294 w 119503"/>
                    <a:gd name="connsiteY45" fmla="*/ 117104 h 119422"/>
                    <a:gd name="connsiteX46" fmla="*/ 86592 w 119503"/>
                    <a:gd name="connsiteY46" fmla="*/ 116606 h 119422"/>
                    <a:gd name="connsiteX47" fmla="*/ 87516 w 119503"/>
                    <a:gd name="connsiteY47" fmla="*/ 117603 h 119422"/>
                    <a:gd name="connsiteX48" fmla="*/ 88440 w 119503"/>
                    <a:gd name="connsiteY48" fmla="*/ 118334 h 119422"/>
                    <a:gd name="connsiteX49" fmla="*/ 89563 w 119503"/>
                    <a:gd name="connsiteY49" fmla="*/ 118334 h 119422"/>
                    <a:gd name="connsiteX50" fmla="*/ 89563 w 119503"/>
                    <a:gd name="connsiteY50" fmla="*/ 117603 h 119422"/>
                    <a:gd name="connsiteX51" fmla="*/ 88814 w 119503"/>
                    <a:gd name="connsiteY51" fmla="*/ 115143 h 119422"/>
                    <a:gd name="connsiteX52" fmla="*/ 87890 w 119503"/>
                    <a:gd name="connsiteY52" fmla="*/ 114412 h 119422"/>
                    <a:gd name="connsiteX53" fmla="*/ 88814 w 119503"/>
                    <a:gd name="connsiteY53" fmla="*/ 113647 h 119422"/>
                    <a:gd name="connsiteX54" fmla="*/ 92335 w 119503"/>
                    <a:gd name="connsiteY54" fmla="*/ 111454 h 119422"/>
                    <a:gd name="connsiteX55" fmla="*/ 93084 w 119503"/>
                    <a:gd name="connsiteY55" fmla="*/ 109958 h 119422"/>
                    <a:gd name="connsiteX56" fmla="*/ 93458 w 119503"/>
                    <a:gd name="connsiteY56" fmla="*/ 109958 h 119422"/>
                    <a:gd name="connsiteX57" fmla="*/ 93084 w 119503"/>
                    <a:gd name="connsiteY57" fmla="*/ 114645 h 119422"/>
                    <a:gd name="connsiteX58" fmla="*/ 94008 w 119503"/>
                    <a:gd name="connsiteY58" fmla="*/ 115143 h 119422"/>
                    <a:gd name="connsiteX59" fmla="*/ 94008 w 119503"/>
                    <a:gd name="connsiteY59" fmla="*/ 116606 h 119422"/>
                    <a:gd name="connsiteX60" fmla="*/ 95681 w 119503"/>
                    <a:gd name="connsiteY60" fmla="*/ 118102 h 119422"/>
                    <a:gd name="connsiteX61" fmla="*/ 96979 w 119503"/>
                    <a:gd name="connsiteY61" fmla="*/ 119332 h 119422"/>
                    <a:gd name="connsiteX62" fmla="*/ 97903 w 119503"/>
                    <a:gd name="connsiteY62" fmla="*/ 117603 h 119422"/>
                    <a:gd name="connsiteX63" fmla="*/ 98277 w 119503"/>
                    <a:gd name="connsiteY63" fmla="*/ 117603 h 119422"/>
                    <a:gd name="connsiteX64" fmla="*/ 98452 w 119503"/>
                    <a:gd name="connsiteY64" fmla="*/ 116872 h 119422"/>
                    <a:gd name="connsiteX65" fmla="*/ 99001 w 119503"/>
                    <a:gd name="connsiteY65" fmla="*/ 116107 h 119422"/>
                    <a:gd name="connsiteX66" fmla="*/ 100325 w 119503"/>
                    <a:gd name="connsiteY66" fmla="*/ 115875 h 119422"/>
                    <a:gd name="connsiteX67" fmla="*/ 101798 w 119503"/>
                    <a:gd name="connsiteY67" fmla="*/ 112916 h 119422"/>
                    <a:gd name="connsiteX68" fmla="*/ 102897 w 119503"/>
                    <a:gd name="connsiteY68" fmla="*/ 114146 h 119422"/>
                    <a:gd name="connsiteX69" fmla="*/ 103646 w 119503"/>
                    <a:gd name="connsiteY69" fmla="*/ 112683 h 119422"/>
                    <a:gd name="connsiteX70" fmla="*/ 104769 w 119503"/>
                    <a:gd name="connsiteY70" fmla="*/ 111454 h 119422"/>
                    <a:gd name="connsiteX71" fmla="*/ 106242 w 119503"/>
                    <a:gd name="connsiteY71" fmla="*/ 110689 h 119422"/>
                    <a:gd name="connsiteX72" fmla="*/ 105493 w 119503"/>
                    <a:gd name="connsiteY72" fmla="*/ 107731 h 119422"/>
                    <a:gd name="connsiteX73" fmla="*/ 104769 w 119503"/>
                    <a:gd name="connsiteY73" fmla="*/ 106501 h 119422"/>
                    <a:gd name="connsiteX74" fmla="*/ 104195 w 119503"/>
                    <a:gd name="connsiteY74" fmla="*/ 105005 h 119422"/>
                    <a:gd name="connsiteX75" fmla="*/ 102722 w 119503"/>
                    <a:gd name="connsiteY75" fmla="*/ 102046 h 119422"/>
                    <a:gd name="connsiteX76" fmla="*/ 103471 w 119503"/>
                    <a:gd name="connsiteY76" fmla="*/ 98855 h 119422"/>
                    <a:gd name="connsiteX77" fmla="*/ 100325 w 119503"/>
                    <a:gd name="connsiteY77" fmla="*/ 95897 h 119422"/>
                    <a:gd name="connsiteX78" fmla="*/ 96979 w 119503"/>
                    <a:gd name="connsiteY78" fmla="*/ 91442 h 119422"/>
                    <a:gd name="connsiteX79" fmla="*/ 96779 w 119503"/>
                    <a:gd name="connsiteY79" fmla="*/ 87254 h 119422"/>
                    <a:gd name="connsiteX80" fmla="*/ 99201 w 119503"/>
                    <a:gd name="connsiteY80" fmla="*/ 86988 h 119422"/>
                    <a:gd name="connsiteX81" fmla="*/ 99001 w 119503"/>
                    <a:gd name="connsiteY81" fmla="*/ 85526 h 119422"/>
                    <a:gd name="connsiteX82" fmla="*/ 97354 w 119503"/>
                    <a:gd name="connsiteY82" fmla="*/ 78345 h 119422"/>
                    <a:gd name="connsiteX83" fmla="*/ 97154 w 119503"/>
                    <a:gd name="connsiteY83" fmla="*/ 78113 h 119422"/>
                    <a:gd name="connsiteX84" fmla="*/ 98652 w 119503"/>
                    <a:gd name="connsiteY84" fmla="*/ 76617 h 119422"/>
                    <a:gd name="connsiteX85" fmla="*/ 99751 w 119503"/>
                    <a:gd name="connsiteY85" fmla="*/ 77116 h 119422"/>
                    <a:gd name="connsiteX86" fmla="*/ 100874 w 119503"/>
                    <a:gd name="connsiteY86" fmla="*/ 77116 h 119422"/>
                    <a:gd name="connsiteX87" fmla="*/ 102897 w 119503"/>
                    <a:gd name="connsiteY87" fmla="*/ 77880 h 119422"/>
                    <a:gd name="connsiteX88" fmla="*/ 105119 w 119503"/>
                    <a:gd name="connsiteY88" fmla="*/ 77880 h 119422"/>
                    <a:gd name="connsiteX89" fmla="*/ 104769 w 119503"/>
                    <a:gd name="connsiteY89" fmla="*/ 76384 h 119422"/>
                    <a:gd name="connsiteX90" fmla="*/ 105693 w 119503"/>
                    <a:gd name="connsiteY90" fmla="*/ 75653 h 119422"/>
                    <a:gd name="connsiteX91" fmla="*/ 106992 w 119503"/>
                    <a:gd name="connsiteY91" fmla="*/ 72927 h 119422"/>
                    <a:gd name="connsiteX92" fmla="*/ 106792 w 119503"/>
                    <a:gd name="connsiteY92" fmla="*/ 71431 h 119422"/>
                    <a:gd name="connsiteX93" fmla="*/ 107166 w 119503"/>
                    <a:gd name="connsiteY93" fmla="*/ 69703 h 119422"/>
                    <a:gd name="connsiteX94" fmla="*/ 106242 w 119503"/>
                    <a:gd name="connsiteY94" fmla="*/ 67509 h 119422"/>
                    <a:gd name="connsiteX95" fmla="*/ 108664 w 119503"/>
                    <a:gd name="connsiteY95" fmla="*/ 67243 h 119422"/>
                    <a:gd name="connsiteX96" fmla="*/ 110312 w 119503"/>
                    <a:gd name="connsiteY96" fmla="*/ 67010 h 119422"/>
                    <a:gd name="connsiteX97" fmla="*/ 110512 w 119503"/>
                    <a:gd name="connsiteY97" fmla="*/ 65282 h 119422"/>
                    <a:gd name="connsiteX98" fmla="*/ 112360 w 119503"/>
                    <a:gd name="connsiteY98" fmla="*/ 62789 h 119422"/>
                    <a:gd name="connsiteX99" fmla="*/ 115131 w 119503"/>
                    <a:gd name="connsiteY99" fmla="*/ 62323 h 119422"/>
                    <a:gd name="connsiteX100" fmla="*/ 115706 w 119503"/>
                    <a:gd name="connsiteY100" fmla="*/ 58600 h 119422"/>
                    <a:gd name="connsiteX101" fmla="*/ 116430 w 119503"/>
                    <a:gd name="connsiteY101" fmla="*/ 57138 h 119422"/>
                    <a:gd name="connsiteX102" fmla="*/ 117179 w 119503"/>
                    <a:gd name="connsiteY102" fmla="*/ 55409 h 119422"/>
                    <a:gd name="connsiteX103" fmla="*/ 118302 w 119503"/>
                    <a:gd name="connsiteY103" fmla="*/ 50456 h 119422"/>
                    <a:gd name="connsiteX104" fmla="*/ 118677 w 119503"/>
                    <a:gd name="connsiteY104" fmla="*/ 45038 h 119422"/>
                    <a:gd name="connsiteX105" fmla="*/ 119401 w 119503"/>
                    <a:gd name="connsiteY105" fmla="*/ 42811 h 119422"/>
                    <a:gd name="connsiteX106" fmla="*/ 118477 w 119503"/>
                    <a:gd name="connsiteY106" fmla="*/ 41082 h 119422"/>
                    <a:gd name="connsiteX107" fmla="*/ 117928 w 119503"/>
                    <a:gd name="connsiteY107" fmla="*/ 40584 h 119422"/>
                    <a:gd name="connsiteX108" fmla="*/ 117004 w 119503"/>
                    <a:gd name="connsiteY108" fmla="*/ 40351 h 119422"/>
                    <a:gd name="connsiteX109" fmla="*/ 115706 w 119503"/>
                    <a:gd name="connsiteY109" fmla="*/ 38124 h 119422"/>
                    <a:gd name="connsiteX110" fmla="*/ 112734 w 119503"/>
                    <a:gd name="connsiteY110" fmla="*/ 36395 h 119422"/>
                    <a:gd name="connsiteX111" fmla="*/ 109014 w 119503"/>
                    <a:gd name="connsiteY111" fmla="*/ 35398 h 119422"/>
                    <a:gd name="connsiteX112" fmla="*/ 105319 w 119503"/>
                    <a:gd name="connsiteY112" fmla="*/ 33437 h 119422"/>
                    <a:gd name="connsiteX113" fmla="*/ 104395 w 119503"/>
                    <a:gd name="connsiteY113" fmla="*/ 31708 h 119422"/>
                    <a:gd name="connsiteX114" fmla="*/ 102547 w 119503"/>
                    <a:gd name="connsiteY114" fmla="*/ 32207 h 119422"/>
                    <a:gd name="connsiteX115" fmla="*/ 101598 w 119503"/>
                    <a:gd name="connsiteY115" fmla="*/ 34434 h 119422"/>
                    <a:gd name="connsiteX116" fmla="*/ 99376 w 119503"/>
                    <a:gd name="connsiteY116" fmla="*/ 34168 h 119422"/>
                    <a:gd name="connsiteX117" fmla="*/ 94932 w 119503"/>
                    <a:gd name="connsiteY117" fmla="*/ 33670 h 119422"/>
                    <a:gd name="connsiteX118" fmla="*/ 92709 w 119503"/>
                    <a:gd name="connsiteY118" fmla="*/ 35165 h 119422"/>
                    <a:gd name="connsiteX119" fmla="*/ 90487 w 119503"/>
                    <a:gd name="connsiteY119" fmla="*/ 36129 h 119422"/>
                    <a:gd name="connsiteX120" fmla="*/ 89364 w 119503"/>
                    <a:gd name="connsiteY120" fmla="*/ 36894 h 119422"/>
                    <a:gd name="connsiteX121" fmla="*/ 88265 w 119503"/>
                    <a:gd name="connsiteY121" fmla="*/ 36894 h 119422"/>
                    <a:gd name="connsiteX122" fmla="*/ 87516 w 119503"/>
                    <a:gd name="connsiteY122" fmla="*/ 37858 h 119422"/>
                    <a:gd name="connsiteX123" fmla="*/ 86417 w 119503"/>
                    <a:gd name="connsiteY123" fmla="*/ 38124 h 119422"/>
                    <a:gd name="connsiteX124" fmla="*/ 86217 w 119503"/>
                    <a:gd name="connsiteY124" fmla="*/ 39121 h 119422"/>
                    <a:gd name="connsiteX125" fmla="*/ 83246 w 119503"/>
                    <a:gd name="connsiteY125" fmla="*/ 39121 h 119422"/>
                    <a:gd name="connsiteX126" fmla="*/ 81948 w 119503"/>
                    <a:gd name="connsiteY126" fmla="*/ 40850 h 119422"/>
                    <a:gd name="connsiteX127" fmla="*/ 80475 w 119503"/>
                    <a:gd name="connsiteY127" fmla="*/ 40850 h 119422"/>
                    <a:gd name="connsiteX128" fmla="*/ 78802 w 119503"/>
                    <a:gd name="connsiteY128" fmla="*/ 40850 h 119422"/>
                    <a:gd name="connsiteX129" fmla="*/ 76954 w 119503"/>
                    <a:gd name="connsiteY129" fmla="*/ 41082 h 119422"/>
                    <a:gd name="connsiteX130" fmla="*/ 75281 w 119503"/>
                    <a:gd name="connsiteY130" fmla="*/ 40850 h 119422"/>
                    <a:gd name="connsiteX131" fmla="*/ 73234 w 119503"/>
                    <a:gd name="connsiteY131" fmla="*/ 41348 h 119422"/>
                    <a:gd name="connsiteX132" fmla="*/ 75656 w 119503"/>
                    <a:gd name="connsiteY132" fmla="*/ 38623 h 119422"/>
                    <a:gd name="connsiteX133" fmla="*/ 75281 w 119503"/>
                    <a:gd name="connsiteY133" fmla="*/ 37127 h 119422"/>
                    <a:gd name="connsiteX134" fmla="*/ 74732 w 119503"/>
                    <a:gd name="connsiteY134" fmla="*/ 36894 h 119422"/>
                    <a:gd name="connsiteX135" fmla="*/ 74357 w 119503"/>
                    <a:gd name="connsiteY135" fmla="*/ 35897 h 119422"/>
                    <a:gd name="connsiteX136" fmla="*/ 72135 w 119503"/>
                    <a:gd name="connsiteY136" fmla="*/ 35165 h 119422"/>
                    <a:gd name="connsiteX137" fmla="*/ 71011 w 119503"/>
                    <a:gd name="connsiteY137" fmla="*/ 34667 h 119422"/>
                    <a:gd name="connsiteX138" fmla="*/ 70462 w 119503"/>
                    <a:gd name="connsiteY138" fmla="*/ 33171 h 119422"/>
                    <a:gd name="connsiteX139" fmla="*/ 67865 w 119503"/>
                    <a:gd name="connsiteY139" fmla="*/ 32938 h 119422"/>
                    <a:gd name="connsiteX140" fmla="*/ 65269 w 119503"/>
                    <a:gd name="connsiteY140" fmla="*/ 31476 h 119422"/>
                    <a:gd name="connsiteX141" fmla="*/ 64345 w 119503"/>
                    <a:gd name="connsiteY141" fmla="*/ 27021 h 119422"/>
                    <a:gd name="connsiteX142" fmla="*/ 63421 w 119503"/>
                    <a:gd name="connsiteY142" fmla="*/ 24562 h 119422"/>
                    <a:gd name="connsiteX143" fmla="*/ 61374 w 119503"/>
                    <a:gd name="connsiteY143" fmla="*/ 23564 h 119422"/>
                    <a:gd name="connsiteX144" fmla="*/ 59326 w 119503"/>
                    <a:gd name="connsiteY144" fmla="*/ 20340 h 119422"/>
                    <a:gd name="connsiteX145" fmla="*/ 56005 w 119503"/>
                    <a:gd name="connsiteY145" fmla="*/ 19343 h 119422"/>
                    <a:gd name="connsiteX146" fmla="*/ 54882 w 119503"/>
                    <a:gd name="connsiteY146" fmla="*/ 17647 h 119422"/>
                    <a:gd name="connsiteX147" fmla="*/ 53583 w 119503"/>
                    <a:gd name="connsiteY147" fmla="*/ 16384 h 119422"/>
                    <a:gd name="connsiteX148" fmla="*/ 52460 w 119503"/>
                    <a:gd name="connsiteY148" fmla="*/ 13692 h 119422"/>
                    <a:gd name="connsiteX149" fmla="*/ 51536 w 119503"/>
                    <a:gd name="connsiteY149" fmla="*/ 10467 h 119422"/>
                    <a:gd name="connsiteX150" fmla="*/ 47291 w 119503"/>
                    <a:gd name="connsiteY150" fmla="*/ 7775 h 119422"/>
                    <a:gd name="connsiteX151" fmla="*/ 46542 w 119503"/>
                    <a:gd name="connsiteY151" fmla="*/ 8739 h 119422"/>
                    <a:gd name="connsiteX152" fmla="*/ 45418 w 119503"/>
                    <a:gd name="connsiteY152" fmla="*/ 8008 h 119422"/>
                    <a:gd name="connsiteX153" fmla="*/ 45618 w 119503"/>
                    <a:gd name="connsiteY153" fmla="*/ 4318 h 119422"/>
                    <a:gd name="connsiteX154" fmla="*/ 43746 w 119503"/>
                    <a:gd name="connsiteY154" fmla="*/ 2589 h 119422"/>
                    <a:gd name="connsiteX155" fmla="*/ 41174 w 119503"/>
                    <a:gd name="connsiteY155" fmla="*/ 2091 h 119422"/>
                    <a:gd name="connsiteX156" fmla="*/ 40799 w 119503"/>
                    <a:gd name="connsiteY156" fmla="*/ 1592 h 119422"/>
                    <a:gd name="connsiteX157" fmla="*/ 40050 w 119503"/>
                    <a:gd name="connsiteY157" fmla="*/ 1592 h 119422"/>
                    <a:gd name="connsiteX158" fmla="*/ 38552 w 119503"/>
                    <a:gd name="connsiteY158" fmla="*/ 1825 h 119422"/>
                    <a:gd name="connsiteX159" fmla="*/ 36155 w 119503"/>
                    <a:gd name="connsiteY159" fmla="*/ 1093 h 119422"/>
                    <a:gd name="connsiteX160" fmla="*/ 35406 w 119503"/>
                    <a:gd name="connsiteY160" fmla="*/ 96 h 119422"/>
                    <a:gd name="connsiteX161" fmla="*/ 33758 w 119503"/>
                    <a:gd name="connsiteY161" fmla="*/ 362 h 119422"/>
                    <a:gd name="connsiteX162" fmla="*/ 32809 w 119503"/>
                    <a:gd name="connsiteY162" fmla="*/ 1592 h 119422"/>
                    <a:gd name="connsiteX163" fmla="*/ 31511 w 119503"/>
                    <a:gd name="connsiteY163" fmla="*/ 1093 h 119422"/>
                    <a:gd name="connsiteX164" fmla="*/ 28914 w 119503"/>
                    <a:gd name="connsiteY164" fmla="*/ 2091 h 119422"/>
                    <a:gd name="connsiteX165" fmla="*/ 26143 w 119503"/>
                    <a:gd name="connsiteY165" fmla="*/ 2822 h 119422"/>
                    <a:gd name="connsiteX166" fmla="*/ 25968 w 119503"/>
                    <a:gd name="connsiteY166" fmla="*/ 4052 h 119422"/>
                    <a:gd name="connsiteX167" fmla="*/ 22447 w 119503"/>
                    <a:gd name="connsiteY167" fmla="*/ 3055 h 119422"/>
                    <a:gd name="connsiteX168" fmla="*/ 18352 w 119503"/>
                    <a:gd name="connsiteY168" fmla="*/ 2589 h 119422"/>
                    <a:gd name="connsiteX169" fmla="*/ 20949 w 119503"/>
                    <a:gd name="connsiteY169" fmla="*/ 4550 h 119422"/>
                    <a:gd name="connsiteX170" fmla="*/ 21698 w 119503"/>
                    <a:gd name="connsiteY170" fmla="*/ 5049 h 119422"/>
                    <a:gd name="connsiteX171" fmla="*/ 21698 w 119503"/>
                    <a:gd name="connsiteY171" fmla="*/ 6279 h 119422"/>
                    <a:gd name="connsiteX172" fmla="*/ 20200 w 119503"/>
                    <a:gd name="connsiteY172" fmla="*/ 6512 h 119422"/>
                    <a:gd name="connsiteX173" fmla="*/ 18527 w 119503"/>
                    <a:gd name="connsiteY173" fmla="*/ 7010 h 119422"/>
                    <a:gd name="connsiteX174" fmla="*/ 15581 w 119503"/>
                    <a:gd name="connsiteY174" fmla="*/ 6046 h 119422"/>
                    <a:gd name="connsiteX175" fmla="*/ 12235 w 119503"/>
                    <a:gd name="connsiteY175" fmla="*/ 6046 h 119422"/>
                    <a:gd name="connsiteX176" fmla="*/ 10562 w 119503"/>
                    <a:gd name="connsiteY176" fmla="*/ 6046 h 119422"/>
                    <a:gd name="connsiteX177" fmla="*/ 9463 w 119503"/>
                    <a:gd name="connsiteY177" fmla="*/ 7509 h 119422"/>
                    <a:gd name="connsiteX178" fmla="*/ 8340 w 119503"/>
                    <a:gd name="connsiteY178" fmla="*/ 9005 h 119422"/>
                    <a:gd name="connsiteX179" fmla="*/ 7791 w 119503"/>
                    <a:gd name="connsiteY179" fmla="*/ 11465 h 119422"/>
                    <a:gd name="connsiteX180" fmla="*/ 6118 w 119503"/>
                    <a:gd name="connsiteY180" fmla="*/ 11465 h 119422"/>
                    <a:gd name="connsiteX181" fmla="*/ 3146 w 119503"/>
                    <a:gd name="connsiteY181" fmla="*/ 16152 h 119422"/>
                    <a:gd name="connsiteX182" fmla="*/ 2972 w 119503"/>
                    <a:gd name="connsiteY182" fmla="*/ 16384 h 119422"/>
                    <a:gd name="connsiteX183" fmla="*/ 924 w 119503"/>
                    <a:gd name="connsiteY183" fmla="*/ 16650 h 119422"/>
                    <a:gd name="connsiteX184" fmla="*/ 749 w 119503"/>
                    <a:gd name="connsiteY184" fmla="*/ 18113 h 119422"/>
                    <a:gd name="connsiteX185" fmla="*/ 0 w 119503"/>
                    <a:gd name="connsiteY185" fmla="*/ 19609 h 119422"/>
                    <a:gd name="connsiteX186" fmla="*/ 375 w 119503"/>
                    <a:gd name="connsiteY186" fmla="*/ 20606 h 119422"/>
                    <a:gd name="connsiteX187" fmla="*/ 375 w 119503"/>
                    <a:gd name="connsiteY187" fmla="*/ 23066 h 119422"/>
                    <a:gd name="connsiteX188" fmla="*/ 175 w 119503"/>
                    <a:gd name="connsiteY188" fmla="*/ 24063 h 119422"/>
                    <a:gd name="connsiteX189" fmla="*/ 1299 w 119503"/>
                    <a:gd name="connsiteY189" fmla="*/ 24063 h 119422"/>
                    <a:gd name="connsiteX190" fmla="*/ 2422 w 119503"/>
                    <a:gd name="connsiteY190" fmla="*/ 26257 h 119422"/>
                    <a:gd name="connsiteX191" fmla="*/ 4270 w 119503"/>
                    <a:gd name="connsiteY191" fmla="*/ 25293 h 119422"/>
                    <a:gd name="connsiteX192" fmla="*/ 4270 w 119503"/>
                    <a:gd name="connsiteY192" fmla="*/ 25526 h 119422"/>
                    <a:gd name="connsiteX193" fmla="*/ 6292 w 119503"/>
                    <a:gd name="connsiteY193" fmla="*/ 25293 h 119422"/>
                    <a:gd name="connsiteX194" fmla="*/ 6667 w 119503"/>
                    <a:gd name="connsiteY194" fmla="*/ 25791 h 119422"/>
                    <a:gd name="connsiteX195" fmla="*/ 7241 w 119503"/>
                    <a:gd name="connsiteY195" fmla="*/ 25791 h 119422"/>
                    <a:gd name="connsiteX196" fmla="*/ 8340 w 119503"/>
                    <a:gd name="connsiteY196" fmla="*/ 26024 h 119422"/>
                    <a:gd name="connsiteX197" fmla="*/ 9089 w 119503"/>
                    <a:gd name="connsiteY197" fmla="*/ 27753 h 119422"/>
                    <a:gd name="connsiteX198" fmla="*/ 9264 w 119503"/>
                    <a:gd name="connsiteY198" fmla="*/ 29714 h 119422"/>
                    <a:gd name="connsiteX199" fmla="*/ 10387 w 119503"/>
                    <a:gd name="connsiteY199" fmla="*/ 30711 h 119422"/>
                    <a:gd name="connsiteX200" fmla="*/ 11311 w 119503"/>
                    <a:gd name="connsiteY200" fmla="*/ 31941 h 119422"/>
                    <a:gd name="connsiteX201" fmla="*/ 12984 w 119503"/>
                    <a:gd name="connsiteY201" fmla="*/ 32706 h 119422"/>
                    <a:gd name="connsiteX202" fmla="*/ 13733 w 119503"/>
                    <a:gd name="connsiteY202" fmla="*/ 33936 h 119422"/>
                    <a:gd name="connsiteX203" fmla="*/ 14832 w 119503"/>
                    <a:gd name="connsiteY203" fmla="*/ 34434 h 119422"/>
                    <a:gd name="connsiteX204" fmla="*/ 18527 w 119503"/>
                    <a:gd name="connsiteY204" fmla="*/ 35165 h 119422"/>
                    <a:gd name="connsiteX205" fmla="*/ 18527 w 119503"/>
                    <a:gd name="connsiteY205" fmla="*/ 36395 h 119422"/>
                    <a:gd name="connsiteX206" fmla="*/ 18178 w 119503"/>
                    <a:gd name="connsiteY206" fmla="*/ 37127 h 119422"/>
                    <a:gd name="connsiteX207" fmla="*/ 17603 w 119503"/>
                    <a:gd name="connsiteY207" fmla="*/ 41581 h 119422"/>
                    <a:gd name="connsiteX208" fmla="*/ 18527 w 119503"/>
                    <a:gd name="connsiteY208" fmla="*/ 41581 h 119422"/>
                    <a:gd name="connsiteX209" fmla="*/ 19276 w 119503"/>
                    <a:gd name="connsiteY209" fmla="*/ 42811 h 119422"/>
                    <a:gd name="connsiteX210" fmla="*/ 20949 w 119503"/>
                    <a:gd name="connsiteY210" fmla="*/ 44539 h 119422"/>
                    <a:gd name="connsiteX211" fmla="*/ 22797 w 119503"/>
                    <a:gd name="connsiteY211" fmla="*/ 45271 h 119422"/>
                    <a:gd name="connsiteX212" fmla="*/ 22247 w 119503"/>
                    <a:gd name="connsiteY212" fmla="*/ 47764 h 119422"/>
                    <a:gd name="connsiteX213" fmla="*/ 21873 w 119503"/>
                    <a:gd name="connsiteY213" fmla="*/ 48994 h 119422"/>
                    <a:gd name="connsiteX214" fmla="*/ 21698 w 119503"/>
                    <a:gd name="connsiteY214" fmla="*/ 50456 h 119422"/>
                    <a:gd name="connsiteX215" fmla="*/ 31132 w 119503"/>
                    <a:gd name="connsiteY215" fmla="*/ 55971 h 119422"/>
                    <a:gd name="connsiteX216" fmla="*/ 31919 w 119503"/>
                    <a:gd name="connsiteY216" fmla="*/ 57019 h 119422"/>
                    <a:gd name="connsiteX217" fmla="*/ 29819 w 119503"/>
                    <a:gd name="connsiteY217" fmla="*/ 55971 h 119422"/>
                    <a:gd name="connsiteX218" fmla="*/ 20774 w 119503"/>
                    <a:gd name="connsiteY218" fmla="*/ 50955 h 119422"/>
                    <a:gd name="connsiteX219" fmla="*/ 20400 w 119503"/>
                    <a:gd name="connsiteY219" fmla="*/ 52185 h 119422"/>
                    <a:gd name="connsiteX220" fmla="*/ 18902 w 119503"/>
                    <a:gd name="connsiteY220" fmla="*/ 52185 h 119422"/>
                    <a:gd name="connsiteX221" fmla="*/ 18178 w 119503"/>
                    <a:gd name="connsiteY221" fmla="*/ 52185 h 119422"/>
                    <a:gd name="connsiteX222" fmla="*/ 17603 w 119503"/>
                    <a:gd name="connsiteY222" fmla="*/ 52683 h 119422"/>
                    <a:gd name="connsiteX223" fmla="*/ 16130 w 119503"/>
                    <a:gd name="connsiteY223" fmla="*/ 53182 h 119422"/>
                    <a:gd name="connsiteX224" fmla="*/ 15955 w 119503"/>
                    <a:gd name="connsiteY224" fmla="*/ 55143 h 119422"/>
                    <a:gd name="connsiteX225" fmla="*/ 15581 w 119503"/>
                    <a:gd name="connsiteY225" fmla="*/ 57138 h 119422"/>
                    <a:gd name="connsiteX226" fmla="*/ 14657 w 119503"/>
                    <a:gd name="connsiteY226" fmla="*/ 58135 h 119422"/>
                    <a:gd name="connsiteX227" fmla="*/ 11686 w 119503"/>
                    <a:gd name="connsiteY227" fmla="*/ 58135 h 119422"/>
                    <a:gd name="connsiteX228" fmla="*/ 11486 w 119503"/>
                    <a:gd name="connsiteY228" fmla="*/ 59830 h 119422"/>
                    <a:gd name="connsiteX229" fmla="*/ 11311 w 119503"/>
                    <a:gd name="connsiteY229" fmla="*/ 62789 h 119422"/>
                    <a:gd name="connsiteX230" fmla="*/ 11486 w 119503"/>
                    <a:gd name="connsiteY230" fmla="*/ 66512 h 119422"/>
                    <a:gd name="connsiteX231" fmla="*/ 11860 w 119503"/>
                    <a:gd name="connsiteY231" fmla="*/ 66744 h 119422"/>
                    <a:gd name="connsiteX232" fmla="*/ 12235 w 119503"/>
                    <a:gd name="connsiteY232" fmla="*/ 73160 h 119422"/>
                    <a:gd name="connsiteX233" fmla="*/ 12784 w 119503"/>
                    <a:gd name="connsiteY233" fmla="*/ 76152 h 119422"/>
                    <a:gd name="connsiteX234" fmla="*/ 12410 w 119503"/>
                    <a:gd name="connsiteY234" fmla="*/ 77382 h 119422"/>
                    <a:gd name="connsiteX235" fmla="*/ 12784 w 119503"/>
                    <a:gd name="connsiteY235" fmla="*/ 78113 h 119422"/>
                    <a:gd name="connsiteX236" fmla="*/ 12784 w 119503"/>
                    <a:gd name="connsiteY236" fmla="*/ 78844 h 119422"/>
                    <a:gd name="connsiteX237" fmla="*/ 12235 w 119503"/>
                    <a:gd name="connsiteY237" fmla="*/ 82068 h 119422"/>
                    <a:gd name="connsiteX238" fmla="*/ 12609 w 119503"/>
                    <a:gd name="connsiteY238" fmla="*/ 83298 h 119422"/>
                    <a:gd name="connsiteX239" fmla="*/ 12784 w 119503"/>
                    <a:gd name="connsiteY239" fmla="*/ 85526 h 119422"/>
                    <a:gd name="connsiteX240" fmla="*/ 12609 w 119503"/>
                    <a:gd name="connsiteY240" fmla="*/ 87254 h 119422"/>
                    <a:gd name="connsiteX241" fmla="*/ 12060 w 119503"/>
                    <a:gd name="connsiteY241" fmla="*/ 88484 h 119422"/>
                    <a:gd name="connsiteX242" fmla="*/ 12410 w 119503"/>
                    <a:gd name="connsiteY242" fmla="*/ 89714 h 119422"/>
                    <a:gd name="connsiteX243" fmla="*/ 12410 w 119503"/>
                    <a:gd name="connsiteY243" fmla="*/ 91442 h 119422"/>
                    <a:gd name="connsiteX244" fmla="*/ 12609 w 119503"/>
                    <a:gd name="connsiteY244" fmla="*/ 91442 h 119422"/>
                    <a:gd name="connsiteX245" fmla="*/ 12410 w 119503"/>
                    <a:gd name="connsiteY245" fmla="*/ 93902 h 119422"/>
                    <a:gd name="connsiteX246" fmla="*/ 14457 w 119503"/>
                    <a:gd name="connsiteY246" fmla="*/ 96129 h 119422"/>
                    <a:gd name="connsiteX247" fmla="*/ 19276 w 119503"/>
                    <a:gd name="connsiteY247" fmla="*/ 98357 h 119422"/>
                    <a:gd name="connsiteX248" fmla="*/ 20400 w 119503"/>
                    <a:gd name="connsiteY248" fmla="*/ 99819 h 119422"/>
                    <a:gd name="connsiteX249" fmla="*/ 21698 w 119503"/>
                    <a:gd name="connsiteY249" fmla="*/ 100085 h 119422"/>
                    <a:gd name="connsiteX250" fmla="*/ 23721 w 119503"/>
                    <a:gd name="connsiteY250" fmla="*/ 103276 h 119422"/>
                    <a:gd name="connsiteX251" fmla="*/ 23920 w 119503"/>
                    <a:gd name="connsiteY251" fmla="*/ 102545 h 119422"/>
                    <a:gd name="connsiteX252" fmla="*/ 27266 w 119503"/>
                    <a:gd name="connsiteY252" fmla="*/ 103542 h 119422"/>
                    <a:gd name="connsiteX253" fmla="*/ 27266 w 119503"/>
                    <a:gd name="connsiteY253" fmla="*/ 102046 h 119422"/>
                    <a:gd name="connsiteX254" fmla="*/ 28565 w 119503"/>
                    <a:gd name="connsiteY254" fmla="*/ 101581 h 119422"/>
                    <a:gd name="connsiteX255" fmla="*/ 27990 w 119503"/>
                    <a:gd name="connsiteY255" fmla="*/ 105005 h 119422"/>
                    <a:gd name="connsiteX256" fmla="*/ 28190 w 119503"/>
                    <a:gd name="connsiteY256" fmla="*/ 105005 h 119422"/>
                    <a:gd name="connsiteX257" fmla="*/ 27990 w 119503"/>
                    <a:gd name="connsiteY257" fmla="*/ 107232 h 119422"/>
                    <a:gd name="connsiteX258" fmla="*/ 27815 w 119503"/>
                    <a:gd name="connsiteY258" fmla="*/ 108728 h 119422"/>
                    <a:gd name="connsiteX259" fmla="*/ 27990 w 119503"/>
                    <a:gd name="connsiteY259" fmla="*/ 110190 h 119422"/>
                    <a:gd name="connsiteX260" fmla="*/ 31336 w 119503"/>
                    <a:gd name="connsiteY260" fmla="*/ 109725 h 119422"/>
                    <a:gd name="connsiteX261" fmla="*/ 31711 w 119503"/>
                    <a:gd name="connsiteY261" fmla="*/ 111188 h 119422"/>
                    <a:gd name="connsiteX262" fmla="*/ 32085 w 119503"/>
                    <a:gd name="connsiteY262" fmla="*/ 111188 h 119422"/>
                    <a:gd name="connsiteX263" fmla="*/ 32085 w 119503"/>
                    <a:gd name="connsiteY263" fmla="*/ 111454 h 119422"/>
                    <a:gd name="connsiteX264" fmla="*/ 33009 w 119503"/>
                    <a:gd name="connsiteY264" fmla="*/ 111454 h 119422"/>
                    <a:gd name="connsiteX265" fmla="*/ 33558 w 119503"/>
                    <a:gd name="connsiteY265" fmla="*/ 110689 h 119422"/>
                    <a:gd name="connsiteX266" fmla="*/ 33558 w 119503"/>
                    <a:gd name="connsiteY266" fmla="*/ 110456 h 119422"/>
                    <a:gd name="connsiteX267" fmla="*/ 34482 w 119503"/>
                    <a:gd name="connsiteY267" fmla="*/ 110456 h 119422"/>
                    <a:gd name="connsiteX268" fmla="*/ 35056 w 119503"/>
                    <a:gd name="connsiteY268" fmla="*/ 112418 h 119422"/>
                    <a:gd name="connsiteX269" fmla="*/ 36530 w 119503"/>
                    <a:gd name="connsiteY269" fmla="*/ 112418 h 119422"/>
                    <a:gd name="connsiteX270" fmla="*/ 38377 w 119503"/>
                    <a:gd name="connsiteY270" fmla="*/ 114877 h 119422"/>
                    <a:gd name="connsiteX271" fmla="*/ 38202 w 119503"/>
                    <a:gd name="connsiteY271" fmla="*/ 116107 h 119422"/>
                    <a:gd name="connsiteX272" fmla="*/ 38377 w 119503"/>
                    <a:gd name="connsiteY272" fmla="*/ 116107 h 119422"/>
                    <a:gd name="connsiteX273" fmla="*/ 40225 w 119503"/>
                    <a:gd name="connsiteY273"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61374 w 119503"/>
                    <a:gd name="connsiteY25" fmla="*/ 97127 h 119422"/>
                    <a:gd name="connsiteX26" fmla="*/ 61923 w 119503"/>
                    <a:gd name="connsiteY26" fmla="*/ 99321 h 119422"/>
                    <a:gd name="connsiteX27" fmla="*/ 63596 w 119503"/>
                    <a:gd name="connsiteY27" fmla="*/ 99819 h 119422"/>
                    <a:gd name="connsiteX28" fmla="*/ 64719 w 119503"/>
                    <a:gd name="connsiteY28" fmla="*/ 101082 h 119422"/>
                    <a:gd name="connsiteX29" fmla="*/ 65818 w 119503"/>
                    <a:gd name="connsiteY29" fmla="*/ 103044 h 119422"/>
                    <a:gd name="connsiteX30" fmla="*/ 67691 w 119503"/>
                    <a:gd name="connsiteY30" fmla="*/ 103044 h 119422"/>
                    <a:gd name="connsiteX31" fmla="*/ 68614 w 119503"/>
                    <a:gd name="connsiteY31" fmla="*/ 104273 h 119422"/>
                    <a:gd name="connsiteX32" fmla="*/ 71561 w 119503"/>
                    <a:gd name="connsiteY32" fmla="*/ 105503 h 119422"/>
                    <a:gd name="connsiteX33" fmla="*/ 74732 w 119503"/>
                    <a:gd name="connsiteY33" fmla="*/ 104539 h 119422"/>
                    <a:gd name="connsiteX34" fmla="*/ 77329 w 119503"/>
                    <a:gd name="connsiteY34" fmla="*/ 103276 h 119422"/>
                    <a:gd name="connsiteX35" fmla="*/ 77329 w 119503"/>
                    <a:gd name="connsiteY35" fmla="*/ 105769 h 119422"/>
                    <a:gd name="connsiteX36" fmla="*/ 78977 w 119503"/>
                    <a:gd name="connsiteY36" fmla="*/ 107232 h 119422"/>
                    <a:gd name="connsiteX37" fmla="*/ 80100 w 119503"/>
                    <a:gd name="connsiteY37" fmla="*/ 109459 h 119422"/>
                    <a:gd name="connsiteX38" fmla="*/ 80100 w 119503"/>
                    <a:gd name="connsiteY38" fmla="*/ 111686 h 119422"/>
                    <a:gd name="connsiteX39" fmla="*/ 81573 w 119503"/>
                    <a:gd name="connsiteY39" fmla="*/ 111919 h 119422"/>
                    <a:gd name="connsiteX40" fmla="*/ 82872 w 119503"/>
                    <a:gd name="connsiteY40" fmla="*/ 112185 h 119422"/>
                    <a:gd name="connsiteX41" fmla="*/ 83796 w 119503"/>
                    <a:gd name="connsiteY41" fmla="*/ 111188 h 119422"/>
                    <a:gd name="connsiteX42" fmla="*/ 84545 w 119503"/>
                    <a:gd name="connsiteY42" fmla="*/ 111188 h 119422"/>
                    <a:gd name="connsiteX43" fmla="*/ 85094 w 119503"/>
                    <a:gd name="connsiteY43" fmla="*/ 110456 h 119422"/>
                    <a:gd name="connsiteX44" fmla="*/ 86043 w 119503"/>
                    <a:gd name="connsiteY44" fmla="*/ 115875 h 119422"/>
                    <a:gd name="connsiteX45" fmla="*/ 85294 w 119503"/>
                    <a:gd name="connsiteY45" fmla="*/ 117104 h 119422"/>
                    <a:gd name="connsiteX46" fmla="*/ 86592 w 119503"/>
                    <a:gd name="connsiteY46" fmla="*/ 116606 h 119422"/>
                    <a:gd name="connsiteX47" fmla="*/ 87516 w 119503"/>
                    <a:gd name="connsiteY47" fmla="*/ 117603 h 119422"/>
                    <a:gd name="connsiteX48" fmla="*/ 88440 w 119503"/>
                    <a:gd name="connsiteY48" fmla="*/ 118334 h 119422"/>
                    <a:gd name="connsiteX49" fmla="*/ 89563 w 119503"/>
                    <a:gd name="connsiteY49" fmla="*/ 118334 h 119422"/>
                    <a:gd name="connsiteX50" fmla="*/ 89563 w 119503"/>
                    <a:gd name="connsiteY50" fmla="*/ 117603 h 119422"/>
                    <a:gd name="connsiteX51" fmla="*/ 88814 w 119503"/>
                    <a:gd name="connsiteY51" fmla="*/ 115143 h 119422"/>
                    <a:gd name="connsiteX52" fmla="*/ 87890 w 119503"/>
                    <a:gd name="connsiteY52" fmla="*/ 114412 h 119422"/>
                    <a:gd name="connsiteX53" fmla="*/ 88814 w 119503"/>
                    <a:gd name="connsiteY53" fmla="*/ 113647 h 119422"/>
                    <a:gd name="connsiteX54" fmla="*/ 92335 w 119503"/>
                    <a:gd name="connsiteY54" fmla="*/ 111454 h 119422"/>
                    <a:gd name="connsiteX55" fmla="*/ 93084 w 119503"/>
                    <a:gd name="connsiteY55" fmla="*/ 109958 h 119422"/>
                    <a:gd name="connsiteX56" fmla="*/ 93458 w 119503"/>
                    <a:gd name="connsiteY56" fmla="*/ 109958 h 119422"/>
                    <a:gd name="connsiteX57" fmla="*/ 93084 w 119503"/>
                    <a:gd name="connsiteY57" fmla="*/ 114645 h 119422"/>
                    <a:gd name="connsiteX58" fmla="*/ 94008 w 119503"/>
                    <a:gd name="connsiteY58" fmla="*/ 115143 h 119422"/>
                    <a:gd name="connsiteX59" fmla="*/ 94008 w 119503"/>
                    <a:gd name="connsiteY59" fmla="*/ 116606 h 119422"/>
                    <a:gd name="connsiteX60" fmla="*/ 95681 w 119503"/>
                    <a:gd name="connsiteY60" fmla="*/ 118102 h 119422"/>
                    <a:gd name="connsiteX61" fmla="*/ 96979 w 119503"/>
                    <a:gd name="connsiteY61" fmla="*/ 119332 h 119422"/>
                    <a:gd name="connsiteX62" fmla="*/ 97903 w 119503"/>
                    <a:gd name="connsiteY62" fmla="*/ 117603 h 119422"/>
                    <a:gd name="connsiteX63" fmla="*/ 98277 w 119503"/>
                    <a:gd name="connsiteY63" fmla="*/ 117603 h 119422"/>
                    <a:gd name="connsiteX64" fmla="*/ 98452 w 119503"/>
                    <a:gd name="connsiteY64" fmla="*/ 116872 h 119422"/>
                    <a:gd name="connsiteX65" fmla="*/ 99001 w 119503"/>
                    <a:gd name="connsiteY65" fmla="*/ 116107 h 119422"/>
                    <a:gd name="connsiteX66" fmla="*/ 100325 w 119503"/>
                    <a:gd name="connsiteY66" fmla="*/ 115875 h 119422"/>
                    <a:gd name="connsiteX67" fmla="*/ 101798 w 119503"/>
                    <a:gd name="connsiteY67" fmla="*/ 112916 h 119422"/>
                    <a:gd name="connsiteX68" fmla="*/ 102897 w 119503"/>
                    <a:gd name="connsiteY68" fmla="*/ 114146 h 119422"/>
                    <a:gd name="connsiteX69" fmla="*/ 103646 w 119503"/>
                    <a:gd name="connsiteY69" fmla="*/ 112683 h 119422"/>
                    <a:gd name="connsiteX70" fmla="*/ 104769 w 119503"/>
                    <a:gd name="connsiteY70" fmla="*/ 111454 h 119422"/>
                    <a:gd name="connsiteX71" fmla="*/ 106242 w 119503"/>
                    <a:gd name="connsiteY71" fmla="*/ 110689 h 119422"/>
                    <a:gd name="connsiteX72" fmla="*/ 105493 w 119503"/>
                    <a:gd name="connsiteY72" fmla="*/ 107731 h 119422"/>
                    <a:gd name="connsiteX73" fmla="*/ 104769 w 119503"/>
                    <a:gd name="connsiteY73" fmla="*/ 106501 h 119422"/>
                    <a:gd name="connsiteX74" fmla="*/ 104195 w 119503"/>
                    <a:gd name="connsiteY74" fmla="*/ 105005 h 119422"/>
                    <a:gd name="connsiteX75" fmla="*/ 102722 w 119503"/>
                    <a:gd name="connsiteY75" fmla="*/ 102046 h 119422"/>
                    <a:gd name="connsiteX76" fmla="*/ 103471 w 119503"/>
                    <a:gd name="connsiteY76" fmla="*/ 98855 h 119422"/>
                    <a:gd name="connsiteX77" fmla="*/ 100325 w 119503"/>
                    <a:gd name="connsiteY77" fmla="*/ 95897 h 119422"/>
                    <a:gd name="connsiteX78" fmla="*/ 96979 w 119503"/>
                    <a:gd name="connsiteY78" fmla="*/ 91442 h 119422"/>
                    <a:gd name="connsiteX79" fmla="*/ 96779 w 119503"/>
                    <a:gd name="connsiteY79" fmla="*/ 87254 h 119422"/>
                    <a:gd name="connsiteX80" fmla="*/ 99201 w 119503"/>
                    <a:gd name="connsiteY80" fmla="*/ 86988 h 119422"/>
                    <a:gd name="connsiteX81" fmla="*/ 99001 w 119503"/>
                    <a:gd name="connsiteY81" fmla="*/ 85526 h 119422"/>
                    <a:gd name="connsiteX82" fmla="*/ 97354 w 119503"/>
                    <a:gd name="connsiteY82" fmla="*/ 78345 h 119422"/>
                    <a:gd name="connsiteX83" fmla="*/ 97154 w 119503"/>
                    <a:gd name="connsiteY83" fmla="*/ 78113 h 119422"/>
                    <a:gd name="connsiteX84" fmla="*/ 98652 w 119503"/>
                    <a:gd name="connsiteY84" fmla="*/ 76617 h 119422"/>
                    <a:gd name="connsiteX85" fmla="*/ 99751 w 119503"/>
                    <a:gd name="connsiteY85" fmla="*/ 77116 h 119422"/>
                    <a:gd name="connsiteX86" fmla="*/ 100874 w 119503"/>
                    <a:gd name="connsiteY86" fmla="*/ 77116 h 119422"/>
                    <a:gd name="connsiteX87" fmla="*/ 102897 w 119503"/>
                    <a:gd name="connsiteY87" fmla="*/ 77880 h 119422"/>
                    <a:gd name="connsiteX88" fmla="*/ 105119 w 119503"/>
                    <a:gd name="connsiteY88" fmla="*/ 77880 h 119422"/>
                    <a:gd name="connsiteX89" fmla="*/ 104769 w 119503"/>
                    <a:gd name="connsiteY89" fmla="*/ 76384 h 119422"/>
                    <a:gd name="connsiteX90" fmla="*/ 105693 w 119503"/>
                    <a:gd name="connsiteY90" fmla="*/ 75653 h 119422"/>
                    <a:gd name="connsiteX91" fmla="*/ 106992 w 119503"/>
                    <a:gd name="connsiteY91" fmla="*/ 72927 h 119422"/>
                    <a:gd name="connsiteX92" fmla="*/ 106792 w 119503"/>
                    <a:gd name="connsiteY92" fmla="*/ 71431 h 119422"/>
                    <a:gd name="connsiteX93" fmla="*/ 107166 w 119503"/>
                    <a:gd name="connsiteY93" fmla="*/ 69703 h 119422"/>
                    <a:gd name="connsiteX94" fmla="*/ 106242 w 119503"/>
                    <a:gd name="connsiteY94" fmla="*/ 67509 h 119422"/>
                    <a:gd name="connsiteX95" fmla="*/ 108664 w 119503"/>
                    <a:gd name="connsiteY95" fmla="*/ 67243 h 119422"/>
                    <a:gd name="connsiteX96" fmla="*/ 110312 w 119503"/>
                    <a:gd name="connsiteY96" fmla="*/ 67010 h 119422"/>
                    <a:gd name="connsiteX97" fmla="*/ 110512 w 119503"/>
                    <a:gd name="connsiteY97" fmla="*/ 65282 h 119422"/>
                    <a:gd name="connsiteX98" fmla="*/ 112360 w 119503"/>
                    <a:gd name="connsiteY98" fmla="*/ 62789 h 119422"/>
                    <a:gd name="connsiteX99" fmla="*/ 115131 w 119503"/>
                    <a:gd name="connsiteY99" fmla="*/ 62323 h 119422"/>
                    <a:gd name="connsiteX100" fmla="*/ 115706 w 119503"/>
                    <a:gd name="connsiteY100" fmla="*/ 58600 h 119422"/>
                    <a:gd name="connsiteX101" fmla="*/ 116430 w 119503"/>
                    <a:gd name="connsiteY101" fmla="*/ 57138 h 119422"/>
                    <a:gd name="connsiteX102" fmla="*/ 117179 w 119503"/>
                    <a:gd name="connsiteY102" fmla="*/ 55409 h 119422"/>
                    <a:gd name="connsiteX103" fmla="*/ 118302 w 119503"/>
                    <a:gd name="connsiteY103" fmla="*/ 50456 h 119422"/>
                    <a:gd name="connsiteX104" fmla="*/ 118677 w 119503"/>
                    <a:gd name="connsiteY104" fmla="*/ 45038 h 119422"/>
                    <a:gd name="connsiteX105" fmla="*/ 119401 w 119503"/>
                    <a:gd name="connsiteY105" fmla="*/ 42811 h 119422"/>
                    <a:gd name="connsiteX106" fmla="*/ 118477 w 119503"/>
                    <a:gd name="connsiteY106" fmla="*/ 41082 h 119422"/>
                    <a:gd name="connsiteX107" fmla="*/ 117928 w 119503"/>
                    <a:gd name="connsiteY107" fmla="*/ 40584 h 119422"/>
                    <a:gd name="connsiteX108" fmla="*/ 117004 w 119503"/>
                    <a:gd name="connsiteY108" fmla="*/ 40351 h 119422"/>
                    <a:gd name="connsiteX109" fmla="*/ 115706 w 119503"/>
                    <a:gd name="connsiteY109" fmla="*/ 38124 h 119422"/>
                    <a:gd name="connsiteX110" fmla="*/ 112734 w 119503"/>
                    <a:gd name="connsiteY110" fmla="*/ 36395 h 119422"/>
                    <a:gd name="connsiteX111" fmla="*/ 109014 w 119503"/>
                    <a:gd name="connsiteY111" fmla="*/ 35398 h 119422"/>
                    <a:gd name="connsiteX112" fmla="*/ 105319 w 119503"/>
                    <a:gd name="connsiteY112" fmla="*/ 33437 h 119422"/>
                    <a:gd name="connsiteX113" fmla="*/ 104395 w 119503"/>
                    <a:gd name="connsiteY113" fmla="*/ 31708 h 119422"/>
                    <a:gd name="connsiteX114" fmla="*/ 102547 w 119503"/>
                    <a:gd name="connsiteY114" fmla="*/ 32207 h 119422"/>
                    <a:gd name="connsiteX115" fmla="*/ 101598 w 119503"/>
                    <a:gd name="connsiteY115" fmla="*/ 34434 h 119422"/>
                    <a:gd name="connsiteX116" fmla="*/ 99376 w 119503"/>
                    <a:gd name="connsiteY116" fmla="*/ 34168 h 119422"/>
                    <a:gd name="connsiteX117" fmla="*/ 94932 w 119503"/>
                    <a:gd name="connsiteY117" fmla="*/ 33670 h 119422"/>
                    <a:gd name="connsiteX118" fmla="*/ 92709 w 119503"/>
                    <a:gd name="connsiteY118" fmla="*/ 35165 h 119422"/>
                    <a:gd name="connsiteX119" fmla="*/ 90487 w 119503"/>
                    <a:gd name="connsiteY119" fmla="*/ 36129 h 119422"/>
                    <a:gd name="connsiteX120" fmla="*/ 89364 w 119503"/>
                    <a:gd name="connsiteY120" fmla="*/ 36894 h 119422"/>
                    <a:gd name="connsiteX121" fmla="*/ 88265 w 119503"/>
                    <a:gd name="connsiteY121" fmla="*/ 36894 h 119422"/>
                    <a:gd name="connsiteX122" fmla="*/ 87516 w 119503"/>
                    <a:gd name="connsiteY122" fmla="*/ 37858 h 119422"/>
                    <a:gd name="connsiteX123" fmla="*/ 86417 w 119503"/>
                    <a:gd name="connsiteY123" fmla="*/ 38124 h 119422"/>
                    <a:gd name="connsiteX124" fmla="*/ 86217 w 119503"/>
                    <a:gd name="connsiteY124" fmla="*/ 39121 h 119422"/>
                    <a:gd name="connsiteX125" fmla="*/ 83246 w 119503"/>
                    <a:gd name="connsiteY125" fmla="*/ 39121 h 119422"/>
                    <a:gd name="connsiteX126" fmla="*/ 81948 w 119503"/>
                    <a:gd name="connsiteY126" fmla="*/ 40850 h 119422"/>
                    <a:gd name="connsiteX127" fmla="*/ 80475 w 119503"/>
                    <a:gd name="connsiteY127" fmla="*/ 40850 h 119422"/>
                    <a:gd name="connsiteX128" fmla="*/ 78802 w 119503"/>
                    <a:gd name="connsiteY128" fmla="*/ 40850 h 119422"/>
                    <a:gd name="connsiteX129" fmla="*/ 76954 w 119503"/>
                    <a:gd name="connsiteY129" fmla="*/ 41082 h 119422"/>
                    <a:gd name="connsiteX130" fmla="*/ 75281 w 119503"/>
                    <a:gd name="connsiteY130" fmla="*/ 40850 h 119422"/>
                    <a:gd name="connsiteX131" fmla="*/ 73234 w 119503"/>
                    <a:gd name="connsiteY131" fmla="*/ 41348 h 119422"/>
                    <a:gd name="connsiteX132" fmla="*/ 75656 w 119503"/>
                    <a:gd name="connsiteY132" fmla="*/ 38623 h 119422"/>
                    <a:gd name="connsiteX133" fmla="*/ 75281 w 119503"/>
                    <a:gd name="connsiteY133" fmla="*/ 37127 h 119422"/>
                    <a:gd name="connsiteX134" fmla="*/ 74732 w 119503"/>
                    <a:gd name="connsiteY134" fmla="*/ 36894 h 119422"/>
                    <a:gd name="connsiteX135" fmla="*/ 74357 w 119503"/>
                    <a:gd name="connsiteY135" fmla="*/ 35897 h 119422"/>
                    <a:gd name="connsiteX136" fmla="*/ 72135 w 119503"/>
                    <a:gd name="connsiteY136" fmla="*/ 35165 h 119422"/>
                    <a:gd name="connsiteX137" fmla="*/ 71011 w 119503"/>
                    <a:gd name="connsiteY137" fmla="*/ 34667 h 119422"/>
                    <a:gd name="connsiteX138" fmla="*/ 70462 w 119503"/>
                    <a:gd name="connsiteY138" fmla="*/ 33171 h 119422"/>
                    <a:gd name="connsiteX139" fmla="*/ 67865 w 119503"/>
                    <a:gd name="connsiteY139" fmla="*/ 32938 h 119422"/>
                    <a:gd name="connsiteX140" fmla="*/ 65269 w 119503"/>
                    <a:gd name="connsiteY140" fmla="*/ 31476 h 119422"/>
                    <a:gd name="connsiteX141" fmla="*/ 64345 w 119503"/>
                    <a:gd name="connsiteY141" fmla="*/ 27021 h 119422"/>
                    <a:gd name="connsiteX142" fmla="*/ 63421 w 119503"/>
                    <a:gd name="connsiteY142" fmla="*/ 24562 h 119422"/>
                    <a:gd name="connsiteX143" fmla="*/ 61374 w 119503"/>
                    <a:gd name="connsiteY143" fmla="*/ 23564 h 119422"/>
                    <a:gd name="connsiteX144" fmla="*/ 59326 w 119503"/>
                    <a:gd name="connsiteY144" fmla="*/ 20340 h 119422"/>
                    <a:gd name="connsiteX145" fmla="*/ 56005 w 119503"/>
                    <a:gd name="connsiteY145" fmla="*/ 19343 h 119422"/>
                    <a:gd name="connsiteX146" fmla="*/ 54882 w 119503"/>
                    <a:gd name="connsiteY146" fmla="*/ 17647 h 119422"/>
                    <a:gd name="connsiteX147" fmla="*/ 53583 w 119503"/>
                    <a:gd name="connsiteY147" fmla="*/ 16384 h 119422"/>
                    <a:gd name="connsiteX148" fmla="*/ 52460 w 119503"/>
                    <a:gd name="connsiteY148" fmla="*/ 13692 h 119422"/>
                    <a:gd name="connsiteX149" fmla="*/ 51536 w 119503"/>
                    <a:gd name="connsiteY149" fmla="*/ 10467 h 119422"/>
                    <a:gd name="connsiteX150" fmla="*/ 47291 w 119503"/>
                    <a:gd name="connsiteY150" fmla="*/ 7775 h 119422"/>
                    <a:gd name="connsiteX151" fmla="*/ 46542 w 119503"/>
                    <a:gd name="connsiteY151" fmla="*/ 8739 h 119422"/>
                    <a:gd name="connsiteX152" fmla="*/ 45418 w 119503"/>
                    <a:gd name="connsiteY152" fmla="*/ 8008 h 119422"/>
                    <a:gd name="connsiteX153" fmla="*/ 45618 w 119503"/>
                    <a:gd name="connsiteY153" fmla="*/ 4318 h 119422"/>
                    <a:gd name="connsiteX154" fmla="*/ 43746 w 119503"/>
                    <a:gd name="connsiteY154" fmla="*/ 2589 h 119422"/>
                    <a:gd name="connsiteX155" fmla="*/ 41174 w 119503"/>
                    <a:gd name="connsiteY155" fmla="*/ 2091 h 119422"/>
                    <a:gd name="connsiteX156" fmla="*/ 40799 w 119503"/>
                    <a:gd name="connsiteY156" fmla="*/ 1592 h 119422"/>
                    <a:gd name="connsiteX157" fmla="*/ 40050 w 119503"/>
                    <a:gd name="connsiteY157" fmla="*/ 1592 h 119422"/>
                    <a:gd name="connsiteX158" fmla="*/ 38552 w 119503"/>
                    <a:gd name="connsiteY158" fmla="*/ 1825 h 119422"/>
                    <a:gd name="connsiteX159" fmla="*/ 36155 w 119503"/>
                    <a:gd name="connsiteY159" fmla="*/ 1093 h 119422"/>
                    <a:gd name="connsiteX160" fmla="*/ 35406 w 119503"/>
                    <a:gd name="connsiteY160" fmla="*/ 96 h 119422"/>
                    <a:gd name="connsiteX161" fmla="*/ 33758 w 119503"/>
                    <a:gd name="connsiteY161" fmla="*/ 362 h 119422"/>
                    <a:gd name="connsiteX162" fmla="*/ 32809 w 119503"/>
                    <a:gd name="connsiteY162" fmla="*/ 1592 h 119422"/>
                    <a:gd name="connsiteX163" fmla="*/ 31511 w 119503"/>
                    <a:gd name="connsiteY163" fmla="*/ 1093 h 119422"/>
                    <a:gd name="connsiteX164" fmla="*/ 28914 w 119503"/>
                    <a:gd name="connsiteY164" fmla="*/ 2091 h 119422"/>
                    <a:gd name="connsiteX165" fmla="*/ 26143 w 119503"/>
                    <a:gd name="connsiteY165" fmla="*/ 2822 h 119422"/>
                    <a:gd name="connsiteX166" fmla="*/ 25968 w 119503"/>
                    <a:gd name="connsiteY166" fmla="*/ 4052 h 119422"/>
                    <a:gd name="connsiteX167" fmla="*/ 22447 w 119503"/>
                    <a:gd name="connsiteY167" fmla="*/ 3055 h 119422"/>
                    <a:gd name="connsiteX168" fmla="*/ 18352 w 119503"/>
                    <a:gd name="connsiteY168" fmla="*/ 2589 h 119422"/>
                    <a:gd name="connsiteX169" fmla="*/ 20949 w 119503"/>
                    <a:gd name="connsiteY169" fmla="*/ 4550 h 119422"/>
                    <a:gd name="connsiteX170" fmla="*/ 21698 w 119503"/>
                    <a:gd name="connsiteY170" fmla="*/ 5049 h 119422"/>
                    <a:gd name="connsiteX171" fmla="*/ 21698 w 119503"/>
                    <a:gd name="connsiteY171" fmla="*/ 6279 h 119422"/>
                    <a:gd name="connsiteX172" fmla="*/ 20200 w 119503"/>
                    <a:gd name="connsiteY172" fmla="*/ 6512 h 119422"/>
                    <a:gd name="connsiteX173" fmla="*/ 18527 w 119503"/>
                    <a:gd name="connsiteY173" fmla="*/ 7010 h 119422"/>
                    <a:gd name="connsiteX174" fmla="*/ 15581 w 119503"/>
                    <a:gd name="connsiteY174" fmla="*/ 6046 h 119422"/>
                    <a:gd name="connsiteX175" fmla="*/ 12235 w 119503"/>
                    <a:gd name="connsiteY175" fmla="*/ 6046 h 119422"/>
                    <a:gd name="connsiteX176" fmla="*/ 10562 w 119503"/>
                    <a:gd name="connsiteY176" fmla="*/ 6046 h 119422"/>
                    <a:gd name="connsiteX177" fmla="*/ 9463 w 119503"/>
                    <a:gd name="connsiteY177" fmla="*/ 7509 h 119422"/>
                    <a:gd name="connsiteX178" fmla="*/ 8340 w 119503"/>
                    <a:gd name="connsiteY178" fmla="*/ 9005 h 119422"/>
                    <a:gd name="connsiteX179" fmla="*/ 7791 w 119503"/>
                    <a:gd name="connsiteY179" fmla="*/ 11465 h 119422"/>
                    <a:gd name="connsiteX180" fmla="*/ 6118 w 119503"/>
                    <a:gd name="connsiteY180" fmla="*/ 11465 h 119422"/>
                    <a:gd name="connsiteX181" fmla="*/ 3146 w 119503"/>
                    <a:gd name="connsiteY181" fmla="*/ 16152 h 119422"/>
                    <a:gd name="connsiteX182" fmla="*/ 2972 w 119503"/>
                    <a:gd name="connsiteY182" fmla="*/ 16384 h 119422"/>
                    <a:gd name="connsiteX183" fmla="*/ 924 w 119503"/>
                    <a:gd name="connsiteY183" fmla="*/ 16650 h 119422"/>
                    <a:gd name="connsiteX184" fmla="*/ 749 w 119503"/>
                    <a:gd name="connsiteY184" fmla="*/ 18113 h 119422"/>
                    <a:gd name="connsiteX185" fmla="*/ 0 w 119503"/>
                    <a:gd name="connsiteY185" fmla="*/ 19609 h 119422"/>
                    <a:gd name="connsiteX186" fmla="*/ 375 w 119503"/>
                    <a:gd name="connsiteY186" fmla="*/ 20606 h 119422"/>
                    <a:gd name="connsiteX187" fmla="*/ 375 w 119503"/>
                    <a:gd name="connsiteY187" fmla="*/ 23066 h 119422"/>
                    <a:gd name="connsiteX188" fmla="*/ 175 w 119503"/>
                    <a:gd name="connsiteY188" fmla="*/ 24063 h 119422"/>
                    <a:gd name="connsiteX189" fmla="*/ 1299 w 119503"/>
                    <a:gd name="connsiteY189" fmla="*/ 24063 h 119422"/>
                    <a:gd name="connsiteX190" fmla="*/ 2422 w 119503"/>
                    <a:gd name="connsiteY190" fmla="*/ 26257 h 119422"/>
                    <a:gd name="connsiteX191" fmla="*/ 4270 w 119503"/>
                    <a:gd name="connsiteY191" fmla="*/ 25293 h 119422"/>
                    <a:gd name="connsiteX192" fmla="*/ 4270 w 119503"/>
                    <a:gd name="connsiteY192" fmla="*/ 25526 h 119422"/>
                    <a:gd name="connsiteX193" fmla="*/ 6292 w 119503"/>
                    <a:gd name="connsiteY193" fmla="*/ 25293 h 119422"/>
                    <a:gd name="connsiteX194" fmla="*/ 6667 w 119503"/>
                    <a:gd name="connsiteY194" fmla="*/ 25791 h 119422"/>
                    <a:gd name="connsiteX195" fmla="*/ 7241 w 119503"/>
                    <a:gd name="connsiteY195" fmla="*/ 25791 h 119422"/>
                    <a:gd name="connsiteX196" fmla="*/ 8340 w 119503"/>
                    <a:gd name="connsiteY196" fmla="*/ 26024 h 119422"/>
                    <a:gd name="connsiteX197" fmla="*/ 9089 w 119503"/>
                    <a:gd name="connsiteY197" fmla="*/ 27753 h 119422"/>
                    <a:gd name="connsiteX198" fmla="*/ 9264 w 119503"/>
                    <a:gd name="connsiteY198" fmla="*/ 29714 h 119422"/>
                    <a:gd name="connsiteX199" fmla="*/ 10387 w 119503"/>
                    <a:gd name="connsiteY199" fmla="*/ 30711 h 119422"/>
                    <a:gd name="connsiteX200" fmla="*/ 11311 w 119503"/>
                    <a:gd name="connsiteY200" fmla="*/ 31941 h 119422"/>
                    <a:gd name="connsiteX201" fmla="*/ 12984 w 119503"/>
                    <a:gd name="connsiteY201" fmla="*/ 32706 h 119422"/>
                    <a:gd name="connsiteX202" fmla="*/ 13733 w 119503"/>
                    <a:gd name="connsiteY202" fmla="*/ 33936 h 119422"/>
                    <a:gd name="connsiteX203" fmla="*/ 14832 w 119503"/>
                    <a:gd name="connsiteY203" fmla="*/ 34434 h 119422"/>
                    <a:gd name="connsiteX204" fmla="*/ 18527 w 119503"/>
                    <a:gd name="connsiteY204" fmla="*/ 35165 h 119422"/>
                    <a:gd name="connsiteX205" fmla="*/ 18527 w 119503"/>
                    <a:gd name="connsiteY205" fmla="*/ 36395 h 119422"/>
                    <a:gd name="connsiteX206" fmla="*/ 18178 w 119503"/>
                    <a:gd name="connsiteY206" fmla="*/ 37127 h 119422"/>
                    <a:gd name="connsiteX207" fmla="*/ 17603 w 119503"/>
                    <a:gd name="connsiteY207" fmla="*/ 41581 h 119422"/>
                    <a:gd name="connsiteX208" fmla="*/ 18527 w 119503"/>
                    <a:gd name="connsiteY208" fmla="*/ 41581 h 119422"/>
                    <a:gd name="connsiteX209" fmla="*/ 19276 w 119503"/>
                    <a:gd name="connsiteY209" fmla="*/ 42811 h 119422"/>
                    <a:gd name="connsiteX210" fmla="*/ 20949 w 119503"/>
                    <a:gd name="connsiteY210" fmla="*/ 44539 h 119422"/>
                    <a:gd name="connsiteX211" fmla="*/ 22797 w 119503"/>
                    <a:gd name="connsiteY211" fmla="*/ 45271 h 119422"/>
                    <a:gd name="connsiteX212" fmla="*/ 22247 w 119503"/>
                    <a:gd name="connsiteY212" fmla="*/ 47764 h 119422"/>
                    <a:gd name="connsiteX213" fmla="*/ 21873 w 119503"/>
                    <a:gd name="connsiteY213" fmla="*/ 48994 h 119422"/>
                    <a:gd name="connsiteX214" fmla="*/ 21698 w 119503"/>
                    <a:gd name="connsiteY214" fmla="*/ 50456 h 119422"/>
                    <a:gd name="connsiteX215" fmla="*/ 31132 w 119503"/>
                    <a:gd name="connsiteY215" fmla="*/ 55971 h 119422"/>
                    <a:gd name="connsiteX216" fmla="*/ 31919 w 119503"/>
                    <a:gd name="connsiteY216" fmla="*/ 57019 h 119422"/>
                    <a:gd name="connsiteX217" fmla="*/ 29819 w 119503"/>
                    <a:gd name="connsiteY217" fmla="*/ 55971 h 119422"/>
                    <a:gd name="connsiteX218" fmla="*/ 31394 w 119503"/>
                    <a:gd name="connsiteY218" fmla="*/ 57718 h 119422"/>
                    <a:gd name="connsiteX219" fmla="*/ 20774 w 119503"/>
                    <a:gd name="connsiteY219" fmla="*/ 50955 h 119422"/>
                    <a:gd name="connsiteX220" fmla="*/ 20400 w 119503"/>
                    <a:gd name="connsiteY220" fmla="*/ 52185 h 119422"/>
                    <a:gd name="connsiteX221" fmla="*/ 18902 w 119503"/>
                    <a:gd name="connsiteY221" fmla="*/ 52185 h 119422"/>
                    <a:gd name="connsiteX222" fmla="*/ 18178 w 119503"/>
                    <a:gd name="connsiteY222" fmla="*/ 52185 h 119422"/>
                    <a:gd name="connsiteX223" fmla="*/ 17603 w 119503"/>
                    <a:gd name="connsiteY223" fmla="*/ 52683 h 119422"/>
                    <a:gd name="connsiteX224" fmla="*/ 16130 w 119503"/>
                    <a:gd name="connsiteY224" fmla="*/ 53182 h 119422"/>
                    <a:gd name="connsiteX225" fmla="*/ 15955 w 119503"/>
                    <a:gd name="connsiteY225" fmla="*/ 55143 h 119422"/>
                    <a:gd name="connsiteX226" fmla="*/ 15581 w 119503"/>
                    <a:gd name="connsiteY226" fmla="*/ 57138 h 119422"/>
                    <a:gd name="connsiteX227" fmla="*/ 14657 w 119503"/>
                    <a:gd name="connsiteY227" fmla="*/ 58135 h 119422"/>
                    <a:gd name="connsiteX228" fmla="*/ 11686 w 119503"/>
                    <a:gd name="connsiteY228" fmla="*/ 58135 h 119422"/>
                    <a:gd name="connsiteX229" fmla="*/ 11486 w 119503"/>
                    <a:gd name="connsiteY229" fmla="*/ 59830 h 119422"/>
                    <a:gd name="connsiteX230" fmla="*/ 11311 w 119503"/>
                    <a:gd name="connsiteY230" fmla="*/ 62789 h 119422"/>
                    <a:gd name="connsiteX231" fmla="*/ 11486 w 119503"/>
                    <a:gd name="connsiteY231" fmla="*/ 66512 h 119422"/>
                    <a:gd name="connsiteX232" fmla="*/ 11860 w 119503"/>
                    <a:gd name="connsiteY232" fmla="*/ 66744 h 119422"/>
                    <a:gd name="connsiteX233" fmla="*/ 12235 w 119503"/>
                    <a:gd name="connsiteY233" fmla="*/ 73160 h 119422"/>
                    <a:gd name="connsiteX234" fmla="*/ 12784 w 119503"/>
                    <a:gd name="connsiteY234" fmla="*/ 76152 h 119422"/>
                    <a:gd name="connsiteX235" fmla="*/ 12410 w 119503"/>
                    <a:gd name="connsiteY235" fmla="*/ 77382 h 119422"/>
                    <a:gd name="connsiteX236" fmla="*/ 12784 w 119503"/>
                    <a:gd name="connsiteY236" fmla="*/ 78113 h 119422"/>
                    <a:gd name="connsiteX237" fmla="*/ 12784 w 119503"/>
                    <a:gd name="connsiteY237" fmla="*/ 78844 h 119422"/>
                    <a:gd name="connsiteX238" fmla="*/ 12235 w 119503"/>
                    <a:gd name="connsiteY238" fmla="*/ 82068 h 119422"/>
                    <a:gd name="connsiteX239" fmla="*/ 12609 w 119503"/>
                    <a:gd name="connsiteY239" fmla="*/ 83298 h 119422"/>
                    <a:gd name="connsiteX240" fmla="*/ 12784 w 119503"/>
                    <a:gd name="connsiteY240" fmla="*/ 85526 h 119422"/>
                    <a:gd name="connsiteX241" fmla="*/ 12609 w 119503"/>
                    <a:gd name="connsiteY241" fmla="*/ 87254 h 119422"/>
                    <a:gd name="connsiteX242" fmla="*/ 12060 w 119503"/>
                    <a:gd name="connsiteY242" fmla="*/ 88484 h 119422"/>
                    <a:gd name="connsiteX243" fmla="*/ 12410 w 119503"/>
                    <a:gd name="connsiteY243" fmla="*/ 89714 h 119422"/>
                    <a:gd name="connsiteX244" fmla="*/ 12410 w 119503"/>
                    <a:gd name="connsiteY244" fmla="*/ 91442 h 119422"/>
                    <a:gd name="connsiteX245" fmla="*/ 12609 w 119503"/>
                    <a:gd name="connsiteY245" fmla="*/ 91442 h 119422"/>
                    <a:gd name="connsiteX246" fmla="*/ 12410 w 119503"/>
                    <a:gd name="connsiteY246" fmla="*/ 93902 h 119422"/>
                    <a:gd name="connsiteX247" fmla="*/ 14457 w 119503"/>
                    <a:gd name="connsiteY247" fmla="*/ 96129 h 119422"/>
                    <a:gd name="connsiteX248" fmla="*/ 19276 w 119503"/>
                    <a:gd name="connsiteY248" fmla="*/ 98357 h 119422"/>
                    <a:gd name="connsiteX249" fmla="*/ 20400 w 119503"/>
                    <a:gd name="connsiteY249" fmla="*/ 99819 h 119422"/>
                    <a:gd name="connsiteX250" fmla="*/ 21698 w 119503"/>
                    <a:gd name="connsiteY250" fmla="*/ 100085 h 119422"/>
                    <a:gd name="connsiteX251" fmla="*/ 23721 w 119503"/>
                    <a:gd name="connsiteY251" fmla="*/ 103276 h 119422"/>
                    <a:gd name="connsiteX252" fmla="*/ 23920 w 119503"/>
                    <a:gd name="connsiteY252" fmla="*/ 102545 h 119422"/>
                    <a:gd name="connsiteX253" fmla="*/ 27266 w 119503"/>
                    <a:gd name="connsiteY253" fmla="*/ 103542 h 119422"/>
                    <a:gd name="connsiteX254" fmla="*/ 27266 w 119503"/>
                    <a:gd name="connsiteY254" fmla="*/ 102046 h 119422"/>
                    <a:gd name="connsiteX255" fmla="*/ 28565 w 119503"/>
                    <a:gd name="connsiteY255" fmla="*/ 101581 h 119422"/>
                    <a:gd name="connsiteX256" fmla="*/ 27990 w 119503"/>
                    <a:gd name="connsiteY256" fmla="*/ 105005 h 119422"/>
                    <a:gd name="connsiteX257" fmla="*/ 28190 w 119503"/>
                    <a:gd name="connsiteY257" fmla="*/ 105005 h 119422"/>
                    <a:gd name="connsiteX258" fmla="*/ 27990 w 119503"/>
                    <a:gd name="connsiteY258" fmla="*/ 107232 h 119422"/>
                    <a:gd name="connsiteX259" fmla="*/ 27815 w 119503"/>
                    <a:gd name="connsiteY259" fmla="*/ 108728 h 119422"/>
                    <a:gd name="connsiteX260" fmla="*/ 27990 w 119503"/>
                    <a:gd name="connsiteY260" fmla="*/ 110190 h 119422"/>
                    <a:gd name="connsiteX261" fmla="*/ 31336 w 119503"/>
                    <a:gd name="connsiteY261" fmla="*/ 109725 h 119422"/>
                    <a:gd name="connsiteX262" fmla="*/ 31711 w 119503"/>
                    <a:gd name="connsiteY262" fmla="*/ 111188 h 119422"/>
                    <a:gd name="connsiteX263" fmla="*/ 32085 w 119503"/>
                    <a:gd name="connsiteY263" fmla="*/ 111188 h 119422"/>
                    <a:gd name="connsiteX264" fmla="*/ 32085 w 119503"/>
                    <a:gd name="connsiteY264" fmla="*/ 111454 h 119422"/>
                    <a:gd name="connsiteX265" fmla="*/ 33009 w 119503"/>
                    <a:gd name="connsiteY265" fmla="*/ 111454 h 119422"/>
                    <a:gd name="connsiteX266" fmla="*/ 33558 w 119503"/>
                    <a:gd name="connsiteY266" fmla="*/ 110689 h 119422"/>
                    <a:gd name="connsiteX267" fmla="*/ 33558 w 119503"/>
                    <a:gd name="connsiteY267" fmla="*/ 110456 h 119422"/>
                    <a:gd name="connsiteX268" fmla="*/ 34482 w 119503"/>
                    <a:gd name="connsiteY268" fmla="*/ 110456 h 119422"/>
                    <a:gd name="connsiteX269" fmla="*/ 35056 w 119503"/>
                    <a:gd name="connsiteY269" fmla="*/ 112418 h 119422"/>
                    <a:gd name="connsiteX270" fmla="*/ 36530 w 119503"/>
                    <a:gd name="connsiteY270" fmla="*/ 112418 h 119422"/>
                    <a:gd name="connsiteX271" fmla="*/ 38377 w 119503"/>
                    <a:gd name="connsiteY271" fmla="*/ 114877 h 119422"/>
                    <a:gd name="connsiteX272" fmla="*/ 38202 w 119503"/>
                    <a:gd name="connsiteY272" fmla="*/ 116107 h 119422"/>
                    <a:gd name="connsiteX273" fmla="*/ 38377 w 119503"/>
                    <a:gd name="connsiteY273" fmla="*/ 116107 h 119422"/>
                    <a:gd name="connsiteX274" fmla="*/ 40225 w 119503"/>
                    <a:gd name="connsiteY274"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61374 w 119503"/>
                    <a:gd name="connsiteY25" fmla="*/ 97127 h 119422"/>
                    <a:gd name="connsiteX26" fmla="*/ 61923 w 119503"/>
                    <a:gd name="connsiteY26" fmla="*/ 99321 h 119422"/>
                    <a:gd name="connsiteX27" fmla="*/ 63596 w 119503"/>
                    <a:gd name="connsiteY27" fmla="*/ 99819 h 119422"/>
                    <a:gd name="connsiteX28" fmla="*/ 64719 w 119503"/>
                    <a:gd name="connsiteY28" fmla="*/ 101082 h 119422"/>
                    <a:gd name="connsiteX29" fmla="*/ 65818 w 119503"/>
                    <a:gd name="connsiteY29" fmla="*/ 103044 h 119422"/>
                    <a:gd name="connsiteX30" fmla="*/ 67691 w 119503"/>
                    <a:gd name="connsiteY30" fmla="*/ 103044 h 119422"/>
                    <a:gd name="connsiteX31" fmla="*/ 68614 w 119503"/>
                    <a:gd name="connsiteY31" fmla="*/ 104273 h 119422"/>
                    <a:gd name="connsiteX32" fmla="*/ 71561 w 119503"/>
                    <a:gd name="connsiteY32" fmla="*/ 105503 h 119422"/>
                    <a:gd name="connsiteX33" fmla="*/ 74732 w 119503"/>
                    <a:gd name="connsiteY33" fmla="*/ 104539 h 119422"/>
                    <a:gd name="connsiteX34" fmla="*/ 77329 w 119503"/>
                    <a:gd name="connsiteY34" fmla="*/ 103276 h 119422"/>
                    <a:gd name="connsiteX35" fmla="*/ 77329 w 119503"/>
                    <a:gd name="connsiteY35" fmla="*/ 105769 h 119422"/>
                    <a:gd name="connsiteX36" fmla="*/ 78977 w 119503"/>
                    <a:gd name="connsiteY36" fmla="*/ 107232 h 119422"/>
                    <a:gd name="connsiteX37" fmla="*/ 80100 w 119503"/>
                    <a:gd name="connsiteY37" fmla="*/ 109459 h 119422"/>
                    <a:gd name="connsiteX38" fmla="*/ 80100 w 119503"/>
                    <a:gd name="connsiteY38" fmla="*/ 111686 h 119422"/>
                    <a:gd name="connsiteX39" fmla="*/ 81573 w 119503"/>
                    <a:gd name="connsiteY39" fmla="*/ 111919 h 119422"/>
                    <a:gd name="connsiteX40" fmla="*/ 82872 w 119503"/>
                    <a:gd name="connsiteY40" fmla="*/ 112185 h 119422"/>
                    <a:gd name="connsiteX41" fmla="*/ 83796 w 119503"/>
                    <a:gd name="connsiteY41" fmla="*/ 111188 h 119422"/>
                    <a:gd name="connsiteX42" fmla="*/ 84545 w 119503"/>
                    <a:gd name="connsiteY42" fmla="*/ 111188 h 119422"/>
                    <a:gd name="connsiteX43" fmla="*/ 85094 w 119503"/>
                    <a:gd name="connsiteY43" fmla="*/ 110456 h 119422"/>
                    <a:gd name="connsiteX44" fmla="*/ 86043 w 119503"/>
                    <a:gd name="connsiteY44" fmla="*/ 115875 h 119422"/>
                    <a:gd name="connsiteX45" fmla="*/ 85294 w 119503"/>
                    <a:gd name="connsiteY45" fmla="*/ 117104 h 119422"/>
                    <a:gd name="connsiteX46" fmla="*/ 86592 w 119503"/>
                    <a:gd name="connsiteY46" fmla="*/ 116606 h 119422"/>
                    <a:gd name="connsiteX47" fmla="*/ 87516 w 119503"/>
                    <a:gd name="connsiteY47" fmla="*/ 117603 h 119422"/>
                    <a:gd name="connsiteX48" fmla="*/ 88440 w 119503"/>
                    <a:gd name="connsiteY48" fmla="*/ 118334 h 119422"/>
                    <a:gd name="connsiteX49" fmla="*/ 89563 w 119503"/>
                    <a:gd name="connsiteY49" fmla="*/ 118334 h 119422"/>
                    <a:gd name="connsiteX50" fmla="*/ 89563 w 119503"/>
                    <a:gd name="connsiteY50" fmla="*/ 117603 h 119422"/>
                    <a:gd name="connsiteX51" fmla="*/ 88814 w 119503"/>
                    <a:gd name="connsiteY51" fmla="*/ 115143 h 119422"/>
                    <a:gd name="connsiteX52" fmla="*/ 87890 w 119503"/>
                    <a:gd name="connsiteY52" fmla="*/ 114412 h 119422"/>
                    <a:gd name="connsiteX53" fmla="*/ 88814 w 119503"/>
                    <a:gd name="connsiteY53" fmla="*/ 113647 h 119422"/>
                    <a:gd name="connsiteX54" fmla="*/ 92335 w 119503"/>
                    <a:gd name="connsiteY54" fmla="*/ 111454 h 119422"/>
                    <a:gd name="connsiteX55" fmla="*/ 93084 w 119503"/>
                    <a:gd name="connsiteY55" fmla="*/ 109958 h 119422"/>
                    <a:gd name="connsiteX56" fmla="*/ 93458 w 119503"/>
                    <a:gd name="connsiteY56" fmla="*/ 109958 h 119422"/>
                    <a:gd name="connsiteX57" fmla="*/ 93084 w 119503"/>
                    <a:gd name="connsiteY57" fmla="*/ 114645 h 119422"/>
                    <a:gd name="connsiteX58" fmla="*/ 94008 w 119503"/>
                    <a:gd name="connsiteY58" fmla="*/ 115143 h 119422"/>
                    <a:gd name="connsiteX59" fmla="*/ 94008 w 119503"/>
                    <a:gd name="connsiteY59" fmla="*/ 116606 h 119422"/>
                    <a:gd name="connsiteX60" fmla="*/ 95681 w 119503"/>
                    <a:gd name="connsiteY60" fmla="*/ 118102 h 119422"/>
                    <a:gd name="connsiteX61" fmla="*/ 96979 w 119503"/>
                    <a:gd name="connsiteY61" fmla="*/ 119332 h 119422"/>
                    <a:gd name="connsiteX62" fmla="*/ 97903 w 119503"/>
                    <a:gd name="connsiteY62" fmla="*/ 117603 h 119422"/>
                    <a:gd name="connsiteX63" fmla="*/ 98277 w 119503"/>
                    <a:gd name="connsiteY63" fmla="*/ 117603 h 119422"/>
                    <a:gd name="connsiteX64" fmla="*/ 98452 w 119503"/>
                    <a:gd name="connsiteY64" fmla="*/ 116872 h 119422"/>
                    <a:gd name="connsiteX65" fmla="*/ 99001 w 119503"/>
                    <a:gd name="connsiteY65" fmla="*/ 116107 h 119422"/>
                    <a:gd name="connsiteX66" fmla="*/ 100325 w 119503"/>
                    <a:gd name="connsiteY66" fmla="*/ 115875 h 119422"/>
                    <a:gd name="connsiteX67" fmla="*/ 101798 w 119503"/>
                    <a:gd name="connsiteY67" fmla="*/ 112916 h 119422"/>
                    <a:gd name="connsiteX68" fmla="*/ 102897 w 119503"/>
                    <a:gd name="connsiteY68" fmla="*/ 114146 h 119422"/>
                    <a:gd name="connsiteX69" fmla="*/ 103646 w 119503"/>
                    <a:gd name="connsiteY69" fmla="*/ 112683 h 119422"/>
                    <a:gd name="connsiteX70" fmla="*/ 104769 w 119503"/>
                    <a:gd name="connsiteY70" fmla="*/ 111454 h 119422"/>
                    <a:gd name="connsiteX71" fmla="*/ 106242 w 119503"/>
                    <a:gd name="connsiteY71" fmla="*/ 110689 h 119422"/>
                    <a:gd name="connsiteX72" fmla="*/ 105493 w 119503"/>
                    <a:gd name="connsiteY72" fmla="*/ 107731 h 119422"/>
                    <a:gd name="connsiteX73" fmla="*/ 104769 w 119503"/>
                    <a:gd name="connsiteY73" fmla="*/ 106501 h 119422"/>
                    <a:gd name="connsiteX74" fmla="*/ 104195 w 119503"/>
                    <a:gd name="connsiteY74" fmla="*/ 105005 h 119422"/>
                    <a:gd name="connsiteX75" fmla="*/ 102722 w 119503"/>
                    <a:gd name="connsiteY75" fmla="*/ 102046 h 119422"/>
                    <a:gd name="connsiteX76" fmla="*/ 103471 w 119503"/>
                    <a:gd name="connsiteY76" fmla="*/ 98855 h 119422"/>
                    <a:gd name="connsiteX77" fmla="*/ 100325 w 119503"/>
                    <a:gd name="connsiteY77" fmla="*/ 95897 h 119422"/>
                    <a:gd name="connsiteX78" fmla="*/ 96979 w 119503"/>
                    <a:gd name="connsiteY78" fmla="*/ 91442 h 119422"/>
                    <a:gd name="connsiteX79" fmla="*/ 96779 w 119503"/>
                    <a:gd name="connsiteY79" fmla="*/ 87254 h 119422"/>
                    <a:gd name="connsiteX80" fmla="*/ 99201 w 119503"/>
                    <a:gd name="connsiteY80" fmla="*/ 86988 h 119422"/>
                    <a:gd name="connsiteX81" fmla="*/ 99001 w 119503"/>
                    <a:gd name="connsiteY81" fmla="*/ 85526 h 119422"/>
                    <a:gd name="connsiteX82" fmla="*/ 97354 w 119503"/>
                    <a:gd name="connsiteY82" fmla="*/ 78345 h 119422"/>
                    <a:gd name="connsiteX83" fmla="*/ 97154 w 119503"/>
                    <a:gd name="connsiteY83" fmla="*/ 78113 h 119422"/>
                    <a:gd name="connsiteX84" fmla="*/ 98652 w 119503"/>
                    <a:gd name="connsiteY84" fmla="*/ 76617 h 119422"/>
                    <a:gd name="connsiteX85" fmla="*/ 99751 w 119503"/>
                    <a:gd name="connsiteY85" fmla="*/ 77116 h 119422"/>
                    <a:gd name="connsiteX86" fmla="*/ 100874 w 119503"/>
                    <a:gd name="connsiteY86" fmla="*/ 77116 h 119422"/>
                    <a:gd name="connsiteX87" fmla="*/ 102897 w 119503"/>
                    <a:gd name="connsiteY87" fmla="*/ 77880 h 119422"/>
                    <a:gd name="connsiteX88" fmla="*/ 105119 w 119503"/>
                    <a:gd name="connsiteY88" fmla="*/ 77880 h 119422"/>
                    <a:gd name="connsiteX89" fmla="*/ 104769 w 119503"/>
                    <a:gd name="connsiteY89" fmla="*/ 76384 h 119422"/>
                    <a:gd name="connsiteX90" fmla="*/ 105693 w 119503"/>
                    <a:gd name="connsiteY90" fmla="*/ 75653 h 119422"/>
                    <a:gd name="connsiteX91" fmla="*/ 106992 w 119503"/>
                    <a:gd name="connsiteY91" fmla="*/ 72927 h 119422"/>
                    <a:gd name="connsiteX92" fmla="*/ 106792 w 119503"/>
                    <a:gd name="connsiteY92" fmla="*/ 71431 h 119422"/>
                    <a:gd name="connsiteX93" fmla="*/ 107166 w 119503"/>
                    <a:gd name="connsiteY93" fmla="*/ 69703 h 119422"/>
                    <a:gd name="connsiteX94" fmla="*/ 106242 w 119503"/>
                    <a:gd name="connsiteY94" fmla="*/ 67509 h 119422"/>
                    <a:gd name="connsiteX95" fmla="*/ 108664 w 119503"/>
                    <a:gd name="connsiteY95" fmla="*/ 67243 h 119422"/>
                    <a:gd name="connsiteX96" fmla="*/ 110312 w 119503"/>
                    <a:gd name="connsiteY96" fmla="*/ 67010 h 119422"/>
                    <a:gd name="connsiteX97" fmla="*/ 110512 w 119503"/>
                    <a:gd name="connsiteY97" fmla="*/ 65282 h 119422"/>
                    <a:gd name="connsiteX98" fmla="*/ 112360 w 119503"/>
                    <a:gd name="connsiteY98" fmla="*/ 62789 h 119422"/>
                    <a:gd name="connsiteX99" fmla="*/ 115131 w 119503"/>
                    <a:gd name="connsiteY99" fmla="*/ 62323 h 119422"/>
                    <a:gd name="connsiteX100" fmla="*/ 115706 w 119503"/>
                    <a:gd name="connsiteY100" fmla="*/ 58600 h 119422"/>
                    <a:gd name="connsiteX101" fmla="*/ 116430 w 119503"/>
                    <a:gd name="connsiteY101" fmla="*/ 57138 h 119422"/>
                    <a:gd name="connsiteX102" fmla="*/ 117179 w 119503"/>
                    <a:gd name="connsiteY102" fmla="*/ 55409 h 119422"/>
                    <a:gd name="connsiteX103" fmla="*/ 118302 w 119503"/>
                    <a:gd name="connsiteY103" fmla="*/ 50456 h 119422"/>
                    <a:gd name="connsiteX104" fmla="*/ 118677 w 119503"/>
                    <a:gd name="connsiteY104" fmla="*/ 45038 h 119422"/>
                    <a:gd name="connsiteX105" fmla="*/ 119401 w 119503"/>
                    <a:gd name="connsiteY105" fmla="*/ 42811 h 119422"/>
                    <a:gd name="connsiteX106" fmla="*/ 118477 w 119503"/>
                    <a:gd name="connsiteY106" fmla="*/ 41082 h 119422"/>
                    <a:gd name="connsiteX107" fmla="*/ 117928 w 119503"/>
                    <a:gd name="connsiteY107" fmla="*/ 40584 h 119422"/>
                    <a:gd name="connsiteX108" fmla="*/ 117004 w 119503"/>
                    <a:gd name="connsiteY108" fmla="*/ 40351 h 119422"/>
                    <a:gd name="connsiteX109" fmla="*/ 115706 w 119503"/>
                    <a:gd name="connsiteY109" fmla="*/ 38124 h 119422"/>
                    <a:gd name="connsiteX110" fmla="*/ 112734 w 119503"/>
                    <a:gd name="connsiteY110" fmla="*/ 36395 h 119422"/>
                    <a:gd name="connsiteX111" fmla="*/ 109014 w 119503"/>
                    <a:gd name="connsiteY111" fmla="*/ 35398 h 119422"/>
                    <a:gd name="connsiteX112" fmla="*/ 105319 w 119503"/>
                    <a:gd name="connsiteY112" fmla="*/ 33437 h 119422"/>
                    <a:gd name="connsiteX113" fmla="*/ 104395 w 119503"/>
                    <a:gd name="connsiteY113" fmla="*/ 31708 h 119422"/>
                    <a:gd name="connsiteX114" fmla="*/ 102547 w 119503"/>
                    <a:gd name="connsiteY114" fmla="*/ 32207 h 119422"/>
                    <a:gd name="connsiteX115" fmla="*/ 101598 w 119503"/>
                    <a:gd name="connsiteY115" fmla="*/ 34434 h 119422"/>
                    <a:gd name="connsiteX116" fmla="*/ 99376 w 119503"/>
                    <a:gd name="connsiteY116" fmla="*/ 34168 h 119422"/>
                    <a:gd name="connsiteX117" fmla="*/ 94932 w 119503"/>
                    <a:gd name="connsiteY117" fmla="*/ 33670 h 119422"/>
                    <a:gd name="connsiteX118" fmla="*/ 92709 w 119503"/>
                    <a:gd name="connsiteY118" fmla="*/ 35165 h 119422"/>
                    <a:gd name="connsiteX119" fmla="*/ 90487 w 119503"/>
                    <a:gd name="connsiteY119" fmla="*/ 36129 h 119422"/>
                    <a:gd name="connsiteX120" fmla="*/ 89364 w 119503"/>
                    <a:gd name="connsiteY120" fmla="*/ 36894 h 119422"/>
                    <a:gd name="connsiteX121" fmla="*/ 88265 w 119503"/>
                    <a:gd name="connsiteY121" fmla="*/ 36894 h 119422"/>
                    <a:gd name="connsiteX122" fmla="*/ 87516 w 119503"/>
                    <a:gd name="connsiteY122" fmla="*/ 37858 h 119422"/>
                    <a:gd name="connsiteX123" fmla="*/ 86417 w 119503"/>
                    <a:gd name="connsiteY123" fmla="*/ 38124 h 119422"/>
                    <a:gd name="connsiteX124" fmla="*/ 86217 w 119503"/>
                    <a:gd name="connsiteY124" fmla="*/ 39121 h 119422"/>
                    <a:gd name="connsiteX125" fmla="*/ 83246 w 119503"/>
                    <a:gd name="connsiteY125" fmla="*/ 39121 h 119422"/>
                    <a:gd name="connsiteX126" fmla="*/ 81948 w 119503"/>
                    <a:gd name="connsiteY126" fmla="*/ 40850 h 119422"/>
                    <a:gd name="connsiteX127" fmla="*/ 80475 w 119503"/>
                    <a:gd name="connsiteY127" fmla="*/ 40850 h 119422"/>
                    <a:gd name="connsiteX128" fmla="*/ 78802 w 119503"/>
                    <a:gd name="connsiteY128" fmla="*/ 40850 h 119422"/>
                    <a:gd name="connsiteX129" fmla="*/ 76954 w 119503"/>
                    <a:gd name="connsiteY129" fmla="*/ 41082 h 119422"/>
                    <a:gd name="connsiteX130" fmla="*/ 75281 w 119503"/>
                    <a:gd name="connsiteY130" fmla="*/ 40850 h 119422"/>
                    <a:gd name="connsiteX131" fmla="*/ 73234 w 119503"/>
                    <a:gd name="connsiteY131" fmla="*/ 41348 h 119422"/>
                    <a:gd name="connsiteX132" fmla="*/ 75656 w 119503"/>
                    <a:gd name="connsiteY132" fmla="*/ 38623 h 119422"/>
                    <a:gd name="connsiteX133" fmla="*/ 75281 w 119503"/>
                    <a:gd name="connsiteY133" fmla="*/ 37127 h 119422"/>
                    <a:gd name="connsiteX134" fmla="*/ 74732 w 119503"/>
                    <a:gd name="connsiteY134" fmla="*/ 36894 h 119422"/>
                    <a:gd name="connsiteX135" fmla="*/ 74357 w 119503"/>
                    <a:gd name="connsiteY135" fmla="*/ 35897 h 119422"/>
                    <a:gd name="connsiteX136" fmla="*/ 72135 w 119503"/>
                    <a:gd name="connsiteY136" fmla="*/ 35165 h 119422"/>
                    <a:gd name="connsiteX137" fmla="*/ 71011 w 119503"/>
                    <a:gd name="connsiteY137" fmla="*/ 34667 h 119422"/>
                    <a:gd name="connsiteX138" fmla="*/ 70462 w 119503"/>
                    <a:gd name="connsiteY138" fmla="*/ 33171 h 119422"/>
                    <a:gd name="connsiteX139" fmla="*/ 67865 w 119503"/>
                    <a:gd name="connsiteY139" fmla="*/ 32938 h 119422"/>
                    <a:gd name="connsiteX140" fmla="*/ 65269 w 119503"/>
                    <a:gd name="connsiteY140" fmla="*/ 31476 h 119422"/>
                    <a:gd name="connsiteX141" fmla="*/ 64345 w 119503"/>
                    <a:gd name="connsiteY141" fmla="*/ 27021 h 119422"/>
                    <a:gd name="connsiteX142" fmla="*/ 63421 w 119503"/>
                    <a:gd name="connsiteY142" fmla="*/ 24562 h 119422"/>
                    <a:gd name="connsiteX143" fmla="*/ 61374 w 119503"/>
                    <a:gd name="connsiteY143" fmla="*/ 23564 h 119422"/>
                    <a:gd name="connsiteX144" fmla="*/ 59326 w 119503"/>
                    <a:gd name="connsiteY144" fmla="*/ 20340 h 119422"/>
                    <a:gd name="connsiteX145" fmla="*/ 56005 w 119503"/>
                    <a:gd name="connsiteY145" fmla="*/ 19343 h 119422"/>
                    <a:gd name="connsiteX146" fmla="*/ 54882 w 119503"/>
                    <a:gd name="connsiteY146" fmla="*/ 17647 h 119422"/>
                    <a:gd name="connsiteX147" fmla="*/ 53583 w 119503"/>
                    <a:gd name="connsiteY147" fmla="*/ 16384 h 119422"/>
                    <a:gd name="connsiteX148" fmla="*/ 52460 w 119503"/>
                    <a:gd name="connsiteY148" fmla="*/ 13692 h 119422"/>
                    <a:gd name="connsiteX149" fmla="*/ 51536 w 119503"/>
                    <a:gd name="connsiteY149" fmla="*/ 10467 h 119422"/>
                    <a:gd name="connsiteX150" fmla="*/ 47291 w 119503"/>
                    <a:gd name="connsiteY150" fmla="*/ 7775 h 119422"/>
                    <a:gd name="connsiteX151" fmla="*/ 46542 w 119503"/>
                    <a:gd name="connsiteY151" fmla="*/ 8739 h 119422"/>
                    <a:gd name="connsiteX152" fmla="*/ 45418 w 119503"/>
                    <a:gd name="connsiteY152" fmla="*/ 8008 h 119422"/>
                    <a:gd name="connsiteX153" fmla="*/ 45618 w 119503"/>
                    <a:gd name="connsiteY153" fmla="*/ 4318 h 119422"/>
                    <a:gd name="connsiteX154" fmla="*/ 43746 w 119503"/>
                    <a:gd name="connsiteY154" fmla="*/ 2589 h 119422"/>
                    <a:gd name="connsiteX155" fmla="*/ 41174 w 119503"/>
                    <a:gd name="connsiteY155" fmla="*/ 2091 h 119422"/>
                    <a:gd name="connsiteX156" fmla="*/ 40799 w 119503"/>
                    <a:gd name="connsiteY156" fmla="*/ 1592 h 119422"/>
                    <a:gd name="connsiteX157" fmla="*/ 40050 w 119503"/>
                    <a:gd name="connsiteY157" fmla="*/ 1592 h 119422"/>
                    <a:gd name="connsiteX158" fmla="*/ 38552 w 119503"/>
                    <a:gd name="connsiteY158" fmla="*/ 1825 h 119422"/>
                    <a:gd name="connsiteX159" fmla="*/ 36155 w 119503"/>
                    <a:gd name="connsiteY159" fmla="*/ 1093 h 119422"/>
                    <a:gd name="connsiteX160" fmla="*/ 35406 w 119503"/>
                    <a:gd name="connsiteY160" fmla="*/ 96 h 119422"/>
                    <a:gd name="connsiteX161" fmla="*/ 33758 w 119503"/>
                    <a:gd name="connsiteY161" fmla="*/ 362 h 119422"/>
                    <a:gd name="connsiteX162" fmla="*/ 32809 w 119503"/>
                    <a:gd name="connsiteY162" fmla="*/ 1592 h 119422"/>
                    <a:gd name="connsiteX163" fmla="*/ 31511 w 119503"/>
                    <a:gd name="connsiteY163" fmla="*/ 1093 h 119422"/>
                    <a:gd name="connsiteX164" fmla="*/ 28914 w 119503"/>
                    <a:gd name="connsiteY164" fmla="*/ 2091 h 119422"/>
                    <a:gd name="connsiteX165" fmla="*/ 26143 w 119503"/>
                    <a:gd name="connsiteY165" fmla="*/ 2822 h 119422"/>
                    <a:gd name="connsiteX166" fmla="*/ 25968 w 119503"/>
                    <a:gd name="connsiteY166" fmla="*/ 4052 h 119422"/>
                    <a:gd name="connsiteX167" fmla="*/ 22447 w 119503"/>
                    <a:gd name="connsiteY167" fmla="*/ 3055 h 119422"/>
                    <a:gd name="connsiteX168" fmla="*/ 18352 w 119503"/>
                    <a:gd name="connsiteY168" fmla="*/ 2589 h 119422"/>
                    <a:gd name="connsiteX169" fmla="*/ 20949 w 119503"/>
                    <a:gd name="connsiteY169" fmla="*/ 4550 h 119422"/>
                    <a:gd name="connsiteX170" fmla="*/ 21698 w 119503"/>
                    <a:gd name="connsiteY170" fmla="*/ 5049 h 119422"/>
                    <a:gd name="connsiteX171" fmla="*/ 21698 w 119503"/>
                    <a:gd name="connsiteY171" fmla="*/ 6279 h 119422"/>
                    <a:gd name="connsiteX172" fmla="*/ 20200 w 119503"/>
                    <a:gd name="connsiteY172" fmla="*/ 6512 h 119422"/>
                    <a:gd name="connsiteX173" fmla="*/ 18527 w 119503"/>
                    <a:gd name="connsiteY173" fmla="*/ 7010 h 119422"/>
                    <a:gd name="connsiteX174" fmla="*/ 15581 w 119503"/>
                    <a:gd name="connsiteY174" fmla="*/ 6046 h 119422"/>
                    <a:gd name="connsiteX175" fmla="*/ 12235 w 119503"/>
                    <a:gd name="connsiteY175" fmla="*/ 6046 h 119422"/>
                    <a:gd name="connsiteX176" fmla="*/ 10562 w 119503"/>
                    <a:gd name="connsiteY176" fmla="*/ 6046 h 119422"/>
                    <a:gd name="connsiteX177" fmla="*/ 9463 w 119503"/>
                    <a:gd name="connsiteY177" fmla="*/ 7509 h 119422"/>
                    <a:gd name="connsiteX178" fmla="*/ 8340 w 119503"/>
                    <a:gd name="connsiteY178" fmla="*/ 9005 h 119422"/>
                    <a:gd name="connsiteX179" fmla="*/ 7791 w 119503"/>
                    <a:gd name="connsiteY179" fmla="*/ 11465 h 119422"/>
                    <a:gd name="connsiteX180" fmla="*/ 6118 w 119503"/>
                    <a:gd name="connsiteY180" fmla="*/ 11465 h 119422"/>
                    <a:gd name="connsiteX181" fmla="*/ 3146 w 119503"/>
                    <a:gd name="connsiteY181" fmla="*/ 16152 h 119422"/>
                    <a:gd name="connsiteX182" fmla="*/ 2972 w 119503"/>
                    <a:gd name="connsiteY182" fmla="*/ 16384 h 119422"/>
                    <a:gd name="connsiteX183" fmla="*/ 924 w 119503"/>
                    <a:gd name="connsiteY183" fmla="*/ 16650 h 119422"/>
                    <a:gd name="connsiteX184" fmla="*/ 749 w 119503"/>
                    <a:gd name="connsiteY184" fmla="*/ 18113 h 119422"/>
                    <a:gd name="connsiteX185" fmla="*/ 0 w 119503"/>
                    <a:gd name="connsiteY185" fmla="*/ 19609 h 119422"/>
                    <a:gd name="connsiteX186" fmla="*/ 375 w 119503"/>
                    <a:gd name="connsiteY186" fmla="*/ 20606 h 119422"/>
                    <a:gd name="connsiteX187" fmla="*/ 375 w 119503"/>
                    <a:gd name="connsiteY187" fmla="*/ 23066 h 119422"/>
                    <a:gd name="connsiteX188" fmla="*/ 175 w 119503"/>
                    <a:gd name="connsiteY188" fmla="*/ 24063 h 119422"/>
                    <a:gd name="connsiteX189" fmla="*/ 1299 w 119503"/>
                    <a:gd name="connsiteY189" fmla="*/ 24063 h 119422"/>
                    <a:gd name="connsiteX190" fmla="*/ 2422 w 119503"/>
                    <a:gd name="connsiteY190" fmla="*/ 26257 h 119422"/>
                    <a:gd name="connsiteX191" fmla="*/ 4270 w 119503"/>
                    <a:gd name="connsiteY191" fmla="*/ 25293 h 119422"/>
                    <a:gd name="connsiteX192" fmla="*/ 4270 w 119503"/>
                    <a:gd name="connsiteY192" fmla="*/ 25526 h 119422"/>
                    <a:gd name="connsiteX193" fmla="*/ 6292 w 119503"/>
                    <a:gd name="connsiteY193" fmla="*/ 25293 h 119422"/>
                    <a:gd name="connsiteX194" fmla="*/ 6667 w 119503"/>
                    <a:gd name="connsiteY194" fmla="*/ 25791 h 119422"/>
                    <a:gd name="connsiteX195" fmla="*/ 7241 w 119503"/>
                    <a:gd name="connsiteY195" fmla="*/ 25791 h 119422"/>
                    <a:gd name="connsiteX196" fmla="*/ 8340 w 119503"/>
                    <a:gd name="connsiteY196" fmla="*/ 26024 h 119422"/>
                    <a:gd name="connsiteX197" fmla="*/ 9089 w 119503"/>
                    <a:gd name="connsiteY197" fmla="*/ 27753 h 119422"/>
                    <a:gd name="connsiteX198" fmla="*/ 9264 w 119503"/>
                    <a:gd name="connsiteY198" fmla="*/ 29714 h 119422"/>
                    <a:gd name="connsiteX199" fmla="*/ 10387 w 119503"/>
                    <a:gd name="connsiteY199" fmla="*/ 30711 h 119422"/>
                    <a:gd name="connsiteX200" fmla="*/ 11311 w 119503"/>
                    <a:gd name="connsiteY200" fmla="*/ 31941 h 119422"/>
                    <a:gd name="connsiteX201" fmla="*/ 12984 w 119503"/>
                    <a:gd name="connsiteY201" fmla="*/ 32706 h 119422"/>
                    <a:gd name="connsiteX202" fmla="*/ 13733 w 119503"/>
                    <a:gd name="connsiteY202" fmla="*/ 33936 h 119422"/>
                    <a:gd name="connsiteX203" fmla="*/ 14832 w 119503"/>
                    <a:gd name="connsiteY203" fmla="*/ 34434 h 119422"/>
                    <a:gd name="connsiteX204" fmla="*/ 18527 w 119503"/>
                    <a:gd name="connsiteY204" fmla="*/ 35165 h 119422"/>
                    <a:gd name="connsiteX205" fmla="*/ 18527 w 119503"/>
                    <a:gd name="connsiteY205" fmla="*/ 36395 h 119422"/>
                    <a:gd name="connsiteX206" fmla="*/ 18178 w 119503"/>
                    <a:gd name="connsiteY206" fmla="*/ 37127 h 119422"/>
                    <a:gd name="connsiteX207" fmla="*/ 17603 w 119503"/>
                    <a:gd name="connsiteY207" fmla="*/ 41581 h 119422"/>
                    <a:gd name="connsiteX208" fmla="*/ 18527 w 119503"/>
                    <a:gd name="connsiteY208" fmla="*/ 41581 h 119422"/>
                    <a:gd name="connsiteX209" fmla="*/ 19276 w 119503"/>
                    <a:gd name="connsiteY209" fmla="*/ 42811 h 119422"/>
                    <a:gd name="connsiteX210" fmla="*/ 20949 w 119503"/>
                    <a:gd name="connsiteY210" fmla="*/ 44539 h 119422"/>
                    <a:gd name="connsiteX211" fmla="*/ 22797 w 119503"/>
                    <a:gd name="connsiteY211" fmla="*/ 45271 h 119422"/>
                    <a:gd name="connsiteX212" fmla="*/ 22247 w 119503"/>
                    <a:gd name="connsiteY212" fmla="*/ 47764 h 119422"/>
                    <a:gd name="connsiteX213" fmla="*/ 21873 w 119503"/>
                    <a:gd name="connsiteY213" fmla="*/ 48994 h 119422"/>
                    <a:gd name="connsiteX214" fmla="*/ 21698 w 119503"/>
                    <a:gd name="connsiteY214" fmla="*/ 50456 h 119422"/>
                    <a:gd name="connsiteX215" fmla="*/ 31132 w 119503"/>
                    <a:gd name="connsiteY215" fmla="*/ 55971 h 119422"/>
                    <a:gd name="connsiteX216" fmla="*/ 31919 w 119503"/>
                    <a:gd name="connsiteY216" fmla="*/ 57019 h 119422"/>
                    <a:gd name="connsiteX217" fmla="*/ 33231 w 119503"/>
                    <a:gd name="connsiteY217" fmla="*/ 58418 h 119422"/>
                    <a:gd name="connsiteX218" fmla="*/ 29819 w 119503"/>
                    <a:gd name="connsiteY218" fmla="*/ 55971 h 119422"/>
                    <a:gd name="connsiteX219" fmla="*/ 31394 w 119503"/>
                    <a:gd name="connsiteY219" fmla="*/ 57718 h 119422"/>
                    <a:gd name="connsiteX220" fmla="*/ 20774 w 119503"/>
                    <a:gd name="connsiteY220" fmla="*/ 50955 h 119422"/>
                    <a:gd name="connsiteX221" fmla="*/ 20400 w 119503"/>
                    <a:gd name="connsiteY221" fmla="*/ 52185 h 119422"/>
                    <a:gd name="connsiteX222" fmla="*/ 18902 w 119503"/>
                    <a:gd name="connsiteY222" fmla="*/ 52185 h 119422"/>
                    <a:gd name="connsiteX223" fmla="*/ 18178 w 119503"/>
                    <a:gd name="connsiteY223" fmla="*/ 52185 h 119422"/>
                    <a:gd name="connsiteX224" fmla="*/ 17603 w 119503"/>
                    <a:gd name="connsiteY224" fmla="*/ 52683 h 119422"/>
                    <a:gd name="connsiteX225" fmla="*/ 16130 w 119503"/>
                    <a:gd name="connsiteY225" fmla="*/ 53182 h 119422"/>
                    <a:gd name="connsiteX226" fmla="*/ 15955 w 119503"/>
                    <a:gd name="connsiteY226" fmla="*/ 55143 h 119422"/>
                    <a:gd name="connsiteX227" fmla="*/ 15581 w 119503"/>
                    <a:gd name="connsiteY227" fmla="*/ 57138 h 119422"/>
                    <a:gd name="connsiteX228" fmla="*/ 14657 w 119503"/>
                    <a:gd name="connsiteY228" fmla="*/ 58135 h 119422"/>
                    <a:gd name="connsiteX229" fmla="*/ 11686 w 119503"/>
                    <a:gd name="connsiteY229" fmla="*/ 58135 h 119422"/>
                    <a:gd name="connsiteX230" fmla="*/ 11486 w 119503"/>
                    <a:gd name="connsiteY230" fmla="*/ 59830 h 119422"/>
                    <a:gd name="connsiteX231" fmla="*/ 11311 w 119503"/>
                    <a:gd name="connsiteY231" fmla="*/ 62789 h 119422"/>
                    <a:gd name="connsiteX232" fmla="*/ 11486 w 119503"/>
                    <a:gd name="connsiteY232" fmla="*/ 66512 h 119422"/>
                    <a:gd name="connsiteX233" fmla="*/ 11860 w 119503"/>
                    <a:gd name="connsiteY233" fmla="*/ 66744 h 119422"/>
                    <a:gd name="connsiteX234" fmla="*/ 12235 w 119503"/>
                    <a:gd name="connsiteY234" fmla="*/ 73160 h 119422"/>
                    <a:gd name="connsiteX235" fmla="*/ 12784 w 119503"/>
                    <a:gd name="connsiteY235" fmla="*/ 76152 h 119422"/>
                    <a:gd name="connsiteX236" fmla="*/ 12410 w 119503"/>
                    <a:gd name="connsiteY236" fmla="*/ 77382 h 119422"/>
                    <a:gd name="connsiteX237" fmla="*/ 12784 w 119503"/>
                    <a:gd name="connsiteY237" fmla="*/ 78113 h 119422"/>
                    <a:gd name="connsiteX238" fmla="*/ 12784 w 119503"/>
                    <a:gd name="connsiteY238" fmla="*/ 78844 h 119422"/>
                    <a:gd name="connsiteX239" fmla="*/ 12235 w 119503"/>
                    <a:gd name="connsiteY239" fmla="*/ 82068 h 119422"/>
                    <a:gd name="connsiteX240" fmla="*/ 12609 w 119503"/>
                    <a:gd name="connsiteY240" fmla="*/ 83298 h 119422"/>
                    <a:gd name="connsiteX241" fmla="*/ 12784 w 119503"/>
                    <a:gd name="connsiteY241" fmla="*/ 85526 h 119422"/>
                    <a:gd name="connsiteX242" fmla="*/ 12609 w 119503"/>
                    <a:gd name="connsiteY242" fmla="*/ 87254 h 119422"/>
                    <a:gd name="connsiteX243" fmla="*/ 12060 w 119503"/>
                    <a:gd name="connsiteY243" fmla="*/ 88484 h 119422"/>
                    <a:gd name="connsiteX244" fmla="*/ 12410 w 119503"/>
                    <a:gd name="connsiteY244" fmla="*/ 89714 h 119422"/>
                    <a:gd name="connsiteX245" fmla="*/ 12410 w 119503"/>
                    <a:gd name="connsiteY245" fmla="*/ 91442 h 119422"/>
                    <a:gd name="connsiteX246" fmla="*/ 12609 w 119503"/>
                    <a:gd name="connsiteY246" fmla="*/ 91442 h 119422"/>
                    <a:gd name="connsiteX247" fmla="*/ 12410 w 119503"/>
                    <a:gd name="connsiteY247" fmla="*/ 93902 h 119422"/>
                    <a:gd name="connsiteX248" fmla="*/ 14457 w 119503"/>
                    <a:gd name="connsiteY248" fmla="*/ 96129 h 119422"/>
                    <a:gd name="connsiteX249" fmla="*/ 19276 w 119503"/>
                    <a:gd name="connsiteY249" fmla="*/ 98357 h 119422"/>
                    <a:gd name="connsiteX250" fmla="*/ 20400 w 119503"/>
                    <a:gd name="connsiteY250" fmla="*/ 99819 h 119422"/>
                    <a:gd name="connsiteX251" fmla="*/ 21698 w 119503"/>
                    <a:gd name="connsiteY251" fmla="*/ 100085 h 119422"/>
                    <a:gd name="connsiteX252" fmla="*/ 23721 w 119503"/>
                    <a:gd name="connsiteY252" fmla="*/ 103276 h 119422"/>
                    <a:gd name="connsiteX253" fmla="*/ 23920 w 119503"/>
                    <a:gd name="connsiteY253" fmla="*/ 102545 h 119422"/>
                    <a:gd name="connsiteX254" fmla="*/ 27266 w 119503"/>
                    <a:gd name="connsiteY254" fmla="*/ 103542 h 119422"/>
                    <a:gd name="connsiteX255" fmla="*/ 27266 w 119503"/>
                    <a:gd name="connsiteY255" fmla="*/ 102046 h 119422"/>
                    <a:gd name="connsiteX256" fmla="*/ 28565 w 119503"/>
                    <a:gd name="connsiteY256" fmla="*/ 101581 h 119422"/>
                    <a:gd name="connsiteX257" fmla="*/ 27990 w 119503"/>
                    <a:gd name="connsiteY257" fmla="*/ 105005 h 119422"/>
                    <a:gd name="connsiteX258" fmla="*/ 28190 w 119503"/>
                    <a:gd name="connsiteY258" fmla="*/ 105005 h 119422"/>
                    <a:gd name="connsiteX259" fmla="*/ 27990 w 119503"/>
                    <a:gd name="connsiteY259" fmla="*/ 107232 h 119422"/>
                    <a:gd name="connsiteX260" fmla="*/ 27815 w 119503"/>
                    <a:gd name="connsiteY260" fmla="*/ 108728 h 119422"/>
                    <a:gd name="connsiteX261" fmla="*/ 27990 w 119503"/>
                    <a:gd name="connsiteY261" fmla="*/ 110190 h 119422"/>
                    <a:gd name="connsiteX262" fmla="*/ 31336 w 119503"/>
                    <a:gd name="connsiteY262" fmla="*/ 109725 h 119422"/>
                    <a:gd name="connsiteX263" fmla="*/ 31711 w 119503"/>
                    <a:gd name="connsiteY263" fmla="*/ 111188 h 119422"/>
                    <a:gd name="connsiteX264" fmla="*/ 32085 w 119503"/>
                    <a:gd name="connsiteY264" fmla="*/ 111188 h 119422"/>
                    <a:gd name="connsiteX265" fmla="*/ 32085 w 119503"/>
                    <a:gd name="connsiteY265" fmla="*/ 111454 h 119422"/>
                    <a:gd name="connsiteX266" fmla="*/ 33009 w 119503"/>
                    <a:gd name="connsiteY266" fmla="*/ 111454 h 119422"/>
                    <a:gd name="connsiteX267" fmla="*/ 33558 w 119503"/>
                    <a:gd name="connsiteY267" fmla="*/ 110689 h 119422"/>
                    <a:gd name="connsiteX268" fmla="*/ 33558 w 119503"/>
                    <a:gd name="connsiteY268" fmla="*/ 110456 h 119422"/>
                    <a:gd name="connsiteX269" fmla="*/ 34482 w 119503"/>
                    <a:gd name="connsiteY269" fmla="*/ 110456 h 119422"/>
                    <a:gd name="connsiteX270" fmla="*/ 35056 w 119503"/>
                    <a:gd name="connsiteY270" fmla="*/ 112418 h 119422"/>
                    <a:gd name="connsiteX271" fmla="*/ 36530 w 119503"/>
                    <a:gd name="connsiteY271" fmla="*/ 112418 h 119422"/>
                    <a:gd name="connsiteX272" fmla="*/ 38377 w 119503"/>
                    <a:gd name="connsiteY272" fmla="*/ 114877 h 119422"/>
                    <a:gd name="connsiteX273" fmla="*/ 38202 w 119503"/>
                    <a:gd name="connsiteY273" fmla="*/ 116107 h 119422"/>
                    <a:gd name="connsiteX274" fmla="*/ 38377 w 119503"/>
                    <a:gd name="connsiteY274" fmla="*/ 116107 h 119422"/>
                    <a:gd name="connsiteX275" fmla="*/ 40225 w 119503"/>
                    <a:gd name="connsiteY275"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61374 w 119503"/>
                    <a:gd name="connsiteY25" fmla="*/ 97127 h 119422"/>
                    <a:gd name="connsiteX26" fmla="*/ 61923 w 119503"/>
                    <a:gd name="connsiteY26" fmla="*/ 99321 h 119422"/>
                    <a:gd name="connsiteX27" fmla="*/ 63596 w 119503"/>
                    <a:gd name="connsiteY27" fmla="*/ 99819 h 119422"/>
                    <a:gd name="connsiteX28" fmla="*/ 64719 w 119503"/>
                    <a:gd name="connsiteY28" fmla="*/ 101082 h 119422"/>
                    <a:gd name="connsiteX29" fmla="*/ 65818 w 119503"/>
                    <a:gd name="connsiteY29" fmla="*/ 103044 h 119422"/>
                    <a:gd name="connsiteX30" fmla="*/ 67691 w 119503"/>
                    <a:gd name="connsiteY30" fmla="*/ 103044 h 119422"/>
                    <a:gd name="connsiteX31" fmla="*/ 68614 w 119503"/>
                    <a:gd name="connsiteY31" fmla="*/ 104273 h 119422"/>
                    <a:gd name="connsiteX32" fmla="*/ 71561 w 119503"/>
                    <a:gd name="connsiteY32" fmla="*/ 105503 h 119422"/>
                    <a:gd name="connsiteX33" fmla="*/ 74732 w 119503"/>
                    <a:gd name="connsiteY33" fmla="*/ 104539 h 119422"/>
                    <a:gd name="connsiteX34" fmla="*/ 77329 w 119503"/>
                    <a:gd name="connsiteY34" fmla="*/ 103276 h 119422"/>
                    <a:gd name="connsiteX35" fmla="*/ 77329 w 119503"/>
                    <a:gd name="connsiteY35" fmla="*/ 105769 h 119422"/>
                    <a:gd name="connsiteX36" fmla="*/ 78977 w 119503"/>
                    <a:gd name="connsiteY36" fmla="*/ 107232 h 119422"/>
                    <a:gd name="connsiteX37" fmla="*/ 80100 w 119503"/>
                    <a:gd name="connsiteY37" fmla="*/ 109459 h 119422"/>
                    <a:gd name="connsiteX38" fmla="*/ 80100 w 119503"/>
                    <a:gd name="connsiteY38" fmla="*/ 111686 h 119422"/>
                    <a:gd name="connsiteX39" fmla="*/ 81573 w 119503"/>
                    <a:gd name="connsiteY39" fmla="*/ 111919 h 119422"/>
                    <a:gd name="connsiteX40" fmla="*/ 82872 w 119503"/>
                    <a:gd name="connsiteY40" fmla="*/ 112185 h 119422"/>
                    <a:gd name="connsiteX41" fmla="*/ 83796 w 119503"/>
                    <a:gd name="connsiteY41" fmla="*/ 111188 h 119422"/>
                    <a:gd name="connsiteX42" fmla="*/ 84545 w 119503"/>
                    <a:gd name="connsiteY42" fmla="*/ 111188 h 119422"/>
                    <a:gd name="connsiteX43" fmla="*/ 85094 w 119503"/>
                    <a:gd name="connsiteY43" fmla="*/ 110456 h 119422"/>
                    <a:gd name="connsiteX44" fmla="*/ 86043 w 119503"/>
                    <a:gd name="connsiteY44" fmla="*/ 115875 h 119422"/>
                    <a:gd name="connsiteX45" fmla="*/ 85294 w 119503"/>
                    <a:gd name="connsiteY45" fmla="*/ 117104 h 119422"/>
                    <a:gd name="connsiteX46" fmla="*/ 86592 w 119503"/>
                    <a:gd name="connsiteY46" fmla="*/ 116606 h 119422"/>
                    <a:gd name="connsiteX47" fmla="*/ 87516 w 119503"/>
                    <a:gd name="connsiteY47" fmla="*/ 117603 h 119422"/>
                    <a:gd name="connsiteX48" fmla="*/ 88440 w 119503"/>
                    <a:gd name="connsiteY48" fmla="*/ 118334 h 119422"/>
                    <a:gd name="connsiteX49" fmla="*/ 89563 w 119503"/>
                    <a:gd name="connsiteY49" fmla="*/ 118334 h 119422"/>
                    <a:gd name="connsiteX50" fmla="*/ 89563 w 119503"/>
                    <a:gd name="connsiteY50" fmla="*/ 117603 h 119422"/>
                    <a:gd name="connsiteX51" fmla="*/ 88814 w 119503"/>
                    <a:gd name="connsiteY51" fmla="*/ 115143 h 119422"/>
                    <a:gd name="connsiteX52" fmla="*/ 87890 w 119503"/>
                    <a:gd name="connsiteY52" fmla="*/ 114412 h 119422"/>
                    <a:gd name="connsiteX53" fmla="*/ 88814 w 119503"/>
                    <a:gd name="connsiteY53" fmla="*/ 113647 h 119422"/>
                    <a:gd name="connsiteX54" fmla="*/ 92335 w 119503"/>
                    <a:gd name="connsiteY54" fmla="*/ 111454 h 119422"/>
                    <a:gd name="connsiteX55" fmla="*/ 93084 w 119503"/>
                    <a:gd name="connsiteY55" fmla="*/ 109958 h 119422"/>
                    <a:gd name="connsiteX56" fmla="*/ 93458 w 119503"/>
                    <a:gd name="connsiteY56" fmla="*/ 109958 h 119422"/>
                    <a:gd name="connsiteX57" fmla="*/ 93084 w 119503"/>
                    <a:gd name="connsiteY57" fmla="*/ 114645 h 119422"/>
                    <a:gd name="connsiteX58" fmla="*/ 94008 w 119503"/>
                    <a:gd name="connsiteY58" fmla="*/ 115143 h 119422"/>
                    <a:gd name="connsiteX59" fmla="*/ 94008 w 119503"/>
                    <a:gd name="connsiteY59" fmla="*/ 116606 h 119422"/>
                    <a:gd name="connsiteX60" fmla="*/ 95681 w 119503"/>
                    <a:gd name="connsiteY60" fmla="*/ 118102 h 119422"/>
                    <a:gd name="connsiteX61" fmla="*/ 96979 w 119503"/>
                    <a:gd name="connsiteY61" fmla="*/ 119332 h 119422"/>
                    <a:gd name="connsiteX62" fmla="*/ 97903 w 119503"/>
                    <a:gd name="connsiteY62" fmla="*/ 117603 h 119422"/>
                    <a:gd name="connsiteX63" fmla="*/ 98277 w 119503"/>
                    <a:gd name="connsiteY63" fmla="*/ 117603 h 119422"/>
                    <a:gd name="connsiteX64" fmla="*/ 98452 w 119503"/>
                    <a:gd name="connsiteY64" fmla="*/ 116872 h 119422"/>
                    <a:gd name="connsiteX65" fmla="*/ 99001 w 119503"/>
                    <a:gd name="connsiteY65" fmla="*/ 116107 h 119422"/>
                    <a:gd name="connsiteX66" fmla="*/ 100325 w 119503"/>
                    <a:gd name="connsiteY66" fmla="*/ 115875 h 119422"/>
                    <a:gd name="connsiteX67" fmla="*/ 101798 w 119503"/>
                    <a:gd name="connsiteY67" fmla="*/ 112916 h 119422"/>
                    <a:gd name="connsiteX68" fmla="*/ 102897 w 119503"/>
                    <a:gd name="connsiteY68" fmla="*/ 114146 h 119422"/>
                    <a:gd name="connsiteX69" fmla="*/ 103646 w 119503"/>
                    <a:gd name="connsiteY69" fmla="*/ 112683 h 119422"/>
                    <a:gd name="connsiteX70" fmla="*/ 104769 w 119503"/>
                    <a:gd name="connsiteY70" fmla="*/ 111454 h 119422"/>
                    <a:gd name="connsiteX71" fmla="*/ 106242 w 119503"/>
                    <a:gd name="connsiteY71" fmla="*/ 110689 h 119422"/>
                    <a:gd name="connsiteX72" fmla="*/ 105493 w 119503"/>
                    <a:gd name="connsiteY72" fmla="*/ 107731 h 119422"/>
                    <a:gd name="connsiteX73" fmla="*/ 104769 w 119503"/>
                    <a:gd name="connsiteY73" fmla="*/ 106501 h 119422"/>
                    <a:gd name="connsiteX74" fmla="*/ 104195 w 119503"/>
                    <a:gd name="connsiteY74" fmla="*/ 105005 h 119422"/>
                    <a:gd name="connsiteX75" fmla="*/ 102722 w 119503"/>
                    <a:gd name="connsiteY75" fmla="*/ 102046 h 119422"/>
                    <a:gd name="connsiteX76" fmla="*/ 103471 w 119503"/>
                    <a:gd name="connsiteY76" fmla="*/ 98855 h 119422"/>
                    <a:gd name="connsiteX77" fmla="*/ 100325 w 119503"/>
                    <a:gd name="connsiteY77" fmla="*/ 95897 h 119422"/>
                    <a:gd name="connsiteX78" fmla="*/ 96979 w 119503"/>
                    <a:gd name="connsiteY78" fmla="*/ 91442 h 119422"/>
                    <a:gd name="connsiteX79" fmla="*/ 96779 w 119503"/>
                    <a:gd name="connsiteY79" fmla="*/ 87254 h 119422"/>
                    <a:gd name="connsiteX80" fmla="*/ 99201 w 119503"/>
                    <a:gd name="connsiteY80" fmla="*/ 86988 h 119422"/>
                    <a:gd name="connsiteX81" fmla="*/ 99001 w 119503"/>
                    <a:gd name="connsiteY81" fmla="*/ 85526 h 119422"/>
                    <a:gd name="connsiteX82" fmla="*/ 97354 w 119503"/>
                    <a:gd name="connsiteY82" fmla="*/ 78345 h 119422"/>
                    <a:gd name="connsiteX83" fmla="*/ 97154 w 119503"/>
                    <a:gd name="connsiteY83" fmla="*/ 78113 h 119422"/>
                    <a:gd name="connsiteX84" fmla="*/ 98652 w 119503"/>
                    <a:gd name="connsiteY84" fmla="*/ 76617 h 119422"/>
                    <a:gd name="connsiteX85" fmla="*/ 99751 w 119503"/>
                    <a:gd name="connsiteY85" fmla="*/ 77116 h 119422"/>
                    <a:gd name="connsiteX86" fmla="*/ 100874 w 119503"/>
                    <a:gd name="connsiteY86" fmla="*/ 77116 h 119422"/>
                    <a:gd name="connsiteX87" fmla="*/ 102897 w 119503"/>
                    <a:gd name="connsiteY87" fmla="*/ 77880 h 119422"/>
                    <a:gd name="connsiteX88" fmla="*/ 105119 w 119503"/>
                    <a:gd name="connsiteY88" fmla="*/ 77880 h 119422"/>
                    <a:gd name="connsiteX89" fmla="*/ 104769 w 119503"/>
                    <a:gd name="connsiteY89" fmla="*/ 76384 h 119422"/>
                    <a:gd name="connsiteX90" fmla="*/ 105693 w 119503"/>
                    <a:gd name="connsiteY90" fmla="*/ 75653 h 119422"/>
                    <a:gd name="connsiteX91" fmla="*/ 106992 w 119503"/>
                    <a:gd name="connsiteY91" fmla="*/ 72927 h 119422"/>
                    <a:gd name="connsiteX92" fmla="*/ 106792 w 119503"/>
                    <a:gd name="connsiteY92" fmla="*/ 71431 h 119422"/>
                    <a:gd name="connsiteX93" fmla="*/ 107166 w 119503"/>
                    <a:gd name="connsiteY93" fmla="*/ 69703 h 119422"/>
                    <a:gd name="connsiteX94" fmla="*/ 106242 w 119503"/>
                    <a:gd name="connsiteY94" fmla="*/ 67509 h 119422"/>
                    <a:gd name="connsiteX95" fmla="*/ 108664 w 119503"/>
                    <a:gd name="connsiteY95" fmla="*/ 67243 h 119422"/>
                    <a:gd name="connsiteX96" fmla="*/ 110312 w 119503"/>
                    <a:gd name="connsiteY96" fmla="*/ 67010 h 119422"/>
                    <a:gd name="connsiteX97" fmla="*/ 110512 w 119503"/>
                    <a:gd name="connsiteY97" fmla="*/ 65282 h 119422"/>
                    <a:gd name="connsiteX98" fmla="*/ 112360 w 119503"/>
                    <a:gd name="connsiteY98" fmla="*/ 62789 h 119422"/>
                    <a:gd name="connsiteX99" fmla="*/ 115131 w 119503"/>
                    <a:gd name="connsiteY99" fmla="*/ 62323 h 119422"/>
                    <a:gd name="connsiteX100" fmla="*/ 115706 w 119503"/>
                    <a:gd name="connsiteY100" fmla="*/ 58600 h 119422"/>
                    <a:gd name="connsiteX101" fmla="*/ 116430 w 119503"/>
                    <a:gd name="connsiteY101" fmla="*/ 57138 h 119422"/>
                    <a:gd name="connsiteX102" fmla="*/ 117179 w 119503"/>
                    <a:gd name="connsiteY102" fmla="*/ 55409 h 119422"/>
                    <a:gd name="connsiteX103" fmla="*/ 118302 w 119503"/>
                    <a:gd name="connsiteY103" fmla="*/ 50456 h 119422"/>
                    <a:gd name="connsiteX104" fmla="*/ 118677 w 119503"/>
                    <a:gd name="connsiteY104" fmla="*/ 45038 h 119422"/>
                    <a:gd name="connsiteX105" fmla="*/ 119401 w 119503"/>
                    <a:gd name="connsiteY105" fmla="*/ 42811 h 119422"/>
                    <a:gd name="connsiteX106" fmla="*/ 118477 w 119503"/>
                    <a:gd name="connsiteY106" fmla="*/ 41082 h 119422"/>
                    <a:gd name="connsiteX107" fmla="*/ 117928 w 119503"/>
                    <a:gd name="connsiteY107" fmla="*/ 40584 h 119422"/>
                    <a:gd name="connsiteX108" fmla="*/ 117004 w 119503"/>
                    <a:gd name="connsiteY108" fmla="*/ 40351 h 119422"/>
                    <a:gd name="connsiteX109" fmla="*/ 115706 w 119503"/>
                    <a:gd name="connsiteY109" fmla="*/ 38124 h 119422"/>
                    <a:gd name="connsiteX110" fmla="*/ 112734 w 119503"/>
                    <a:gd name="connsiteY110" fmla="*/ 36395 h 119422"/>
                    <a:gd name="connsiteX111" fmla="*/ 109014 w 119503"/>
                    <a:gd name="connsiteY111" fmla="*/ 35398 h 119422"/>
                    <a:gd name="connsiteX112" fmla="*/ 105319 w 119503"/>
                    <a:gd name="connsiteY112" fmla="*/ 33437 h 119422"/>
                    <a:gd name="connsiteX113" fmla="*/ 104395 w 119503"/>
                    <a:gd name="connsiteY113" fmla="*/ 31708 h 119422"/>
                    <a:gd name="connsiteX114" fmla="*/ 102547 w 119503"/>
                    <a:gd name="connsiteY114" fmla="*/ 32207 h 119422"/>
                    <a:gd name="connsiteX115" fmla="*/ 101598 w 119503"/>
                    <a:gd name="connsiteY115" fmla="*/ 34434 h 119422"/>
                    <a:gd name="connsiteX116" fmla="*/ 99376 w 119503"/>
                    <a:gd name="connsiteY116" fmla="*/ 34168 h 119422"/>
                    <a:gd name="connsiteX117" fmla="*/ 94932 w 119503"/>
                    <a:gd name="connsiteY117" fmla="*/ 33670 h 119422"/>
                    <a:gd name="connsiteX118" fmla="*/ 92709 w 119503"/>
                    <a:gd name="connsiteY118" fmla="*/ 35165 h 119422"/>
                    <a:gd name="connsiteX119" fmla="*/ 90487 w 119503"/>
                    <a:gd name="connsiteY119" fmla="*/ 36129 h 119422"/>
                    <a:gd name="connsiteX120" fmla="*/ 89364 w 119503"/>
                    <a:gd name="connsiteY120" fmla="*/ 36894 h 119422"/>
                    <a:gd name="connsiteX121" fmla="*/ 88265 w 119503"/>
                    <a:gd name="connsiteY121" fmla="*/ 36894 h 119422"/>
                    <a:gd name="connsiteX122" fmla="*/ 87516 w 119503"/>
                    <a:gd name="connsiteY122" fmla="*/ 37858 h 119422"/>
                    <a:gd name="connsiteX123" fmla="*/ 86417 w 119503"/>
                    <a:gd name="connsiteY123" fmla="*/ 38124 h 119422"/>
                    <a:gd name="connsiteX124" fmla="*/ 86217 w 119503"/>
                    <a:gd name="connsiteY124" fmla="*/ 39121 h 119422"/>
                    <a:gd name="connsiteX125" fmla="*/ 83246 w 119503"/>
                    <a:gd name="connsiteY125" fmla="*/ 39121 h 119422"/>
                    <a:gd name="connsiteX126" fmla="*/ 81948 w 119503"/>
                    <a:gd name="connsiteY126" fmla="*/ 40850 h 119422"/>
                    <a:gd name="connsiteX127" fmla="*/ 80475 w 119503"/>
                    <a:gd name="connsiteY127" fmla="*/ 40850 h 119422"/>
                    <a:gd name="connsiteX128" fmla="*/ 78802 w 119503"/>
                    <a:gd name="connsiteY128" fmla="*/ 40850 h 119422"/>
                    <a:gd name="connsiteX129" fmla="*/ 76954 w 119503"/>
                    <a:gd name="connsiteY129" fmla="*/ 41082 h 119422"/>
                    <a:gd name="connsiteX130" fmla="*/ 75281 w 119503"/>
                    <a:gd name="connsiteY130" fmla="*/ 40850 h 119422"/>
                    <a:gd name="connsiteX131" fmla="*/ 73234 w 119503"/>
                    <a:gd name="connsiteY131" fmla="*/ 41348 h 119422"/>
                    <a:gd name="connsiteX132" fmla="*/ 75656 w 119503"/>
                    <a:gd name="connsiteY132" fmla="*/ 38623 h 119422"/>
                    <a:gd name="connsiteX133" fmla="*/ 75281 w 119503"/>
                    <a:gd name="connsiteY133" fmla="*/ 37127 h 119422"/>
                    <a:gd name="connsiteX134" fmla="*/ 74732 w 119503"/>
                    <a:gd name="connsiteY134" fmla="*/ 36894 h 119422"/>
                    <a:gd name="connsiteX135" fmla="*/ 74357 w 119503"/>
                    <a:gd name="connsiteY135" fmla="*/ 35897 h 119422"/>
                    <a:gd name="connsiteX136" fmla="*/ 72135 w 119503"/>
                    <a:gd name="connsiteY136" fmla="*/ 35165 h 119422"/>
                    <a:gd name="connsiteX137" fmla="*/ 71011 w 119503"/>
                    <a:gd name="connsiteY137" fmla="*/ 34667 h 119422"/>
                    <a:gd name="connsiteX138" fmla="*/ 70462 w 119503"/>
                    <a:gd name="connsiteY138" fmla="*/ 33171 h 119422"/>
                    <a:gd name="connsiteX139" fmla="*/ 67865 w 119503"/>
                    <a:gd name="connsiteY139" fmla="*/ 32938 h 119422"/>
                    <a:gd name="connsiteX140" fmla="*/ 65269 w 119503"/>
                    <a:gd name="connsiteY140" fmla="*/ 31476 h 119422"/>
                    <a:gd name="connsiteX141" fmla="*/ 64345 w 119503"/>
                    <a:gd name="connsiteY141" fmla="*/ 27021 h 119422"/>
                    <a:gd name="connsiteX142" fmla="*/ 63421 w 119503"/>
                    <a:gd name="connsiteY142" fmla="*/ 24562 h 119422"/>
                    <a:gd name="connsiteX143" fmla="*/ 61374 w 119503"/>
                    <a:gd name="connsiteY143" fmla="*/ 23564 h 119422"/>
                    <a:gd name="connsiteX144" fmla="*/ 59326 w 119503"/>
                    <a:gd name="connsiteY144" fmla="*/ 20340 h 119422"/>
                    <a:gd name="connsiteX145" fmla="*/ 56005 w 119503"/>
                    <a:gd name="connsiteY145" fmla="*/ 19343 h 119422"/>
                    <a:gd name="connsiteX146" fmla="*/ 54882 w 119503"/>
                    <a:gd name="connsiteY146" fmla="*/ 17647 h 119422"/>
                    <a:gd name="connsiteX147" fmla="*/ 53583 w 119503"/>
                    <a:gd name="connsiteY147" fmla="*/ 16384 h 119422"/>
                    <a:gd name="connsiteX148" fmla="*/ 52460 w 119503"/>
                    <a:gd name="connsiteY148" fmla="*/ 13692 h 119422"/>
                    <a:gd name="connsiteX149" fmla="*/ 51536 w 119503"/>
                    <a:gd name="connsiteY149" fmla="*/ 10467 h 119422"/>
                    <a:gd name="connsiteX150" fmla="*/ 47291 w 119503"/>
                    <a:gd name="connsiteY150" fmla="*/ 7775 h 119422"/>
                    <a:gd name="connsiteX151" fmla="*/ 46542 w 119503"/>
                    <a:gd name="connsiteY151" fmla="*/ 8739 h 119422"/>
                    <a:gd name="connsiteX152" fmla="*/ 45418 w 119503"/>
                    <a:gd name="connsiteY152" fmla="*/ 8008 h 119422"/>
                    <a:gd name="connsiteX153" fmla="*/ 45618 w 119503"/>
                    <a:gd name="connsiteY153" fmla="*/ 4318 h 119422"/>
                    <a:gd name="connsiteX154" fmla="*/ 43746 w 119503"/>
                    <a:gd name="connsiteY154" fmla="*/ 2589 h 119422"/>
                    <a:gd name="connsiteX155" fmla="*/ 41174 w 119503"/>
                    <a:gd name="connsiteY155" fmla="*/ 2091 h 119422"/>
                    <a:gd name="connsiteX156" fmla="*/ 40799 w 119503"/>
                    <a:gd name="connsiteY156" fmla="*/ 1592 h 119422"/>
                    <a:gd name="connsiteX157" fmla="*/ 40050 w 119503"/>
                    <a:gd name="connsiteY157" fmla="*/ 1592 h 119422"/>
                    <a:gd name="connsiteX158" fmla="*/ 38552 w 119503"/>
                    <a:gd name="connsiteY158" fmla="*/ 1825 h 119422"/>
                    <a:gd name="connsiteX159" fmla="*/ 36155 w 119503"/>
                    <a:gd name="connsiteY159" fmla="*/ 1093 h 119422"/>
                    <a:gd name="connsiteX160" fmla="*/ 35406 w 119503"/>
                    <a:gd name="connsiteY160" fmla="*/ 96 h 119422"/>
                    <a:gd name="connsiteX161" fmla="*/ 33758 w 119503"/>
                    <a:gd name="connsiteY161" fmla="*/ 362 h 119422"/>
                    <a:gd name="connsiteX162" fmla="*/ 32809 w 119503"/>
                    <a:gd name="connsiteY162" fmla="*/ 1592 h 119422"/>
                    <a:gd name="connsiteX163" fmla="*/ 31511 w 119503"/>
                    <a:gd name="connsiteY163" fmla="*/ 1093 h 119422"/>
                    <a:gd name="connsiteX164" fmla="*/ 28914 w 119503"/>
                    <a:gd name="connsiteY164" fmla="*/ 2091 h 119422"/>
                    <a:gd name="connsiteX165" fmla="*/ 26143 w 119503"/>
                    <a:gd name="connsiteY165" fmla="*/ 2822 h 119422"/>
                    <a:gd name="connsiteX166" fmla="*/ 25968 w 119503"/>
                    <a:gd name="connsiteY166" fmla="*/ 4052 h 119422"/>
                    <a:gd name="connsiteX167" fmla="*/ 22447 w 119503"/>
                    <a:gd name="connsiteY167" fmla="*/ 3055 h 119422"/>
                    <a:gd name="connsiteX168" fmla="*/ 18352 w 119503"/>
                    <a:gd name="connsiteY168" fmla="*/ 2589 h 119422"/>
                    <a:gd name="connsiteX169" fmla="*/ 20949 w 119503"/>
                    <a:gd name="connsiteY169" fmla="*/ 4550 h 119422"/>
                    <a:gd name="connsiteX170" fmla="*/ 21698 w 119503"/>
                    <a:gd name="connsiteY170" fmla="*/ 5049 h 119422"/>
                    <a:gd name="connsiteX171" fmla="*/ 21698 w 119503"/>
                    <a:gd name="connsiteY171" fmla="*/ 6279 h 119422"/>
                    <a:gd name="connsiteX172" fmla="*/ 20200 w 119503"/>
                    <a:gd name="connsiteY172" fmla="*/ 6512 h 119422"/>
                    <a:gd name="connsiteX173" fmla="*/ 18527 w 119503"/>
                    <a:gd name="connsiteY173" fmla="*/ 7010 h 119422"/>
                    <a:gd name="connsiteX174" fmla="*/ 15581 w 119503"/>
                    <a:gd name="connsiteY174" fmla="*/ 6046 h 119422"/>
                    <a:gd name="connsiteX175" fmla="*/ 12235 w 119503"/>
                    <a:gd name="connsiteY175" fmla="*/ 6046 h 119422"/>
                    <a:gd name="connsiteX176" fmla="*/ 10562 w 119503"/>
                    <a:gd name="connsiteY176" fmla="*/ 6046 h 119422"/>
                    <a:gd name="connsiteX177" fmla="*/ 9463 w 119503"/>
                    <a:gd name="connsiteY177" fmla="*/ 7509 h 119422"/>
                    <a:gd name="connsiteX178" fmla="*/ 8340 w 119503"/>
                    <a:gd name="connsiteY178" fmla="*/ 9005 h 119422"/>
                    <a:gd name="connsiteX179" fmla="*/ 7791 w 119503"/>
                    <a:gd name="connsiteY179" fmla="*/ 11465 h 119422"/>
                    <a:gd name="connsiteX180" fmla="*/ 6118 w 119503"/>
                    <a:gd name="connsiteY180" fmla="*/ 11465 h 119422"/>
                    <a:gd name="connsiteX181" fmla="*/ 3146 w 119503"/>
                    <a:gd name="connsiteY181" fmla="*/ 16152 h 119422"/>
                    <a:gd name="connsiteX182" fmla="*/ 2972 w 119503"/>
                    <a:gd name="connsiteY182" fmla="*/ 16384 h 119422"/>
                    <a:gd name="connsiteX183" fmla="*/ 924 w 119503"/>
                    <a:gd name="connsiteY183" fmla="*/ 16650 h 119422"/>
                    <a:gd name="connsiteX184" fmla="*/ 749 w 119503"/>
                    <a:gd name="connsiteY184" fmla="*/ 18113 h 119422"/>
                    <a:gd name="connsiteX185" fmla="*/ 0 w 119503"/>
                    <a:gd name="connsiteY185" fmla="*/ 19609 h 119422"/>
                    <a:gd name="connsiteX186" fmla="*/ 375 w 119503"/>
                    <a:gd name="connsiteY186" fmla="*/ 20606 h 119422"/>
                    <a:gd name="connsiteX187" fmla="*/ 375 w 119503"/>
                    <a:gd name="connsiteY187" fmla="*/ 23066 h 119422"/>
                    <a:gd name="connsiteX188" fmla="*/ 175 w 119503"/>
                    <a:gd name="connsiteY188" fmla="*/ 24063 h 119422"/>
                    <a:gd name="connsiteX189" fmla="*/ 1299 w 119503"/>
                    <a:gd name="connsiteY189" fmla="*/ 24063 h 119422"/>
                    <a:gd name="connsiteX190" fmla="*/ 2422 w 119503"/>
                    <a:gd name="connsiteY190" fmla="*/ 26257 h 119422"/>
                    <a:gd name="connsiteX191" fmla="*/ 4270 w 119503"/>
                    <a:gd name="connsiteY191" fmla="*/ 25293 h 119422"/>
                    <a:gd name="connsiteX192" fmla="*/ 4270 w 119503"/>
                    <a:gd name="connsiteY192" fmla="*/ 25526 h 119422"/>
                    <a:gd name="connsiteX193" fmla="*/ 6292 w 119503"/>
                    <a:gd name="connsiteY193" fmla="*/ 25293 h 119422"/>
                    <a:gd name="connsiteX194" fmla="*/ 6667 w 119503"/>
                    <a:gd name="connsiteY194" fmla="*/ 25791 h 119422"/>
                    <a:gd name="connsiteX195" fmla="*/ 7241 w 119503"/>
                    <a:gd name="connsiteY195" fmla="*/ 25791 h 119422"/>
                    <a:gd name="connsiteX196" fmla="*/ 8340 w 119503"/>
                    <a:gd name="connsiteY196" fmla="*/ 26024 h 119422"/>
                    <a:gd name="connsiteX197" fmla="*/ 9089 w 119503"/>
                    <a:gd name="connsiteY197" fmla="*/ 27753 h 119422"/>
                    <a:gd name="connsiteX198" fmla="*/ 9264 w 119503"/>
                    <a:gd name="connsiteY198" fmla="*/ 29714 h 119422"/>
                    <a:gd name="connsiteX199" fmla="*/ 10387 w 119503"/>
                    <a:gd name="connsiteY199" fmla="*/ 30711 h 119422"/>
                    <a:gd name="connsiteX200" fmla="*/ 11311 w 119503"/>
                    <a:gd name="connsiteY200" fmla="*/ 31941 h 119422"/>
                    <a:gd name="connsiteX201" fmla="*/ 12984 w 119503"/>
                    <a:gd name="connsiteY201" fmla="*/ 32706 h 119422"/>
                    <a:gd name="connsiteX202" fmla="*/ 13733 w 119503"/>
                    <a:gd name="connsiteY202" fmla="*/ 33936 h 119422"/>
                    <a:gd name="connsiteX203" fmla="*/ 14832 w 119503"/>
                    <a:gd name="connsiteY203" fmla="*/ 34434 h 119422"/>
                    <a:gd name="connsiteX204" fmla="*/ 18527 w 119503"/>
                    <a:gd name="connsiteY204" fmla="*/ 35165 h 119422"/>
                    <a:gd name="connsiteX205" fmla="*/ 18527 w 119503"/>
                    <a:gd name="connsiteY205" fmla="*/ 36395 h 119422"/>
                    <a:gd name="connsiteX206" fmla="*/ 18178 w 119503"/>
                    <a:gd name="connsiteY206" fmla="*/ 37127 h 119422"/>
                    <a:gd name="connsiteX207" fmla="*/ 17603 w 119503"/>
                    <a:gd name="connsiteY207" fmla="*/ 41581 h 119422"/>
                    <a:gd name="connsiteX208" fmla="*/ 18527 w 119503"/>
                    <a:gd name="connsiteY208" fmla="*/ 41581 h 119422"/>
                    <a:gd name="connsiteX209" fmla="*/ 19276 w 119503"/>
                    <a:gd name="connsiteY209" fmla="*/ 42811 h 119422"/>
                    <a:gd name="connsiteX210" fmla="*/ 20949 w 119503"/>
                    <a:gd name="connsiteY210" fmla="*/ 44539 h 119422"/>
                    <a:gd name="connsiteX211" fmla="*/ 22797 w 119503"/>
                    <a:gd name="connsiteY211" fmla="*/ 45271 h 119422"/>
                    <a:gd name="connsiteX212" fmla="*/ 22247 w 119503"/>
                    <a:gd name="connsiteY212" fmla="*/ 47764 h 119422"/>
                    <a:gd name="connsiteX213" fmla="*/ 21873 w 119503"/>
                    <a:gd name="connsiteY213" fmla="*/ 48994 h 119422"/>
                    <a:gd name="connsiteX214" fmla="*/ 21698 w 119503"/>
                    <a:gd name="connsiteY214" fmla="*/ 50456 h 119422"/>
                    <a:gd name="connsiteX215" fmla="*/ 31132 w 119503"/>
                    <a:gd name="connsiteY215" fmla="*/ 55971 h 119422"/>
                    <a:gd name="connsiteX216" fmla="*/ 31919 w 119503"/>
                    <a:gd name="connsiteY216" fmla="*/ 57019 h 119422"/>
                    <a:gd name="connsiteX217" fmla="*/ 43730 w 119503"/>
                    <a:gd name="connsiteY217" fmla="*/ 77644 h 119422"/>
                    <a:gd name="connsiteX218" fmla="*/ 29819 w 119503"/>
                    <a:gd name="connsiteY218" fmla="*/ 55971 h 119422"/>
                    <a:gd name="connsiteX219" fmla="*/ 31394 w 119503"/>
                    <a:gd name="connsiteY219" fmla="*/ 57718 h 119422"/>
                    <a:gd name="connsiteX220" fmla="*/ 20774 w 119503"/>
                    <a:gd name="connsiteY220" fmla="*/ 50955 h 119422"/>
                    <a:gd name="connsiteX221" fmla="*/ 20400 w 119503"/>
                    <a:gd name="connsiteY221" fmla="*/ 52185 h 119422"/>
                    <a:gd name="connsiteX222" fmla="*/ 18902 w 119503"/>
                    <a:gd name="connsiteY222" fmla="*/ 52185 h 119422"/>
                    <a:gd name="connsiteX223" fmla="*/ 18178 w 119503"/>
                    <a:gd name="connsiteY223" fmla="*/ 52185 h 119422"/>
                    <a:gd name="connsiteX224" fmla="*/ 17603 w 119503"/>
                    <a:gd name="connsiteY224" fmla="*/ 52683 h 119422"/>
                    <a:gd name="connsiteX225" fmla="*/ 16130 w 119503"/>
                    <a:gd name="connsiteY225" fmla="*/ 53182 h 119422"/>
                    <a:gd name="connsiteX226" fmla="*/ 15955 w 119503"/>
                    <a:gd name="connsiteY226" fmla="*/ 55143 h 119422"/>
                    <a:gd name="connsiteX227" fmla="*/ 15581 w 119503"/>
                    <a:gd name="connsiteY227" fmla="*/ 57138 h 119422"/>
                    <a:gd name="connsiteX228" fmla="*/ 14657 w 119503"/>
                    <a:gd name="connsiteY228" fmla="*/ 58135 h 119422"/>
                    <a:gd name="connsiteX229" fmla="*/ 11686 w 119503"/>
                    <a:gd name="connsiteY229" fmla="*/ 58135 h 119422"/>
                    <a:gd name="connsiteX230" fmla="*/ 11486 w 119503"/>
                    <a:gd name="connsiteY230" fmla="*/ 59830 h 119422"/>
                    <a:gd name="connsiteX231" fmla="*/ 11311 w 119503"/>
                    <a:gd name="connsiteY231" fmla="*/ 62789 h 119422"/>
                    <a:gd name="connsiteX232" fmla="*/ 11486 w 119503"/>
                    <a:gd name="connsiteY232" fmla="*/ 66512 h 119422"/>
                    <a:gd name="connsiteX233" fmla="*/ 11860 w 119503"/>
                    <a:gd name="connsiteY233" fmla="*/ 66744 h 119422"/>
                    <a:gd name="connsiteX234" fmla="*/ 12235 w 119503"/>
                    <a:gd name="connsiteY234" fmla="*/ 73160 h 119422"/>
                    <a:gd name="connsiteX235" fmla="*/ 12784 w 119503"/>
                    <a:gd name="connsiteY235" fmla="*/ 76152 h 119422"/>
                    <a:gd name="connsiteX236" fmla="*/ 12410 w 119503"/>
                    <a:gd name="connsiteY236" fmla="*/ 77382 h 119422"/>
                    <a:gd name="connsiteX237" fmla="*/ 12784 w 119503"/>
                    <a:gd name="connsiteY237" fmla="*/ 78113 h 119422"/>
                    <a:gd name="connsiteX238" fmla="*/ 12784 w 119503"/>
                    <a:gd name="connsiteY238" fmla="*/ 78844 h 119422"/>
                    <a:gd name="connsiteX239" fmla="*/ 12235 w 119503"/>
                    <a:gd name="connsiteY239" fmla="*/ 82068 h 119422"/>
                    <a:gd name="connsiteX240" fmla="*/ 12609 w 119503"/>
                    <a:gd name="connsiteY240" fmla="*/ 83298 h 119422"/>
                    <a:gd name="connsiteX241" fmla="*/ 12784 w 119503"/>
                    <a:gd name="connsiteY241" fmla="*/ 85526 h 119422"/>
                    <a:gd name="connsiteX242" fmla="*/ 12609 w 119503"/>
                    <a:gd name="connsiteY242" fmla="*/ 87254 h 119422"/>
                    <a:gd name="connsiteX243" fmla="*/ 12060 w 119503"/>
                    <a:gd name="connsiteY243" fmla="*/ 88484 h 119422"/>
                    <a:gd name="connsiteX244" fmla="*/ 12410 w 119503"/>
                    <a:gd name="connsiteY244" fmla="*/ 89714 h 119422"/>
                    <a:gd name="connsiteX245" fmla="*/ 12410 w 119503"/>
                    <a:gd name="connsiteY245" fmla="*/ 91442 h 119422"/>
                    <a:gd name="connsiteX246" fmla="*/ 12609 w 119503"/>
                    <a:gd name="connsiteY246" fmla="*/ 91442 h 119422"/>
                    <a:gd name="connsiteX247" fmla="*/ 12410 w 119503"/>
                    <a:gd name="connsiteY247" fmla="*/ 93902 h 119422"/>
                    <a:gd name="connsiteX248" fmla="*/ 14457 w 119503"/>
                    <a:gd name="connsiteY248" fmla="*/ 96129 h 119422"/>
                    <a:gd name="connsiteX249" fmla="*/ 19276 w 119503"/>
                    <a:gd name="connsiteY249" fmla="*/ 98357 h 119422"/>
                    <a:gd name="connsiteX250" fmla="*/ 20400 w 119503"/>
                    <a:gd name="connsiteY250" fmla="*/ 99819 h 119422"/>
                    <a:gd name="connsiteX251" fmla="*/ 21698 w 119503"/>
                    <a:gd name="connsiteY251" fmla="*/ 100085 h 119422"/>
                    <a:gd name="connsiteX252" fmla="*/ 23721 w 119503"/>
                    <a:gd name="connsiteY252" fmla="*/ 103276 h 119422"/>
                    <a:gd name="connsiteX253" fmla="*/ 23920 w 119503"/>
                    <a:gd name="connsiteY253" fmla="*/ 102545 h 119422"/>
                    <a:gd name="connsiteX254" fmla="*/ 27266 w 119503"/>
                    <a:gd name="connsiteY254" fmla="*/ 103542 h 119422"/>
                    <a:gd name="connsiteX255" fmla="*/ 27266 w 119503"/>
                    <a:gd name="connsiteY255" fmla="*/ 102046 h 119422"/>
                    <a:gd name="connsiteX256" fmla="*/ 28565 w 119503"/>
                    <a:gd name="connsiteY256" fmla="*/ 101581 h 119422"/>
                    <a:gd name="connsiteX257" fmla="*/ 27990 w 119503"/>
                    <a:gd name="connsiteY257" fmla="*/ 105005 h 119422"/>
                    <a:gd name="connsiteX258" fmla="*/ 28190 w 119503"/>
                    <a:gd name="connsiteY258" fmla="*/ 105005 h 119422"/>
                    <a:gd name="connsiteX259" fmla="*/ 27990 w 119503"/>
                    <a:gd name="connsiteY259" fmla="*/ 107232 h 119422"/>
                    <a:gd name="connsiteX260" fmla="*/ 27815 w 119503"/>
                    <a:gd name="connsiteY260" fmla="*/ 108728 h 119422"/>
                    <a:gd name="connsiteX261" fmla="*/ 27990 w 119503"/>
                    <a:gd name="connsiteY261" fmla="*/ 110190 h 119422"/>
                    <a:gd name="connsiteX262" fmla="*/ 31336 w 119503"/>
                    <a:gd name="connsiteY262" fmla="*/ 109725 h 119422"/>
                    <a:gd name="connsiteX263" fmla="*/ 31711 w 119503"/>
                    <a:gd name="connsiteY263" fmla="*/ 111188 h 119422"/>
                    <a:gd name="connsiteX264" fmla="*/ 32085 w 119503"/>
                    <a:gd name="connsiteY264" fmla="*/ 111188 h 119422"/>
                    <a:gd name="connsiteX265" fmla="*/ 32085 w 119503"/>
                    <a:gd name="connsiteY265" fmla="*/ 111454 h 119422"/>
                    <a:gd name="connsiteX266" fmla="*/ 33009 w 119503"/>
                    <a:gd name="connsiteY266" fmla="*/ 111454 h 119422"/>
                    <a:gd name="connsiteX267" fmla="*/ 33558 w 119503"/>
                    <a:gd name="connsiteY267" fmla="*/ 110689 h 119422"/>
                    <a:gd name="connsiteX268" fmla="*/ 33558 w 119503"/>
                    <a:gd name="connsiteY268" fmla="*/ 110456 h 119422"/>
                    <a:gd name="connsiteX269" fmla="*/ 34482 w 119503"/>
                    <a:gd name="connsiteY269" fmla="*/ 110456 h 119422"/>
                    <a:gd name="connsiteX270" fmla="*/ 35056 w 119503"/>
                    <a:gd name="connsiteY270" fmla="*/ 112418 h 119422"/>
                    <a:gd name="connsiteX271" fmla="*/ 36530 w 119503"/>
                    <a:gd name="connsiteY271" fmla="*/ 112418 h 119422"/>
                    <a:gd name="connsiteX272" fmla="*/ 38377 w 119503"/>
                    <a:gd name="connsiteY272" fmla="*/ 114877 h 119422"/>
                    <a:gd name="connsiteX273" fmla="*/ 38202 w 119503"/>
                    <a:gd name="connsiteY273" fmla="*/ 116107 h 119422"/>
                    <a:gd name="connsiteX274" fmla="*/ 38377 w 119503"/>
                    <a:gd name="connsiteY274" fmla="*/ 116107 h 119422"/>
                    <a:gd name="connsiteX275" fmla="*/ 40225 w 119503"/>
                    <a:gd name="connsiteY275"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61374 w 119503"/>
                    <a:gd name="connsiteY25" fmla="*/ 97127 h 119422"/>
                    <a:gd name="connsiteX26" fmla="*/ 61923 w 119503"/>
                    <a:gd name="connsiteY26" fmla="*/ 99321 h 119422"/>
                    <a:gd name="connsiteX27" fmla="*/ 63596 w 119503"/>
                    <a:gd name="connsiteY27" fmla="*/ 99819 h 119422"/>
                    <a:gd name="connsiteX28" fmla="*/ 64719 w 119503"/>
                    <a:gd name="connsiteY28" fmla="*/ 101082 h 119422"/>
                    <a:gd name="connsiteX29" fmla="*/ 65818 w 119503"/>
                    <a:gd name="connsiteY29" fmla="*/ 103044 h 119422"/>
                    <a:gd name="connsiteX30" fmla="*/ 67691 w 119503"/>
                    <a:gd name="connsiteY30" fmla="*/ 103044 h 119422"/>
                    <a:gd name="connsiteX31" fmla="*/ 68614 w 119503"/>
                    <a:gd name="connsiteY31" fmla="*/ 104273 h 119422"/>
                    <a:gd name="connsiteX32" fmla="*/ 71561 w 119503"/>
                    <a:gd name="connsiteY32" fmla="*/ 105503 h 119422"/>
                    <a:gd name="connsiteX33" fmla="*/ 74732 w 119503"/>
                    <a:gd name="connsiteY33" fmla="*/ 104539 h 119422"/>
                    <a:gd name="connsiteX34" fmla="*/ 77329 w 119503"/>
                    <a:gd name="connsiteY34" fmla="*/ 103276 h 119422"/>
                    <a:gd name="connsiteX35" fmla="*/ 77329 w 119503"/>
                    <a:gd name="connsiteY35" fmla="*/ 105769 h 119422"/>
                    <a:gd name="connsiteX36" fmla="*/ 78977 w 119503"/>
                    <a:gd name="connsiteY36" fmla="*/ 107232 h 119422"/>
                    <a:gd name="connsiteX37" fmla="*/ 80100 w 119503"/>
                    <a:gd name="connsiteY37" fmla="*/ 109459 h 119422"/>
                    <a:gd name="connsiteX38" fmla="*/ 80100 w 119503"/>
                    <a:gd name="connsiteY38" fmla="*/ 111686 h 119422"/>
                    <a:gd name="connsiteX39" fmla="*/ 81573 w 119503"/>
                    <a:gd name="connsiteY39" fmla="*/ 111919 h 119422"/>
                    <a:gd name="connsiteX40" fmla="*/ 82872 w 119503"/>
                    <a:gd name="connsiteY40" fmla="*/ 112185 h 119422"/>
                    <a:gd name="connsiteX41" fmla="*/ 83796 w 119503"/>
                    <a:gd name="connsiteY41" fmla="*/ 111188 h 119422"/>
                    <a:gd name="connsiteX42" fmla="*/ 84545 w 119503"/>
                    <a:gd name="connsiteY42" fmla="*/ 111188 h 119422"/>
                    <a:gd name="connsiteX43" fmla="*/ 85094 w 119503"/>
                    <a:gd name="connsiteY43" fmla="*/ 110456 h 119422"/>
                    <a:gd name="connsiteX44" fmla="*/ 86043 w 119503"/>
                    <a:gd name="connsiteY44" fmla="*/ 115875 h 119422"/>
                    <a:gd name="connsiteX45" fmla="*/ 85294 w 119503"/>
                    <a:gd name="connsiteY45" fmla="*/ 117104 h 119422"/>
                    <a:gd name="connsiteX46" fmla="*/ 86592 w 119503"/>
                    <a:gd name="connsiteY46" fmla="*/ 116606 h 119422"/>
                    <a:gd name="connsiteX47" fmla="*/ 87516 w 119503"/>
                    <a:gd name="connsiteY47" fmla="*/ 117603 h 119422"/>
                    <a:gd name="connsiteX48" fmla="*/ 88440 w 119503"/>
                    <a:gd name="connsiteY48" fmla="*/ 118334 h 119422"/>
                    <a:gd name="connsiteX49" fmla="*/ 89563 w 119503"/>
                    <a:gd name="connsiteY49" fmla="*/ 118334 h 119422"/>
                    <a:gd name="connsiteX50" fmla="*/ 89563 w 119503"/>
                    <a:gd name="connsiteY50" fmla="*/ 117603 h 119422"/>
                    <a:gd name="connsiteX51" fmla="*/ 88814 w 119503"/>
                    <a:gd name="connsiteY51" fmla="*/ 115143 h 119422"/>
                    <a:gd name="connsiteX52" fmla="*/ 87890 w 119503"/>
                    <a:gd name="connsiteY52" fmla="*/ 114412 h 119422"/>
                    <a:gd name="connsiteX53" fmla="*/ 88814 w 119503"/>
                    <a:gd name="connsiteY53" fmla="*/ 113647 h 119422"/>
                    <a:gd name="connsiteX54" fmla="*/ 92335 w 119503"/>
                    <a:gd name="connsiteY54" fmla="*/ 111454 h 119422"/>
                    <a:gd name="connsiteX55" fmla="*/ 93084 w 119503"/>
                    <a:gd name="connsiteY55" fmla="*/ 109958 h 119422"/>
                    <a:gd name="connsiteX56" fmla="*/ 93458 w 119503"/>
                    <a:gd name="connsiteY56" fmla="*/ 109958 h 119422"/>
                    <a:gd name="connsiteX57" fmla="*/ 93084 w 119503"/>
                    <a:gd name="connsiteY57" fmla="*/ 114645 h 119422"/>
                    <a:gd name="connsiteX58" fmla="*/ 94008 w 119503"/>
                    <a:gd name="connsiteY58" fmla="*/ 115143 h 119422"/>
                    <a:gd name="connsiteX59" fmla="*/ 94008 w 119503"/>
                    <a:gd name="connsiteY59" fmla="*/ 116606 h 119422"/>
                    <a:gd name="connsiteX60" fmla="*/ 95681 w 119503"/>
                    <a:gd name="connsiteY60" fmla="*/ 118102 h 119422"/>
                    <a:gd name="connsiteX61" fmla="*/ 96979 w 119503"/>
                    <a:gd name="connsiteY61" fmla="*/ 119332 h 119422"/>
                    <a:gd name="connsiteX62" fmla="*/ 97903 w 119503"/>
                    <a:gd name="connsiteY62" fmla="*/ 117603 h 119422"/>
                    <a:gd name="connsiteX63" fmla="*/ 98277 w 119503"/>
                    <a:gd name="connsiteY63" fmla="*/ 117603 h 119422"/>
                    <a:gd name="connsiteX64" fmla="*/ 98452 w 119503"/>
                    <a:gd name="connsiteY64" fmla="*/ 116872 h 119422"/>
                    <a:gd name="connsiteX65" fmla="*/ 99001 w 119503"/>
                    <a:gd name="connsiteY65" fmla="*/ 116107 h 119422"/>
                    <a:gd name="connsiteX66" fmla="*/ 100325 w 119503"/>
                    <a:gd name="connsiteY66" fmla="*/ 115875 h 119422"/>
                    <a:gd name="connsiteX67" fmla="*/ 101798 w 119503"/>
                    <a:gd name="connsiteY67" fmla="*/ 112916 h 119422"/>
                    <a:gd name="connsiteX68" fmla="*/ 102897 w 119503"/>
                    <a:gd name="connsiteY68" fmla="*/ 114146 h 119422"/>
                    <a:gd name="connsiteX69" fmla="*/ 103646 w 119503"/>
                    <a:gd name="connsiteY69" fmla="*/ 112683 h 119422"/>
                    <a:gd name="connsiteX70" fmla="*/ 104769 w 119503"/>
                    <a:gd name="connsiteY70" fmla="*/ 111454 h 119422"/>
                    <a:gd name="connsiteX71" fmla="*/ 106242 w 119503"/>
                    <a:gd name="connsiteY71" fmla="*/ 110689 h 119422"/>
                    <a:gd name="connsiteX72" fmla="*/ 105493 w 119503"/>
                    <a:gd name="connsiteY72" fmla="*/ 107731 h 119422"/>
                    <a:gd name="connsiteX73" fmla="*/ 104769 w 119503"/>
                    <a:gd name="connsiteY73" fmla="*/ 106501 h 119422"/>
                    <a:gd name="connsiteX74" fmla="*/ 104195 w 119503"/>
                    <a:gd name="connsiteY74" fmla="*/ 105005 h 119422"/>
                    <a:gd name="connsiteX75" fmla="*/ 102722 w 119503"/>
                    <a:gd name="connsiteY75" fmla="*/ 102046 h 119422"/>
                    <a:gd name="connsiteX76" fmla="*/ 103471 w 119503"/>
                    <a:gd name="connsiteY76" fmla="*/ 98855 h 119422"/>
                    <a:gd name="connsiteX77" fmla="*/ 100325 w 119503"/>
                    <a:gd name="connsiteY77" fmla="*/ 95897 h 119422"/>
                    <a:gd name="connsiteX78" fmla="*/ 96979 w 119503"/>
                    <a:gd name="connsiteY78" fmla="*/ 91442 h 119422"/>
                    <a:gd name="connsiteX79" fmla="*/ 96779 w 119503"/>
                    <a:gd name="connsiteY79" fmla="*/ 87254 h 119422"/>
                    <a:gd name="connsiteX80" fmla="*/ 99201 w 119503"/>
                    <a:gd name="connsiteY80" fmla="*/ 86988 h 119422"/>
                    <a:gd name="connsiteX81" fmla="*/ 99001 w 119503"/>
                    <a:gd name="connsiteY81" fmla="*/ 85526 h 119422"/>
                    <a:gd name="connsiteX82" fmla="*/ 97354 w 119503"/>
                    <a:gd name="connsiteY82" fmla="*/ 78345 h 119422"/>
                    <a:gd name="connsiteX83" fmla="*/ 97154 w 119503"/>
                    <a:gd name="connsiteY83" fmla="*/ 78113 h 119422"/>
                    <a:gd name="connsiteX84" fmla="*/ 98652 w 119503"/>
                    <a:gd name="connsiteY84" fmla="*/ 76617 h 119422"/>
                    <a:gd name="connsiteX85" fmla="*/ 99751 w 119503"/>
                    <a:gd name="connsiteY85" fmla="*/ 77116 h 119422"/>
                    <a:gd name="connsiteX86" fmla="*/ 100874 w 119503"/>
                    <a:gd name="connsiteY86" fmla="*/ 77116 h 119422"/>
                    <a:gd name="connsiteX87" fmla="*/ 102897 w 119503"/>
                    <a:gd name="connsiteY87" fmla="*/ 77880 h 119422"/>
                    <a:gd name="connsiteX88" fmla="*/ 105119 w 119503"/>
                    <a:gd name="connsiteY88" fmla="*/ 77880 h 119422"/>
                    <a:gd name="connsiteX89" fmla="*/ 104769 w 119503"/>
                    <a:gd name="connsiteY89" fmla="*/ 76384 h 119422"/>
                    <a:gd name="connsiteX90" fmla="*/ 105693 w 119503"/>
                    <a:gd name="connsiteY90" fmla="*/ 75653 h 119422"/>
                    <a:gd name="connsiteX91" fmla="*/ 106992 w 119503"/>
                    <a:gd name="connsiteY91" fmla="*/ 72927 h 119422"/>
                    <a:gd name="connsiteX92" fmla="*/ 106792 w 119503"/>
                    <a:gd name="connsiteY92" fmla="*/ 71431 h 119422"/>
                    <a:gd name="connsiteX93" fmla="*/ 107166 w 119503"/>
                    <a:gd name="connsiteY93" fmla="*/ 69703 h 119422"/>
                    <a:gd name="connsiteX94" fmla="*/ 106242 w 119503"/>
                    <a:gd name="connsiteY94" fmla="*/ 67509 h 119422"/>
                    <a:gd name="connsiteX95" fmla="*/ 108664 w 119503"/>
                    <a:gd name="connsiteY95" fmla="*/ 67243 h 119422"/>
                    <a:gd name="connsiteX96" fmla="*/ 110312 w 119503"/>
                    <a:gd name="connsiteY96" fmla="*/ 67010 h 119422"/>
                    <a:gd name="connsiteX97" fmla="*/ 110512 w 119503"/>
                    <a:gd name="connsiteY97" fmla="*/ 65282 h 119422"/>
                    <a:gd name="connsiteX98" fmla="*/ 112360 w 119503"/>
                    <a:gd name="connsiteY98" fmla="*/ 62789 h 119422"/>
                    <a:gd name="connsiteX99" fmla="*/ 115131 w 119503"/>
                    <a:gd name="connsiteY99" fmla="*/ 62323 h 119422"/>
                    <a:gd name="connsiteX100" fmla="*/ 115706 w 119503"/>
                    <a:gd name="connsiteY100" fmla="*/ 58600 h 119422"/>
                    <a:gd name="connsiteX101" fmla="*/ 116430 w 119503"/>
                    <a:gd name="connsiteY101" fmla="*/ 57138 h 119422"/>
                    <a:gd name="connsiteX102" fmla="*/ 117179 w 119503"/>
                    <a:gd name="connsiteY102" fmla="*/ 55409 h 119422"/>
                    <a:gd name="connsiteX103" fmla="*/ 118302 w 119503"/>
                    <a:gd name="connsiteY103" fmla="*/ 50456 h 119422"/>
                    <a:gd name="connsiteX104" fmla="*/ 118677 w 119503"/>
                    <a:gd name="connsiteY104" fmla="*/ 45038 h 119422"/>
                    <a:gd name="connsiteX105" fmla="*/ 119401 w 119503"/>
                    <a:gd name="connsiteY105" fmla="*/ 42811 h 119422"/>
                    <a:gd name="connsiteX106" fmla="*/ 118477 w 119503"/>
                    <a:gd name="connsiteY106" fmla="*/ 41082 h 119422"/>
                    <a:gd name="connsiteX107" fmla="*/ 117928 w 119503"/>
                    <a:gd name="connsiteY107" fmla="*/ 40584 h 119422"/>
                    <a:gd name="connsiteX108" fmla="*/ 117004 w 119503"/>
                    <a:gd name="connsiteY108" fmla="*/ 40351 h 119422"/>
                    <a:gd name="connsiteX109" fmla="*/ 115706 w 119503"/>
                    <a:gd name="connsiteY109" fmla="*/ 38124 h 119422"/>
                    <a:gd name="connsiteX110" fmla="*/ 112734 w 119503"/>
                    <a:gd name="connsiteY110" fmla="*/ 36395 h 119422"/>
                    <a:gd name="connsiteX111" fmla="*/ 109014 w 119503"/>
                    <a:gd name="connsiteY111" fmla="*/ 35398 h 119422"/>
                    <a:gd name="connsiteX112" fmla="*/ 105319 w 119503"/>
                    <a:gd name="connsiteY112" fmla="*/ 33437 h 119422"/>
                    <a:gd name="connsiteX113" fmla="*/ 104395 w 119503"/>
                    <a:gd name="connsiteY113" fmla="*/ 31708 h 119422"/>
                    <a:gd name="connsiteX114" fmla="*/ 102547 w 119503"/>
                    <a:gd name="connsiteY114" fmla="*/ 32207 h 119422"/>
                    <a:gd name="connsiteX115" fmla="*/ 101598 w 119503"/>
                    <a:gd name="connsiteY115" fmla="*/ 34434 h 119422"/>
                    <a:gd name="connsiteX116" fmla="*/ 99376 w 119503"/>
                    <a:gd name="connsiteY116" fmla="*/ 34168 h 119422"/>
                    <a:gd name="connsiteX117" fmla="*/ 94932 w 119503"/>
                    <a:gd name="connsiteY117" fmla="*/ 33670 h 119422"/>
                    <a:gd name="connsiteX118" fmla="*/ 92709 w 119503"/>
                    <a:gd name="connsiteY118" fmla="*/ 35165 h 119422"/>
                    <a:gd name="connsiteX119" fmla="*/ 90487 w 119503"/>
                    <a:gd name="connsiteY119" fmla="*/ 36129 h 119422"/>
                    <a:gd name="connsiteX120" fmla="*/ 89364 w 119503"/>
                    <a:gd name="connsiteY120" fmla="*/ 36894 h 119422"/>
                    <a:gd name="connsiteX121" fmla="*/ 88265 w 119503"/>
                    <a:gd name="connsiteY121" fmla="*/ 36894 h 119422"/>
                    <a:gd name="connsiteX122" fmla="*/ 87516 w 119503"/>
                    <a:gd name="connsiteY122" fmla="*/ 37858 h 119422"/>
                    <a:gd name="connsiteX123" fmla="*/ 86417 w 119503"/>
                    <a:gd name="connsiteY123" fmla="*/ 38124 h 119422"/>
                    <a:gd name="connsiteX124" fmla="*/ 86217 w 119503"/>
                    <a:gd name="connsiteY124" fmla="*/ 39121 h 119422"/>
                    <a:gd name="connsiteX125" fmla="*/ 83246 w 119503"/>
                    <a:gd name="connsiteY125" fmla="*/ 39121 h 119422"/>
                    <a:gd name="connsiteX126" fmla="*/ 81948 w 119503"/>
                    <a:gd name="connsiteY126" fmla="*/ 40850 h 119422"/>
                    <a:gd name="connsiteX127" fmla="*/ 80475 w 119503"/>
                    <a:gd name="connsiteY127" fmla="*/ 40850 h 119422"/>
                    <a:gd name="connsiteX128" fmla="*/ 78802 w 119503"/>
                    <a:gd name="connsiteY128" fmla="*/ 40850 h 119422"/>
                    <a:gd name="connsiteX129" fmla="*/ 76954 w 119503"/>
                    <a:gd name="connsiteY129" fmla="*/ 41082 h 119422"/>
                    <a:gd name="connsiteX130" fmla="*/ 75281 w 119503"/>
                    <a:gd name="connsiteY130" fmla="*/ 40850 h 119422"/>
                    <a:gd name="connsiteX131" fmla="*/ 73234 w 119503"/>
                    <a:gd name="connsiteY131" fmla="*/ 41348 h 119422"/>
                    <a:gd name="connsiteX132" fmla="*/ 75656 w 119503"/>
                    <a:gd name="connsiteY132" fmla="*/ 38623 h 119422"/>
                    <a:gd name="connsiteX133" fmla="*/ 75281 w 119503"/>
                    <a:gd name="connsiteY133" fmla="*/ 37127 h 119422"/>
                    <a:gd name="connsiteX134" fmla="*/ 74732 w 119503"/>
                    <a:gd name="connsiteY134" fmla="*/ 36894 h 119422"/>
                    <a:gd name="connsiteX135" fmla="*/ 74357 w 119503"/>
                    <a:gd name="connsiteY135" fmla="*/ 35897 h 119422"/>
                    <a:gd name="connsiteX136" fmla="*/ 72135 w 119503"/>
                    <a:gd name="connsiteY136" fmla="*/ 35165 h 119422"/>
                    <a:gd name="connsiteX137" fmla="*/ 71011 w 119503"/>
                    <a:gd name="connsiteY137" fmla="*/ 34667 h 119422"/>
                    <a:gd name="connsiteX138" fmla="*/ 70462 w 119503"/>
                    <a:gd name="connsiteY138" fmla="*/ 33171 h 119422"/>
                    <a:gd name="connsiteX139" fmla="*/ 67865 w 119503"/>
                    <a:gd name="connsiteY139" fmla="*/ 32938 h 119422"/>
                    <a:gd name="connsiteX140" fmla="*/ 65269 w 119503"/>
                    <a:gd name="connsiteY140" fmla="*/ 31476 h 119422"/>
                    <a:gd name="connsiteX141" fmla="*/ 64345 w 119503"/>
                    <a:gd name="connsiteY141" fmla="*/ 27021 h 119422"/>
                    <a:gd name="connsiteX142" fmla="*/ 63421 w 119503"/>
                    <a:gd name="connsiteY142" fmla="*/ 24562 h 119422"/>
                    <a:gd name="connsiteX143" fmla="*/ 61374 w 119503"/>
                    <a:gd name="connsiteY143" fmla="*/ 23564 h 119422"/>
                    <a:gd name="connsiteX144" fmla="*/ 59326 w 119503"/>
                    <a:gd name="connsiteY144" fmla="*/ 20340 h 119422"/>
                    <a:gd name="connsiteX145" fmla="*/ 56005 w 119503"/>
                    <a:gd name="connsiteY145" fmla="*/ 19343 h 119422"/>
                    <a:gd name="connsiteX146" fmla="*/ 54882 w 119503"/>
                    <a:gd name="connsiteY146" fmla="*/ 17647 h 119422"/>
                    <a:gd name="connsiteX147" fmla="*/ 53583 w 119503"/>
                    <a:gd name="connsiteY147" fmla="*/ 16384 h 119422"/>
                    <a:gd name="connsiteX148" fmla="*/ 52460 w 119503"/>
                    <a:gd name="connsiteY148" fmla="*/ 13692 h 119422"/>
                    <a:gd name="connsiteX149" fmla="*/ 51536 w 119503"/>
                    <a:gd name="connsiteY149" fmla="*/ 10467 h 119422"/>
                    <a:gd name="connsiteX150" fmla="*/ 47291 w 119503"/>
                    <a:gd name="connsiteY150" fmla="*/ 7775 h 119422"/>
                    <a:gd name="connsiteX151" fmla="*/ 46542 w 119503"/>
                    <a:gd name="connsiteY151" fmla="*/ 8739 h 119422"/>
                    <a:gd name="connsiteX152" fmla="*/ 45418 w 119503"/>
                    <a:gd name="connsiteY152" fmla="*/ 8008 h 119422"/>
                    <a:gd name="connsiteX153" fmla="*/ 45618 w 119503"/>
                    <a:gd name="connsiteY153" fmla="*/ 4318 h 119422"/>
                    <a:gd name="connsiteX154" fmla="*/ 43746 w 119503"/>
                    <a:gd name="connsiteY154" fmla="*/ 2589 h 119422"/>
                    <a:gd name="connsiteX155" fmla="*/ 41174 w 119503"/>
                    <a:gd name="connsiteY155" fmla="*/ 2091 h 119422"/>
                    <a:gd name="connsiteX156" fmla="*/ 40799 w 119503"/>
                    <a:gd name="connsiteY156" fmla="*/ 1592 h 119422"/>
                    <a:gd name="connsiteX157" fmla="*/ 40050 w 119503"/>
                    <a:gd name="connsiteY157" fmla="*/ 1592 h 119422"/>
                    <a:gd name="connsiteX158" fmla="*/ 38552 w 119503"/>
                    <a:gd name="connsiteY158" fmla="*/ 1825 h 119422"/>
                    <a:gd name="connsiteX159" fmla="*/ 36155 w 119503"/>
                    <a:gd name="connsiteY159" fmla="*/ 1093 h 119422"/>
                    <a:gd name="connsiteX160" fmla="*/ 35406 w 119503"/>
                    <a:gd name="connsiteY160" fmla="*/ 96 h 119422"/>
                    <a:gd name="connsiteX161" fmla="*/ 33758 w 119503"/>
                    <a:gd name="connsiteY161" fmla="*/ 362 h 119422"/>
                    <a:gd name="connsiteX162" fmla="*/ 32809 w 119503"/>
                    <a:gd name="connsiteY162" fmla="*/ 1592 h 119422"/>
                    <a:gd name="connsiteX163" fmla="*/ 31511 w 119503"/>
                    <a:gd name="connsiteY163" fmla="*/ 1093 h 119422"/>
                    <a:gd name="connsiteX164" fmla="*/ 28914 w 119503"/>
                    <a:gd name="connsiteY164" fmla="*/ 2091 h 119422"/>
                    <a:gd name="connsiteX165" fmla="*/ 26143 w 119503"/>
                    <a:gd name="connsiteY165" fmla="*/ 2822 h 119422"/>
                    <a:gd name="connsiteX166" fmla="*/ 25968 w 119503"/>
                    <a:gd name="connsiteY166" fmla="*/ 4052 h 119422"/>
                    <a:gd name="connsiteX167" fmla="*/ 22447 w 119503"/>
                    <a:gd name="connsiteY167" fmla="*/ 3055 h 119422"/>
                    <a:gd name="connsiteX168" fmla="*/ 18352 w 119503"/>
                    <a:gd name="connsiteY168" fmla="*/ 2589 h 119422"/>
                    <a:gd name="connsiteX169" fmla="*/ 20949 w 119503"/>
                    <a:gd name="connsiteY169" fmla="*/ 4550 h 119422"/>
                    <a:gd name="connsiteX170" fmla="*/ 21698 w 119503"/>
                    <a:gd name="connsiteY170" fmla="*/ 5049 h 119422"/>
                    <a:gd name="connsiteX171" fmla="*/ 21698 w 119503"/>
                    <a:gd name="connsiteY171" fmla="*/ 6279 h 119422"/>
                    <a:gd name="connsiteX172" fmla="*/ 20200 w 119503"/>
                    <a:gd name="connsiteY172" fmla="*/ 6512 h 119422"/>
                    <a:gd name="connsiteX173" fmla="*/ 18527 w 119503"/>
                    <a:gd name="connsiteY173" fmla="*/ 7010 h 119422"/>
                    <a:gd name="connsiteX174" fmla="*/ 15581 w 119503"/>
                    <a:gd name="connsiteY174" fmla="*/ 6046 h 119422"/>
                    <a:gd name="connsiteX175" fmla="*/ 12235 w 119503"/>
                    <a:gd name="connsiteY175" fmla="*/ 6046 h 119422"/>
                    <a:gd name="connsiteX176" fmla="*/ 10562 w 119503"/>
                    <a:gd name="connsiteY176" fmla="*/ 6046 h 119422"/>
                    <a:gd name="connsiteX177" fmla="*/ 9463 w 119503"/>
                    <a:gd name="connsiteY177" fmla="*/ 7509 h 119422"/>
                    <a:gd name="connsiteX178" fmla="*/ 8340 w 119503"/>
                    <a:gd name="connsiteY178" fmla="*/ 9005 h 119422"/>
                    <a:gd name="connsiteX179" fmla="*/ 7791 w 119503"/>
                    <a:gd name="connsiteY179" fmla="*/ 11465 h 119422"/>
                    <a:gd name="connsiteX180" fmla="*/ 6118 w 119503"/>
                    <a:gd name="connsiteY180" fmla="*/ 11465 h 119422"/>
                    <a:gd name="connsiteX181" fmla="*/ 3146 w 119503"/>
                    <a:gd name="connsiteY181" fmla="*/ 16152 h 119422"/>
                    <a:gd name="connsiteX182" fmla="*/ 2972 w 119503"/>
                    <a:gd name="connsiteY182" fmla="*/ 16384 h 119422"/>
                    <a:gd name="connsiteX183" fmla="*/ 924 w 119503"/>
                    <a:gd name="connsiteY183" fmla="*/ 16650 h 119422"/>
                    <a:gd name="connsiteX184" fmla="*/ 749 w 119503"/>
                    <a:gd name="connsiteY184" fmla="*/ 18113 h 119422"/>
                    <a:gd name="connsiteX185" fmla="*/ 0 w 119503"/>
                    <a:gd name="connsiteY185" fmla="*/ 19609 h 119422"/>
                    <a:gd name="connsiteX186" fmla="*/ 375 w 119503"/>
                    <a:gd name="connsiteY186" fmla="*/ 20606 h 119422"/>
                    <a:gd name="connsiteX187" fmla="*/ 375 w 119503"/>
                    <a:gd name="connsiteY187" fmla="*/ 23066 h 119422"/>
                    <a:gd name="connsiteX188" fmla="*/ 175 w 119503"/>
                    <a:gd name="connsiteY188" fmla="*/ 24063 h 119422"/>
                    <a:gd name="connsiteX189" fmla="*/ 1299 w 119503"/>
                    <a:gd name="connsiteY189" fmla="*/ 24063 h 119422"/>
                    <a:gd name="connsiteX190" fmla="*/ 2422 w 119503"/>
                    <a:gd name="connsiteY190" fmla="*/ 26257 h 119422"/>
                    <a:gd name="connsiteX191" fmla="*/ 4270 w 119503"/>
                    <a:gd name="connsiteY191" fmla="*/ 25293 h 119422"/>
                    <a:gd name="connsiteX192" fmla="*/ 4270 w 119503"/>
                    <a:gd name="connsiteY192" fmla="*/ 25526 h 119422"/>
                    <a:gd name="connsiteX193" fmla="*/ 6292 w 119503"/>
                    <a:gd name="connsiteY193" fmla="*/ 25293 h 119422"/>
                    <a:gd name="connsiteX194" fmla="*/ 6667 w 119503"/>
                    <a:gd name="connsiteY194" fmla="*/ 25791 h 119422"/>
                    <a:gd name="connsiteX195" fmla="*/ 7241 w 119503"/>
                    <a:gd name="connsiteY195" fmla="*/ 25791 h 119422"/>
                    <a:gd name="connsiteX196" fmla="*/ 8340 w 119503"/>
                    <a:gd name="connsiteY196" fmla="*/ 26024 h 119422"/>
                    <a:gd name="connsiteX197" fmla="*/ 9089 w 119503"/>
                    <a:gd name="connsiteY197" fmla="*/ 27753 h 119422"/>
                    <a:gd name="connsiteX198" fmla="*/ 9264 w 119503"/>
                    <a:gd name="connsiteY198" fmla="*/ 29714 h 119422"/>
                    <a:gd name="connsiteX199" fmla="*/ 10387 w 119503"/>
                    <a:gd name="connsiteY199" fmla="*/ 30711 h 119422"/>
                    <a:gd name="connsiteX200" fmla="*/ 11311 w 119503"/>
                    <a:gd name="connsiteY200" fmla="*/ 31941 h 119422"/>
                    <a:gd name="connsiteX201" fmla="*/ 12984 w 119503"/>
                    <a:gd name="connsiteY201" fmla="*/ 32706 h 119422"/>
                    <a:gd name="connsiteX202" fmla="*/ 13733 w 119503"/>
                    <a:gd name="connsiteY202" fmla="*/ 33936 h 119422"/>
                    <a:gd name="connsiteX203" fmla="*/ 14832 w 119503"/>
                    <a:gd name="connsiteY203" fmla="*/ 34434 h 119422"/>
                    <a:gd name="connsiteX204" fmla="*/ 18527 w 119503"/>
                    <a:gd name="connsiteY204" fmla="*/ 35165 h 119422"/>
                    <a:gd name="connsiteX205" fmla="*/ 18527 w 119503"/>
                    <a:gd name="connsiteY205" fmla="*/ 36395 h 119422"/>
                    <a:gd name="connsiteX206" fmla="*/ 18178 w 119503"/>
                    <a:gd name="connsiteY206" fmla="*/ 37127 h 119422"/>
                    <a:gd name="connsiteX207" fmla="*/ 17603 w 119503"/>
                    <a:gd name="connsiteY207" fmla="*/ 41581 h 119422"/>
                    <a:gd name="connsiteX208" fmla="*/ 18527 w 119503"/>
                    <a:gd name="connsiteY208" fmla="*/ 41581 h 119422"/>
                    <a:gd name="connsiteX209" fmla="*/ 19276 w 119503"/>
                    <a:gd name="connsiteY209" fmla="*/ 42811 h 119422"/>
                    <a:gd name="connsiteX210" fmla="*/ 20949 w 119503"/>
                    <a:gd name="connsiteY210" fmla="*/ 44539 h 119422"/>
                    <a:gd name="connsiteX211" fmla="*/ 22797 w 119503"/>
                    <a:gd name="connsiteY211" fmla="*/ 45271 h 119422"/>
                    <a:gd name="connsiteX212" fmla="*/ 22247 w 119503"/>
                    <a:gd name="connsiteY212" fmla="*/ 47764 h 119422"/>
                    <a:gd name="connsiteX213" fmla="*/ 21873 w 119503"/>
                    <a:gd name="connsiteY213" fmla="*/ 48994 h 119422"/>
                    <a:gd name="connsiteX214" fmla="*/ 21698 w 119503"/>
                    <a:gd name="connsiteY214" fmla="*/ 50456 h 119422"/>
                    <a:gd name="connsiteX215" fmla="*/ 31132 w 119503"/>
                    <a:gd name="connsiteY215" fmla="*/ 55971 h 119422"/>
                    <a:gd name="connsiteX216" fmla="*/ 31919 w 119503"/>
                    <a:gd name="connsiteY216" fmla="*/ 57019 h 119422"/>
                    <a:gd name="connsiteX217" fmla="*/ 19844 w 119503"/>
                    <a:gd name="connsiteY217" fmla="*/ 50378 h 119422"/>
                    <a:gd name="connsiteX218" fmla="*/ 29819 w 119503"/>
                    <a:gd name="connsiteY218" fmla="*/ 55971 h 119422"/>
                    <a:gd name="connsiteX219" fmla="*/ 31394 w 119503"/>
                    <a:gd name="connsiteY219" fmla="*/ 57718 h 119422"/>
                    <a:gd name="connsiteX220" fmla="*/ 20774 w 119503"/>
                    <a:gd name="connsiteY220" fmla="*/ 50955 h 119422"/>
                    <a:gd name="connsiteX221" fmla="*/ 20400 w 119503"/>
                    <a:gd name="connsiteY221" fmla="*/ 52185 h 119422"/>
                    <a:gd name="connsiteX222" fmla="*/ 18902 w 119503"/>
                    <a:gd name="connsiteY222" fmla="*/ 52185 h 119422"/>
                    <a:gd name="connsiteX223" fmla="*/ 18178 w 119503"/>
                    <a:gd name="connsiteY223" fmla="*/ 52185 h 119422"/>
                    <a:gd name="connsiteX224" fmla="*/ 17603 w 119503"/>
                    <a:gd name="connsiteY224" fmla="*/ 52683 h 119422"/>
                    <a:gd name="connsiteX225" fmla="*/ 16130 w 119503"/>
                    <a:gd name="connsiteY225" fmla="*/ 53182 h 119422"/>
                    <a:gd name="connsiteX226" fmla="*/ 15955 w 119503"/>
                    <a:gd name="connsiteY226" fmla="*/ 55143 h 119422"/>
                    <a:gd name="connsiteX227" fmla="*/ 15581 w 119503"/>
                    <a:gd name="connsiteY227" fmla="*/ 57138 h 119422"/>
                    <a:gd name="connsiteX228" fmla="*/ 14657 w 119503"/>
                    <a:gd name="connsiteY228" fmla="*/ 58135 h 119422"/>
                    <a:gd name="connsiteX229" fmla="*/ 11686 w 119503"/>
                    <a:gd name="connsiteY229" fmla="*/ 58135 h 119422"/>
                    <a:gd name="connsiteX230" fmla="*/ 11486 w 119503"/>
                    <a:gd name="connsiteY230" fmla="*/ 59830 h 119422"/>
                    <a:gd name="connsiteX231" fmla="*/ 11311 w 119503"/>
                    <a:gd name="connsiteY231" fmla="*/ 62789 h 119422"/>
                    <a:gd name="connsiteX232" fmla="*/ 11486 w 119503"/>
                    <a:gd name="connsiteY232" fmla="*/ 66512 h 119422"/>
                    <a:gd name="connsiteX233" fmla="*/ 11860 w 119503"/>
                    <a:gd name="connsiteY233" fmla="*/ 66744 h 119422"/>
                    <a:gd name="connsiteX234" fmla="*/ 12235 w 119503"/>
                    <a:gd name="connsiteY234" fmla="*/ 73160 h 119422"/>
                    <a:gd name="connsiteX235" fmla="*/ 12784 w 119503"/>
                    <a:gd name="connsiteY235" fmla="*/ 76152 h 119422"/>
                    <a:gd name="connsiteX236" fmla="*/ 12410 w 119503"/>
                    <a:gd name="connsiteY236" fmla="*/ 77382 h 119422"/>
                    <a:gd name="connsiteX237" fmla="*/ 12784 w 119503"/>
                    <a:gd name="connsiteY237" fmla="*/ 78113 h 119422"/>
                    <a:gd name="connsiteX238" fmla="*/ 12784 w 119503"/>
                    <a:gd name="connsiteY238" fmla="*/ 78844 h 119422"/>
                    <a:gd name="connsiteX239" fmla="*/ 12235 w 119503"/>
                    <a:gd name="connsiteY239" fmla="*/ 82068 h 119422"/>
                    <a:gd name="connsiteX240" fmla="*/ 12609 w 119503"/>
                    <a:gd name="connsiteY240" fmla="*/ 83298 h 119422"/>
                    <a:gd name="connsiteX241" fmla="*/ 12784 w 119503"/>
                    <a:gd name="connsiteY241" fmla="*/ 85526 h 119422"/>
                    <a:gd name="connsiteX242" fmla="*/ 12609 w 119503"/>
                    <a:gd name="connsiteY242" fmla="*/ 87254 h 119422"/>
                    <a:gd name="connsiteX243" fmla="*/ 12060 w 119503"/>
                    <a:gd name="connsiteY243" fmla="*/ 88484 h 119422"/>
                    <a:gd name="connsiteX244" fmla="*/ 12410 w 119503"/>
                    <a:gd name="connsiteY244" fmla="*/ 89714 h 119422"/>
                    <a:gd name="connsiteX245" fmla="*/ 12410 w 119503"/>
                    <a:gd name="connsiteY245" fmla="*/ 91442 h 119422"/>
                    <a:gd name="connsiteX246" fmla="*/ 12609 w 119503"/>
                    <a:gd name="connsiteY246" fmla="*/ 91442 h 119422"/>
                    <a:gd name="connsiteX247" fmla="*/ 12410 w 119503"/>
                    <a:gd name="connsiteY247" fmla="*/ 93902 h 119422"/>
                    <a:gd name="connsiteX248" fmla="*/ 14457 w 119503"/>
                    <a:gd name="connsiteY248" fmla="*/ 96129 h 119422"/>
                    <a:gd name="connsiteX249" fmla="*/ 19276 w 119503"/>
                    <a:gd name="connsiteY249" fmla="*/ 98357 h 119422"/>
                    <a:gd name="connsiteX250" fmla="*/ 20400 w 119503"/>
                    <a:gd name="connsiteY250" fmla="*/ 99819 h 119422"/>
                    <a:gd name="connsiteX251" fmla="*/ 21698 w 119503"/>
                    <a:gd name="connsiteY251" fmla="*/ 100085 h 119422"/>
                    <a:gd name="connsiteX252" fmla="*/ 23721 w 119503"/>
                    <a:gd name="connsiteY252" fmla="*/ 103276 h 119422"/>
                    <a:gd name="connsiteX253" fmla="*/ 23920 w 119503"/>
                    <a:gd name="connsiteY253" fmla="*/ 102545 h 119422"/>
                    <a:gd name="connsiteX254" fmla="*/ 27266 w 119503"/>
                    <a:gd name="connsiteY254" fmla="*/ 103542 h 119422"/>
                    <a:gd name="connsiteX255" fmla="*/ 27266 w 119503"/>
                    <a:gd name="connsiteY255" fmla="*/ 102046 h 119422"/>
                    <a:gd name="connsiteX256" fmla="*/ 28565 w 119503"/>
                    <a:gd name="connsiteY256" fmla="*/ 101581 h 119422"/>
                    <a:gd name="connsiteX257" fmla="*/ 27990 w 119503"/>
                    <a:gd name="connsiteY257" fmla="*/ 105005 h 119422"/>
                    <a:gd name="connsiteX258" fmla="*/ 28190 w 119503"/>
                    <a:gd name="connsiteY258" fmla="*/ 105005 h 119422"/>
                    <a:gd name="connsiteX259" fmla="*/ 27990 w 119503"/>
                    <a:gd name="connsiteY259" fmla="*/ 107232 h 119422"/>
                    <a:gd name="connsiteX260" fmla="*/ 27815 w 119503"/>
                    <a:gd name="connsiteY260" fmla="*/ 108728 h 119422"/>
                    <a:gd name="connsiteX261" fmla="*/ 27990 w 119503"/>
                    <a:gd name="connsiteY261" fmla="*/ 110190 h 119422"/>
                    <a:gd name="connsiteX262" fmla="*/ 31336 w 119503"/>
                    <a:gd name="connsiteY262" fmla="*/ 109725 h 119422"/>
                    <a:gd name="connsiteX263" fmla="*/ 31711 w 119503"/>
                    <a:gd name="connsiteY263" fmla="*/ 111188 h 119422"/>
                    <a:gd name="connsiteX264" fmla="*/ 32085 w 119503"/>
                    <a:gd name="connsiteY264" fmla="*/ 111188 h 119422"/>
                    <a:gd name="connsiteX265" fmla="*/ 32085 w 119503"/>
                    <a:gd name="connsiteY265" fmla="*/ 111454 h 119422"/>
                    <a:gd name="connsiteX266" fmla="*/ 33009 w 119503"/>
                    <a:gd name="connsiteY266" fmla="*/ 111454 h 119422"/>
                    <a:gd name="connsiteX267" fmla="*/ 33558 w 119503"/>
                    <a:gd name="connsiteY267" fmla="*/ 110689 h 119422"/>
                    <a:gd name="connsiteX268" fmla="*/ 33558 w 119503"/>
                    <a:gd name="connsiteY268" fmla="*/ 110456 h 119422"/>
                    <a:gd name="connsiteX269" fmla="*/ 34482 w 119503"/>
                    <a:gd name="connsiteY269" fmla="*/ 110456 h 119422"/>
                    <a:gd name="connsiteX270" fmla="*/ 35056 w 119503"/>
                    <a:gd name="connsiteY270" fmla="*/ 112418 h 119422"/>
                    <a:gd name="connsiteX271" fmla="*/ 36530 w 119503"/>
                    <a:gd name="connsiteY271" fmla="*/ 112418 h 119422"/>
                    <a:gd name="connsiteX272" fmla="*/ 38377 w 119503"/>
                    <a:gd name="connsiteY272" fmla="*/ 114877 h 119422"/>
                    <a:gd name="connsiteX273" fmla="*/ 38202 w 119503"/>
                    <a:gd name="connsiteY273" fmla="*/ 116107 h 119422"/>
                    <a:gd name="connsiteX274" fmla="*/ 38377 w 119503"/>
                    <a:gd name="connsiteY274" fmla="*/ 116107 h 119422"/>
                    <a:gd name="connsiteX275" fmla="*/ 40225 w 119503"/>
                    <a:gd name="connsiteY275"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61374 w 119503"/>
                    <a:gd name="connsiteY25" fmla="*/ 97127 h 119422"/>
                    <a:gd name="connsiteX26" fmla="*/ 61923 w 119503"/>
                    <a:gd name="connsiteY26" fmla="*/ 99321 h 119422"/>
                    <a:gd name="connsiteX27" fmla="*/ 63596 w 119503"/>
                    <a:gd name="connsiteY27" fmla="*/ 99819 h 119422"/>
                    <a:gd name="connsiteX28" fmla="*/ 64719 w 119503"/>
                    <a:gd name="connsiteY28" fmla="*/ 101082 h 119422"/>
                    <a:gd name="connsiteX29" fmla="*/ 65818 w 119503"/>
                    <a:gd name="connsiteY29" fmla="*/ 103044 h 119422"/>
                    <a:gd name="connsiteX30" fmla="*/ 67691 w 119503"/>
                    <a:gd name="connsiteY30" fmla="*/ 103044 h 119422"/>
                    <a:gd name="connsiteX31" fmla="*/ 68614 w 119503"/>
                    <a:gd name="connsiteY31" fmla="*/ 104273 h 119422"/>
                    <a:gd name="connsiteX32" fmla="*/ 71561 w 119503"/>
                    <a:gd name="connsiteY32" fmla="*/ 105503 h 119422"/>
                    <a:gd name="connsiteX33" fmla="*/ 74732 w 119503"/>
                    <a:gd name="connsiteY33" fmla="*/ 104539 h 119422"/>
                    <a:gd name="connsiteX34" fmla="*/ 77329 w 119503"/>
                    <a:gd name="connsiteY34" fmla="*/ 103276 h 119422"/>
                    <a:gd name="connsiteX35" fmla="*/ 77329 w 119503"/>
                    <a:gd name="connsiteY35" fmla="*/ 105769 h 119422"/>
                    <a:gd name="connsiteX36" fmla="*/ 78977 w 119503"/>
                    <a:gd name="connsiteY36" fmla="*/ 107232 h 119422"/>
                    <a:gd name="connsiteX37" fmla="*/ 80100 w 119503"/>
                    <a:gd name="connsiteY37" fmla="*/ 109459 h 119422"/>
                    <a:gd name="connsiteX38" fmla="*/ 80100 w 119503"/>
                    <a:gd name="connsiteY38" fmla="*/ 111686 h 119422"/>
                    <a:gd name="connsiteX39" fmla="*/ 81573 w 119503"/>
                    <a:gd name="connsiteY39" fmla="*/ 111919 h 119422"/>
                    <a:gd name="connsiteX40" fmla="*/ 82872 w 119503"/>
                    <a:gd name="connsiteY40" fmla="*/ 112185 h 119422"/>
                    <a:gd name="connsiteX41" fmla="*/ 83796 w 119503"/>
                    <a:gd name="connsiteY41" fmla="*/ 111188 h 119422"/>
                    <a:gd name="connsiteX42" fmla="*/ 84545 w 119503"/>
                    <a:gd name="connsiteY42" fmla="*/ 111188 h 119422"/>
                    <a:gd name="connsiteX43" fmla="*/ 85094 w 119503"/>
                    <a:gd name="connsiteY43" fmla="*/ 110456 h 119422"/>
                    <a:gd name="connsiteX44" fmla="*/ 86043 w 119503"/>
                    <a:gd name="connsiteY44" fmla="*/ 115875 h 119422"/>
                    <a:gd name="connsiteX45" fmla="*/ 85294 w 119503"/>
                    <a:gd name="connsiteY45" fmla="*/ 117104 h 119422"/>
                    <a:gd name="connsiteX46" fmla="*/ 86592 w 119503"/>
                    <a:gd name="connsiteY46" fmla="*/ 116606 h 119422"/>
                    <a:gd name="connsiteX47" fmla="*/ 87516 w 119503"/>
                    <a:gd name="connsiteY47" fmla="*/ 117603 h 119422"/>
                    <a:gd name="connsiteX48" fmla="*/ 88440 w 119503"/>
                    <a:gd name="connsiteY48" fmla="*/ 118334 h 119422"/>
                    <a:gd name="connsiteX49" fmla="*/ 89563 w 119503"/>
                    <a:gd name="connsiteY49" fmla="*/ 118334 h 119422"/>
                    <a:gd name="connsiteX50" fmla="*/ 89563 w 119503"/>
                    <a:gd name="connsiteY50" fmla="*/ 117603 h 119422"/>
                    <a:gd name="connsiteX51" fmla="*/ 88814 w 119503"/>
                    <a:gd name="connsiteY51" fmla="*/ 115143 h 119422"/>
                    <a:gd name="connsiteX52" fmla="*/ 87890 w 119503"/>
                    <a:gd name="connsiteY52" fmla="*/ 114412 h 119422"/>
                    <a:gd name="connsiteX53" fmla="*/ 88814 w 119503"/>
                    <a:gd name="connsiteY53" fmla="*/ 113647 h 119422"/>
                    <a:gd name="connsiteX54" fmla="*/ 92335 w 119503"/>
                    <a:gd name="connsiteY54" fmla="*/ 111454 h 119422"/>
                    <a:gd name="connsiteX55" fmla="*/ 93084 w 119503"/>
                    <a:gd name="connsiteY55" fmla="*/ 109958 h 119422"/>
                    <a:gd name="connsiteX56" fmla="*/ 93458 w 119503"/>
                    <a:gd name="connsiteY56" fmla="*/ 109958 h 119422"/>
                    <a:gd name="connsiteX57" fmla="*/ 93084 w 119503"/>
                    <a:gd name="connsiteY57" fmla="*/ 114645 h 119422"/>
                    <a:gd name="connsiteX58" fmla="*/ 94008 w 119503"/>
                    <a:gd name="connsiteY58" fmla="*/ 115143 h 119422"/>
                    <a:gd name="connsiteX59" fmla="*/ 94008 w 119503"/>
                    <a:gd name="connsiteY59" fmla="*/ 116606 h 119422"/>
                    <a:gd name="connsiteX60" fmla="*/ 95681 w 119503"/>
                    <a:gd name="connsiteY60" fmla="*/ 118102 h 119422"/>
                    <a:gd name="connsiteX61" fmla="*/ 96979 w 119503"/>
                    <a:gd name="connsiteY61" fmla="*/ 119332 h 119422"/>
                    <a:gd name="connsiteX62" fmla="*/ 97903 w 119503"/>
                    <a:gd name="connsiteY62" fmla="*/ 117603 h 119422"/>
                    <a:gd name="connsiteX63" fmla="*/ 98277 w 119503"/>
                    <a:gd name="connsiteY63" fmla="*/ 117603 h 119422"/>
                    <a:gd name="connsiteX64" fmla="*/ 98452 w 119503"/>
                    <a:gd name="connsiteY64" fmla="*/ 116872 h 119422"/>
                    <a:gd name="connsiteX65" fmla="*/ 99001 w 119503"/>
                    <a:gd name="connsiteY65" fmla="*/ 116107 h 119422"/>
                    <a:gd name="connsiteX66" fmla="*/ 100325 w 119503"/>
                    <a:gd name="connsiteY66" fmla="*/ 115875 h 119422"/>
                    <a:gd name="connsiteX67" fmla="*/ 101798 w 119503"/>
                    <a:gd name="connsiteY67" fmla="*/ 112916 h 119422"/>
                    <a:gd name="connsiteX68" fmla="*/ 102897 w 119503"/>
                    <a:gd name="connsiteY68" fmla="*/ 114146 h 119422"/>
                    <a:gd name="connsiteX69" fmla="*/ 103646 w 119503"/>
                    <a:gd name="connsiteY69" fmla="*/ 112683 h 119422"/>
                    <a:gd name="connsiteX70" fmla="*/ 104769 w 119503"/>
                    <a:gd name="connsiteY70" fmla="*/ 111454 h 119422"/>
                    <a:gd name="connsiteX71" fmla="*/ 106242 w 119503"/>
                    <a:gd name="connsiteY71" fmla="*/ 110689 h 119422"/>
                    <a:gd name="connsiteX72" fmla="*/ 105493 w 119503"/>
                    <a:gd name="connsiteY72" fmla="*/ 107731 h 119422"/>
                    <a:gd name="connsiteX73" fmla="*/ 104769 w 119503"/>
                    <a:gd name="connsiteY73" fmla="*/ 106501 h 119422"/>
                    <a:gd name="connsiteX74" fmla="*/ 104195 w 119503"/>
                    <a:gd name="connsiteY74" fmla="*/ 105005 h 119422"/>
                    <a:gd name="connsiteX75" fmla="*/ 102722 w 119503"/>
                    <a:gd name="connsiteY75" fmla="*/ 102046 h 119422"/>
                    <a:gd name="connsiteX76" fmla="*/ 103471 w 119503"/>
                    <a:gd name="connsiteY76" fmla="*/ 98855 h 119422"/>
                    <a:gd name="connsiteX77" fmla="*/ 100325 w 119503"/>
                    <a:gd name="connsiteY77" fmla="*/ 95897 h 119422"/>
                    <a:gd name="connsiteX78" fmla="*/ 96979 w 119503"/>
                    <a:gd name="connsiteY78" fmla="*/ 91442 h 119422"/>
                    <a:gd name="connsiteX79" fmla="*/ 96779 w 119503"/>
                    <a:gd name="connsiteY79" fmla="*/ 87254 h 119422"/>
                    <a:gd name="connsiteX80" fmla="*/ 99201 w 119503"/>
                    <a:gd name="connsiteY80" fmla="*/ 86988 h 119422"/>
                    <a:gd name="connsiteX81" fmla="*/ 99001 w 119503"/>
                    <a:gd name="connsiteY81" fmla="*/ 85526 h 119422"/>
                    <a:gd name="connsiteX82" fmla="*/ 97354 w 119503"/>
                    <a:gd name="connsiteY82" fmla="*/ 78345 h 119422"/>
                    <a:gd name="connsiteX83" fmla="*/ 97154 w 119503"/>
                    <a:gd name="connsiteY83" fmla="*/ 78113 h 119422"/>
                    <a:gd name="connsiteX84" fmla="*/ 98652 w 119503"/>
                    <a:gd name="connsiteY84" fmla="*/ 76617 h 119422"/>
                    <a:gd name="connsiteX85" fmla="*/ 99751 w 119503"/>
                    <a:gd name="connsiteY85" fmla="*/ 77116 h 119422"/>
                    <a:gd name="connsiteX86" fmla="*/ 100874 w 119503"/>
                    <a:gd name="connsiteY86" fmla="*/ 77116 h 119422"/>
                    <a:gd name="connsiteX87" fmla="*/ 102897 w 119503"/>
                    <a:gd name="connsiteY87" fmla="*/ 77880 h 119422"/>
                    <a:gd name="connsiteX88" fmla="*/ 105119 w 119503"/>
                    <a:gd name="connsiteY88" fmla="*/ 77880 h 119422"/>
                    <a:gd name="connsiteX89" fmla="*/ 104769 w 119503"/>
                    <a:gd name="connsiteY89" fmla="*/ 76384 h 119422"/>
                    <a:gd name="connsiteX90" fmla="*/ 105693 w 119503"/>
                    <a:gd name="connsiteY90" fmla="*/ 75653 h 119422"/>
                    <a:gd name="connsiteX91" fmla="*/ 106992 w 119503"/>
                    <a:gd name="connsiteY91" fmla="*/ 72927 h 119422"/>
                    <a:gd name="connsiteX92" fmla="*/ 106792 w 119503"/>
                    <a:gd name="connsiteY92" fmla="*/ 71431 h 119422"/>
                    <a:gd name="connsiteX93" fmla="*/ 107166 w 119503"/>
                    <a:gd name="connsiteY93" fmla="*/ 69703 h 119422"/>
                    <a:gd name="connsiteX94" fmla="*/ 106242 w 119503"/>
                    <a:gd name="connsiteY94" fmla="*/ 67509 h 119422"/>
                    <a:gd name="connsiteX95" fmla="*/ 108664 w 119503"/>
                    <a:gd name="connsiteY95" fmla="*/ 67243 h 119422"/>
                    <a:gd name="connsiteX96" fmla="*/ 110312 w 119503"/>
                    <a:gd name="connsiteY96" fmla="*/ 67010 h 119422"/>
                    <a:gd name="connsiteX97" fmla="*/ 110512 w 119503"/>
                    <a:gd name="connsiteY97" fmla="*/ 65282 h 119422"/>
                    <a:gd name="connsiteX98" fmla="*/ 112360 w 119503"/>
                    <a:gd name="connsiteY98" fmla="*/ 62789 h 119422"/>
                    <a:gd name="connsiteX99" fmla="*/ 115131 w 119503"/>
                    <a:gd name="connsiteY99" fmla="*/ 62323 h 119422"/>
                    <a:gd name="connsiteX100" fmla="*/ 115706 w 119503"/>
                    <a:gd name="connsiteY100" fmla="*/ 58600 h 119422"/>
                    <a:gd name="connsiteX101" fmla="*/ 116430 w 119503"/>
                    <a:gd name="connsiteY101" fmla="*/ 57138 h 119422"/>
                    <a:gd name="connsiteX102" fmla="*/ 117179 w 119503"/>
                    <a:gd name="connsiteY102" fmla="*/ 55409 h 119422"/>
                    <a:gd name="connsiteX103" fmla="*/ 118302 w 119503"/>
                    <a:gd name="connsiteY103" fmla="*/ 50456 h 119422"/>
                    <a:gd name="connsiteX104" fmla="*/ 118677 w 119503"/>
                    <a:gd name="connsiteY104" fmla="*/ 45038 h 119422"/>
                    <a:gd name="connsiteX105" fmla="*/ 119401 w 119503"/>
                    <a:gd name="connsiteY105" fmla="*/ 42811 h 119422"/>
                    <a:gd name="connsiteX106" fmla="*/ 118477 w 119503"/>
                    <a:gd name="connsiteY106" fmla="*/ 41082 h 119422"/>
                    <a:gd name="connsiteX107" fmla="*/ 117928 w 119503"/>
                    <a:gd name="connsiteY107" fmla="*/ 40584 h 119422"/>
                    <a:gd name="connsiteX108" fmla="*/ 117004 w 119503"/>
                    <a:gd name="connsiteY108" fmla="*/ 40351 h 119422"/>
                    <a:gd name="connsiteX109" fmla="*/ 115706 w 119503"/>
                    <a:gd name="connsiteY109" fmla="*/ 38124 h 119422"/>
                    <a:gd name="connsiteX110" fmla="*/ 112734 w 119503"/>
                    <a:gd name="connsiteY110" fmla="*/ 36395 h 119422"/>
                    <a:gd name="connsiteX111" fmla="*/ 109014 w 119503"/>
                    <a:gd name="connsiteY111" fmla="*/ 35398 h 119422"/>
                    <a:gd name="connsiteX112" fmla="*/ 105319 w 119503"/>
                    <a:gd name="connsiteY112" fmla="*/ 33437 h 119422"/>
                    <a:gd name="connsiteX113" fmla="*/ 104395 w 119503"/>
                    <a:gd name="connsiteY113" fmla="*/ 31708 h 119422"/>
                    <a:gd name="connsiteX114" fmla="*/ 102547 w 119503"/>
                    <a:gd name="connsiteY114" fmla="*/ 32207 h 119422"/>
                    <a:gd name="connsiteX115" fmla="*/ 101598 w 119503"/>
                    <a:gd name="connsiteY115" fmla="*/ 34434 h 119422"/>
                    <a:gd name="connsiteX116" fmla="*/ 99376 w 119503"/>
                    <a:gd name="connsiteY116" fmla="*/ 34168 h 119422"/>
                    <a:gd name="connsiteX117" fmla="*/ 94932 w 119503"/>
                    <a:gd name="connsiteY117" fmla="*/ 33670 h 119422"/>
                    <a:gd name="connsiteX118" fmla="*/ 92709 w 119503"/>
                    <a:gd name="connsiteY118" fmla="*/ 35165 h 119422"/>
                    <a:gd name="connsiteX119" fmla="*/ 90487 w 119503"/>
                    <a:gd name="connsiteY119" fmla="*/ 36129 h 119422"/>
                    <a:gd name="connsiteX120" fmla="*/ 89364 w 119503"/>
                    <a:gd name="connsiteY120" fmla="*/ 36894 h 119422"/>
                    <a:gd name="connsiteX121" fmla="*/ 88265 w 119503"/>
                    <a:gd name="connsiteY121" fmla="*/ 36894 h 119422"/>
                    <a:gd name="connsiteX122" fmla="*/ 87516 w 119503"/>
                    <a:gd name="connsiteY122" fmla="*/ 37858 h 119422"/>
                    <a:gd name="connsiteX123" fmla="*/ 86417 w 119503"/>
                    <a:gd name="connsiteY123" fmla="*/ 38124 h 119422"/>
                    <a:gd name="connsiteX124" fmla="*/ 86217 w 119503"/>
                    <a:gd name="connsiteY124" fmla="*/ 39121 h 119422"/>
                    <a:gd name="connsiteX125" fmla="*/ 83246 w 119503"/>
                    <a:gd name="connsiteY125" fmla="*/ 39121 h 119422"/>
                    <a:gd name="connsiteX126" fmla="*/ 81948 w 119503"/>
                    <a:gd name="connsiteY126" fmla="*/ 40850 h 119422"/>
                    <a:gd name="connsiteX127" fmla="*/ 80475 w 119503"/>
                    <a:gd name="connsiteY127" fmla="*/ 40850 h 119422"/>
                    <a:gd name="connsiteX128" fmla="*/ 78802 w 119503"/>
                    <a:gd name="connsiteY128" fmla="*/ 40850 h 119422"/>
                    <a:gd name="connsiteX129" fmla="*/ 76954 w 119503"/>
                    <a:gd name="connsiteY129" fmla="*/ 41082 h 119422"/>
                    <a:gd name="connsiteX130" fmla="*/ 75281 w 119503"/>
                    <a:gd name="connsiteY130" fmla="*/ 40850 h 119422"/>
                    <a:gd name="connsiteX131" fmla="*/ 73234 w 119503"/>
                    <a:gd name="connsiteY131" fmla="*/ 41348 h 119422"/>
                    <a:gd name="connsiteX132" fmla="*/ 75656 w 119503"/>
                    <a:gd name="connsiteY132" fmla="*/ 38623 h 119422"/>
                    <a:gd name="connsiteX133" fmla="*/ 75281 w 119503"/>
                    <a:gd name="connsiteY133" fmla="*/ 37127 h 119422"/>
                    <a:gd name="connsiteX134" fmla="*/ 74732 w 119503"/>
                    <a:gd name="connsiteY134" fmla="*/ 36894 h 119422"/>
                    <a:gd name="connsiteX135" fmla="*/ 74357 w 119503"/>
                    <a:gd name="connsiteY135" fmla="*/ 35897 h 119422"/>
                    <a:gd name="connsiteX136" fmla="*/ 72135 w 119503"/>
                    <a:gd name="connsiteY136" fmla="*/ 35165 h 119422"/>
                    <a:gd name="connsiteX137" fmla="*/ 71011 w 119503"/>
                    <a:gd name="connsiteY137" fmla="*/ 34667 h 119422"/>
                    <a:gd name="connsiteX138" fmla="*/ 70462 w 119503"/>
                    <a:gd name="connsiteY138" fmla="*/ 33171 h 119422"/>
                    <a:gd name="connsiteX139" fmla="*/ 67865 w 119503"/>
                    <a:gd name="connsiteY139" fmla="*/ 32938 h 119422"/>
                    <a:gd name="connsiteX140" fmla="*/ 65269 w 119503"/>
                    <a:gd name="connsiteY140" fmla="*/ 31476 h 119422"/>
                    <a:gd name="connsiteX141" fmla="*/ 64345 w 119503"/>
                    <a:gd name="connsiteY141" fmla="*/ 27021 h 119422"/>
                    <a:gd name="connsiteX142" fmla="*/ 63421 w 119503"/>
                    <a:gd name="connsiteY142" fmla="*/ 24562 h 119422"/>
                    <a:gd name="connsiteX143" fmla="*/ 61374 w 119503"/>
                    <a:gd name="connsiteY143" fmla="*/ 23564 h 119422"/>
                    <a:gd name="connsiteX144" fmla="*/ 59326 w 119503"/>
                    <a:gd name="connsiteY144" fmla="*/ 20340 h 119422"/>
                    <a:gd name="connsiteX145" fmla="*/ 56005 w 119503"/>
                    <a:gd name="connsiteY145" fmla="*/ 19343 h 119422"/>
                    <a:gd name="connsiteX146" fmla="*/ 54882 w 119503"/>
                    <a:gd name="connsiteY146" fmla="*/ 17647 h 119422"/>
                    <a:gd name="connsiteX147" fmla="*/ 53583 w 119503"/>
                    <a:gd name="connsiteY147" fmla="*/ 16384 h 119422"/>
                    <a:gd name="connsiteX148" fmla="*/ 52460 w 119503"/>
                    <a:gd name="connsiteY148" fmla="*/ 13692 h 119422"/>
                    <a:gd name="connsiteX149" fmla="*/ 51536 w 119503"/>
                    <a:gd name="connsiteY149" fmla="*/ 10467 h 119422"/>
                    <a:gd name="connsiteX150" fmla="*/ 47291 w 119503"/>
                    <a:gd name="connsiteY150" fmla="*/ 7775 h 119422"/>
                    <a:gd name="connsiteX151" fmla="*/ 46542 w 119503"/>
                    <a:gd name="connsiteY151" fmla="*/ 8739 h 119422"/>
                    <a:gd name="connsiteX152" fmla="*/ 45418 w 119503"/>
                    <a:gd name="connsiteY152" fmla="*/ 8008 h 119422"/>
                    <a:gd name="connsiteX153" fmla="*/ 45618 w 119503"/>
                    <a:gd name="connsiteY153" fmla="*/ 4318 h 119422"/>
                    <a:gd name="connsiteX154" fmla="*/ 43746 w 119503"/>
                    <a:gd name="connsiteY154" fmla="*/ 2589 h 119422"/>
                    <a:gd name="connsiteX155" fmla="*/ 41174 w 119503"/>
                    <a:gd name="connsiteY155" fmla="*/ 2091 h 119422"/>
                    <a:gd name="connsiteX156" fmla="*/ 40799 w 119503"/>
                    <a:gd name="connsiteY156" fmla="*/ 1592 h 119422"/>
                    <a:gd name="connsiteX157" fmla="*/ 40050 w 119503"/>
                    <a:gd name="connsiteY157" fmla="*/ 1592 h 119422"/>
                    <a:gd name="connsiteX158" fmla="*/ 38552 w 119503"/>
                    <a:gd name="connsiteY158" fmla="*/ 1825 h 119422"/>
                    <a:gd name="connsiteX159" fmla="*/ 36155 w 119503"/>
                    <a:gd name="connsiteY159" fmla="*/ 1093 h 119422"/>
                    <a:gd name="connsiteX160" fmla="*/ 35406 w 119503"/>
                    <a:gd name="connsiteY160" fmla="*/ 96 h 119422"/>
                    <a:gd name="connsiteX161" fmla="*/ 33758 w 119503"/>
                    <a:gd name="connsiteY161" fmla="*/ 362 h 119422"/>
                    <a:gd name="connsiteX162" fmla="*/ 32809 w 119503"/>
                    <a:gd name="connsiteY162" fmla="*/ 1592 h 119422"/>
                    <a:gd name="connsiteX163" fmla="*/ 31511 w 119503"/>
                    <a:gd name="connsiteY163" fmla="*/ 1093 h 119422"/>
                    <a:gd name="connsiteX164" fmla="*/ 28914 w 119503"/>
                    <a:gd name="connsiteY164" fmla="*/ 2091 h 119422"/>
                    <a:gd name="connsiteX165" fmla="*/ 26143 w 119503"/>
                    <a:gd name="connsiteY165" fmla="*/ 2822 h 119422"/>
                    <a:gd name="connsiteX166" fmla="*/ 25968 w 119503"/>
                    <a:gd name="connsiteY166" fmla="*/ 4052 h 119422"/>
                    <a:gd name="connsiteX167" fmla="*/ 22447 w 119503"/>
                    <a:gd name="connsiteY167" fmla="*/ 3055 h 119422"/>
                    <a:gd name="connsiteX168" fmla="*/ 18352 w 119503"/>
                    <a:gd name="connsiteY168" fmla="*/ 2589 h 119422"/>
                    <a:gd name="connsiteX169" fmla="*/ 20949 w 119503"/>
                    <a:gd name="connsiteY169" fmla="*/ 4550 h 119422"/>
                    <a:gd name="connsiteX170" fmla="*/ 21698 w 119503"/>
                    <a:gd name="connsiteY170" fmla="*/ 5049 h 119422"/>
                    <a:gd name="connsiteX171" fmla="*/ 21698 w 119503"/>
                    <a:gd name="connsiteY171" fmla="*/ 6279 h 119422"/>
                    <a:gd name="connsiteX172" fmla="*/ 20200 w 119503"/>
                    <a:gd name="connsiteY172" fmla="*/ 6512 h 119422"/>
                    <a:gd name="connsiteX173" fmla="*/ 18527 w 119503"/>
                    <a:gd name="connsiteY173" fmla="*/ 7010 h 119422"/>
                    <a:gd name="connsiteX174" fmla="*/ 15581 w 119503"/>
                    <a:gd name="connsiteY174" fmla="*/ 6046 h 119422"/>
                    <a:gd name="connsiteX175" fmla="*/ 12235 w 119503"/>
                    <a:gd name="connsiteY175" fmla="*/ 6046 h 119422"/>
                    <a:gd name="connsiteX176" fmla="*/ 10562 w 119503"/>
                    <a:gd name="connsiteY176" fmla="*/ 6046 h 119422"/>
                    <a:gd name="connsiteX177" fmla="*/ 9463 w 119503"/>
                    <a:gd name="connsiteY177" fmla="*/ 7509 h 119422"/>
                    <a:gd name="connsiteX178" fmla="*/ 8340 w 119503"/>
                    <a:gd name="connsiteY178" fmla="*/ 9005 h 119422"/>
                    <a:gd name="connsiteX179" fmla="*/ 7791 w 119503"/>
                    <a:gd name="connsiteY179" fmla="*/ 11465 h 119422"/>
                    <a:gd name="connsiteX180" fmla="*/ 6118 w 119503"/>
                    <a:gd name="connsiteY180" fmla="*/ 11465 h 119422"/>
                    <a:gd name="connsiteX181" fmla="*/ 3146 w 119503"/>
                    <a:gd name="connsiteY181" fmla="*/ 16152 h 119422"/>
                    <a:gd name="connsiteX182" fmla="*/ 2972 w 119503"/>
                    <a:gd name="connsiteY182" fmla="*/ 16384 h 119422"/>
                    <a:gd name="connsiteX183" fmla="*/ 924 w 119503"/>
                    <a:gd name="connsiteY183" fmla="*/ 16650 h 119422"/>
                    <a:gd name="connsiteX184" fmla="*/ 749 w 119503"/>
                    <a:gd name="connsiteY184" fmla="*/ 18113 h 119422"/>
                    <a:gd name="connsiteX185" fmla="*/ 0 w 119503"/>
                    <a:gd name="connsiteY185" fmla="*/ 19609 h 119422"/>
                    <a:gd name="connsiteX186" fmla="*/ 375 w 119503"/>
                    <a:gd name="connsiteY186" fmla="*/ 20606 h 119422"/>
                    <a:gd name="connsiteX187" fmla="*/ 375 w 119503"/>
                    <a:gd name="connsiteY187" fmla="*/ 23066 h 119422"/>
                    <a:gd name="connsiteX188" fmla="*/ 175 w 119503"/>
                    <a:gd name="connsiteY188" fmla="*/ 24063 h 119422"/>
                    <a:gd name="connsiteX189" fmla="*/ 1299 w 119503"/>
                    <a:gd name="connsiteY189" fmla="*/ 24063 h 119422"/>
                    <a:gd name="connsiteX190" fmla="*/ 2422 w 119503"/>
                    <a:gd name="connsiteY190" fmla="*/ 26257 h 119422"/>
                    <a:gd name="connsiteX191" fmla="*/ 4270 w 119503"/>
                    <a:gd name="connsiteY191" fmla="*/ 25293 h 119422"/>
                    <a:gd name="connsiteX192" fmla="*/ 4270 w 119503"/>
                    <a:gd name="connsiteY192" fmla="*/ 25526 h 119422"/>
                    <a:gd name="connsiteX193" fmla="*/ 6292 w 119503"/>
                    <a:gd name="connsiteY193" fmla="*/ 25293 h 119422"/>
                    <a:gd name="connsiteX194" fmla="*/ 6667 w 119503"/>
                    <a:gd name="connsiteY194" fmla="*/ 25791 h 119422"/>
                    <a:gd name="connsiteX195" fmla="*/ 7241 w 119503"/>
                    <a:gd name="connsiteY195" fmla="*/ 25791 h 119422"/>
                    <a:gd name="connsiteX196" fmla="*/ 8340 w 119503"/>
                    <a:gd name="connsiteY196" fmla="*/ 26024 h 119422"/>
                    <a:gd name="connsiteX197" fmla="*/ 9089 w 119503"/>
                    <a:gd name="connsiteY197" fmla="*/ 27753 h 119422"/>
                    <a:gd name="connsiteX198" fmla="*/ 9264 w 119503"/>
                    <a:gd name="connsiteY198" fmla="*/ 29714 h 119422"/>
                    <a:gd name="connsiteX199" fmla="*/ 10387 w 119503"/>
                    <a:gd name="connsiteY199" fmla="*/ 30711 h 119422"/>
                    <a:gd name="connsiteX200" fmla="*/ 11311 w 119503"/>
                    <a:gd name="connsiteY200" fmla="*/ 31941 h 119422"/>
                    <a:gd name="connsiteX201" fmla="*/ 12984 w 119503"/>
                    <a:gd name="connsiteY201" fmla="*/ 32706 h 119422"/>
                    <a:gd name="connsiteX202" fmla="*/ 13733 w 119503"/>
                    <a:gd name="connsiteY202" fmla="*/ 33936 h 119422"/>
                    <a:gd name="connsiteX203" fmla="*/ 14832 w 119503"/>
                    <a:gd name="connsiteY203" fmla="*/ 34434 h 119422"/>
                    <a:gd name="connsiteX204" fmla="*/ 18527 w 119503"/>
                    <a:gd name="connsiteY204" fmla="*/ 35165 h 119422"/>
                    <a:gd name="connsiteX205" fmla="*/ 18527 w 119503"/>
                    <a:gd name="connsiteY205" fmla="*/ 36395 h 119422"/>
                    <a:gd name="connsiteX206" fmla="*/ 18178 w 119503"/>
                    <a:gd name="connsiteY206" fmla="*/ 37127 h 119422"/>
                    <a:gd name="connsiteX207" fmla="*/ 17603 w 119503"/>
                    <a:gd name="connsiteY207" fmla="*/ 41581 h 119422"/>
                    <a:gd name="connsiteX208" fmla="*/ 18527 w 119503"/>
                    <a:gd name="connsiteY208" fmla="*/ 41581 h 119422"/>
                    <a:gd name="connsiteX209" fmla="*/ 19276 w 119503"/>
                    <a:gd name="connsiteY209" fmla="*/ 42811 h 119422"/>
                    <a:gd name="connsiteX210" fmla="*/ 20949 w 119503"/>
                    <a:gd name="connsiteY210" fmla="*/ 44539 h 119422"/>
                    <a:gd name="connsiteX211" fmla="*/ 22797 w 119503"/>
                    <a:gd name="connsiteY211" fmla="*/ 45271 h 119422"/>
                    <a:gd name="connsiteX212" fmla="*/ 22247 w 119503"/>
                    <a:gd name="connsiteY212" fmla="*/ 47764 h 119422"/>
                    <a:gd name="connsiteX213" fmla="*/ 21873 w 119503"/>
                    <a:gd name="connsiteY213" fmla="*/ 48994 h 119422"/>
                    <a:gd name="connsiteX214" fmla="*/ 21698 w 119503"/>
                    <a:gd name="connsiteY214" fmla="*/ 50456 h 119422"/>
                    <a:gd name="connsiteX215" fmla="*/ 31132 w 119503"/>
                    <a:gd name="connsiteY215" fmla="*/ 55971 h 119422"/>
                    <a:gd name="connsiteX216" fmla="*/ 31919 w 119503"/>
                    <a:gd name="connsiteY216" fmla="*/ 57019 h 119422"/>
                    <a:gd name="connsiteX217" fmla="*/ 19844 w 119503"/>
                    <a:gd name="connsiteY217" fmla="*/ 50378 h 119422"/>
                    <a:gd name="connsiteX218" fmla="*/ 29819 w 119503"/>
                    <a:gd name="connsiteY218" fmla="*/ 55971 h 119422"/>
                    <a:gd name="connsiteX219" fmla="*/ 31394 w 119503"/>
                    <a:gd name="connsiteY219" fmla="*/ 57718 h 119422"/>
                    <a:gd name="connsiteX220" fmla="*/ 20774 w 119503"/>
                    <a:gd name="connsiteY220" fmla="*/ 50955 h 119422"/>
                    <a:gd name="connsiteX221" fmla="*/ 20400 w 119503"/>
                    <a:gd name="connsiteY221" fmla="*/ 52185 h 119422"/>
                    <a:gd name="connsiteX222" fmla="*/ 18902 w 119503"/>
                    <a:gd name="connsiteY222" fmla="*/ 52185 h 119422"/>
                    <a:gd name="connsiteX223" fmla="*/ 18178 w 119503"/>
                    <a:gd name="connsiteY223" fmla="*/ 52185 h 119422"/>
                    <a:gd name="connsiteX224" fmla="*/ 17603 w 119503"/>
                    <a:gd name="connsiteY224" fmla="*/ 52683 h 119422"/>
                    <a:gd name="connsiteX225" fmla="*/ 16130 w 119503"/>
                    <a:gd name="connsiteY225" fmla="*/ 53182 h 119422"/>
                    <a:gd name="connsiteX226" fmla="*/ 15955 w 119503"/>
                    <a:gd name="connsiteY226" fmla="*/ 55143 h 119422"/>
                    <a:gd name="connsiteX227" fmla="*/ 15581 w 119503"/>
                    <a:gd name="connsiteY227" fmla="*/ 57138 h 119422"/>
                    <a:gd name="connsiteX228" fmla="*/ 14657 w 119503"/>
                    <a:gd name="connsiteY228" fmla="*/ 58135 h 119422"/>
                    <a:gd name="connsiteX229" fmla="*/ 11686 w 119503"/>
                    <a:gd name="connsiteY229" fmla="*/ 58135 h 119422"/>
                    <a:gd name="connsiteX230" fmla="*/ 11486 w 119503"/>
                    <a:gd name="connsiteY230" fmla="*/ 59830 h 119422"/>
                    <a:gd name="connsiteX231" fmla="*/ 11311 w 119503"/>
                    <a:gd name="connsiteY231" fmla="*/ 62789 h 119422"/>
                    <a:gd name="connsiteX232" fmla="*/ 11486 w 119503"/>
                    <a:gd name="connsiteY232" fmla="*/ 66512 h 119422"/>
                    <a:gd name="connsiteX233" fmla="*/ 11860 w 119503"/>
                    <a:gd name="connsiteY233" fmla="*/ 66744 h 119422"/>
                    <a:gd name="connsiteX234" fmla="*/ 12235 w 119503"/>
                    <a:gd name="connsiteY234" fmla="*/ 73160 h 119422"/>
                    <a:gd name="connsiteX235" fmla="*/ 12784 w 119503"/>
                    <a:gd name="connsiteY235" fmla="*/ 76152 h 119422"/>
                    <a:gd name="connsiteX236" fmla="*/ 12410 w 119503"/>
                    <a:gd name="connsiteY236" fmla="*/ 77382 h 119422"/>
                    <a:gd name="connsiteX237" fmla="*/ 12784 w 119503"/>
                    <a:gd name="connsiteY237" fmla="*/ 78113 h 119422"/>
                    <a:gd name="connsiteX238" fmla="*/ 12784 w 119503"/>
                    <a:gd name="connsiteY238" fmla="*/ 78844 h 119422"/>
                    <a:gd name="connsiteX239" fmla="*/ 12235 w 119503"/>
                    <a:gd name="connsiteY239" fmla="*/ 82068 h 119422"/>
                    <a:gd name="connsiteX240" fmla="*/ 12609 w 119503"/>
                    <a:gd name="connsiteY240" fmla="*/ 83298 h 119422"/>
                    <a:gd name="connsiteX241" fmla="*/ 12784 w 119503"/>
                    <a:gd name="connsiteY241" fmla="*/ 85526 h 119422"/>
                    <a:gd name="connsiteX242" fmla="*/ 12609 w 119503"/>
                    <a:gd name="connsiteY242" fmla="*/ 87254 h 119422"/>
                    <a:gd name="connsiteX243" fmla="*/ 12060 w 119503"/>
                    <a:gd name="connsiteY243" fmla="*/ 88484 h 119422"/>
                    <a:gd name="connsiteX244" fmla="*/ 12410 w 119503"/>
                    <a:gd name="connsiteY244" fmla="*/ 89714 h 119422"/>
                    <a:gd name="connsiteX245" fmla="*/ 12410 w 119503"/>
                    <a:gd name="connsiteY245" fmla="*/ 91442 h 119422"/>
                    <a:gd name="connsiteX246" fmla="*/ 12609 w 119503"/>
                    <a:gd name="connsiteY246" fmla="*/ 91442 h 119422"/>
                    <a:gd name="connsiteX247" fmla="*/ 12410 w 119503"/>
                    <a:gd name="connsiteY247" fmla="*/ 93902 h 119422"/>
                    <a:gd name="connsiteX248" fmla="*/ 14457 w 119503"/>
                    <a:gd name="connsiteY248" fmla="*/ 96129 h 119422"/>
                    <a:gd name="connsiteX249" fmla="*/ 19276 w 119503"/>
                    <a:gd name="connsiteY249" fmla="*/ 98357 h 119422"/>
                    <a:gd name="connsiteX250" fmla="*/ 20400 w 119503"/>
                    <a:gd name="connsiteY250" fmla="*/ 99819 h 119422"/>
                    <a:gd name="connsiteX251" fmla="*/ 21698 w 119503"/>
                    <a:gd name="connsiteY251" fmla="*/ 100085 h 119422"/>
                    <a:gd name="connsiteX252" fmla="*/ 23721 w 119503"/>
                    <a:gd name="connsiteY252" fmla="*/ 103276 h 119422"/>
                    <a:gd name="connsiteX253" fmla="*/ 23920 w 119503"/>
                    <a:gd name="connsiteY253" fmla="*/ 102545 h 119422"/>
                    <a:gd name="connsiteX254" fmla="*/ 27266 w 119503"/>
                    <a:gd name="connsiteY254" fmla="*/ 103542 h 119422"/>
                    <a:gd name="connsiteX255" fmla="*/ 27266 w 119503"/>
                    <a:gd name="connsiteY255" fmla="*/ 102046 h 119422"/>
                    <a:gd name="connsiteX256" fmla="*/ 28565 w 119503"/>
                    <a:gd name="connsiteY256" fmla="*/ 101581 h 119422"/>
                    <a:gd name="connsiteX257" fmla="*/ 27990 w 119503"/>
                    <a:gd name="connsiteY257" fmla="*/ 105005 h 119422"/>
                    <a:gd name="connsiteX258" fmla="*/ 28190 w 119503"/>
                    <a:gd name="connsiteY258" fmla="*/ 105005 h 119422"/>
                    <a:gd name="connsiteX259" fmla="*/ 27990 w 119503"/>
                    <a:gd name="connsiteY259" fmla="*/ 107232 h 119422"/>
                    <a:gd name="connsiteX260" fmla="*/ 27815 w 119503"/>
                    <a:gd name="connsiteY260" fmla="*/ 108728 h 119422"/>
                    <a:gd name="connsiteX261" fmla="*/ 27990 w 119503"/>
                    <a:gd name="connsiteY261" fmla="*/ 110190 h 119422"/>
                    <a:gd name="connsiteX262" fmla="*/ 31336 w 119503"/>
                    <a:gd name="connsiteY262" fmla="*/ 109725 h 119422"/>
                    <a:gd name="connsiteX263" fmla="*/ 31711 w 119503"/>
                    <a:gd name="connsiteY263" fmla="*/ 111188 h 119422"/>
                    <a:gd name="connsiteX264" fmla="*/ 32085 w 119503"/>
                    <a:gd name="connsiteY264" fmla="*/ 111188 h 119422"/>
                    <a:gd name="connsiteX265" fmla="*/ 32085 w 119503"/>
                    <a:gd name="connsiteY265" fmla="*/ 111454 h 119422"/>
                    <a:gd name="connsiteX266" fmla="*/ 33009 w 119503"/>
                    <a:gd name="connsiteY266" fmla="*/ 111454 h 119422"/>
                    <a:gd name="connsiteX267" fmla="*/ 33558 w 119503"/>
                    <a:gd name="connsiteY267" fmla="*/ 110689 h 119422"/>
                    <a:gd name="connsiteX268" fmla="*/ 33558 w 119503"/>
                    <a:gd name="connsiteY268" fmla="*/ 110456 h 119422"/>
                    <a:gd name="connsiteX269" fmla="*/ 34482 w 119503"/>
                    <a:gd name="connsiteY269" fmla="*/ 110456 h 119422"/>
                    <a:gd name="connsiteX270" fmla="*/ 35056 w 119503"/>
                    <a:gd name="connsiteY270" fmla="*/ 112418 h 119422"/>
                    <a:gd name="connsiteX271" fmla="*/ 36530 w 119503"/>
                    <a:gd name="connsiteY271" fmla="*/ 112418 h 119422"/>
                    <a:gd name="connsiteX272" fmla="*/ 38377 w 119503"/>
                    <a:gd name="connsiteY272" fmla="*/ 114877 h 119422"/>
                    <a:gd name="connsiteX273" fmla="*/ 38202 w 119503"/>
                    <a:gd name="connsiteY273" fmla="*/ 116107 h 119422"/>
                    <a:gd name="connsiteX274" fmla="*/ 38377 w 119503"/>
                    <a:gd name="connsiteY274" fmla="*/ 116107 h 119422"/>
                    <a:gd name="connsiteX275" fmla="*/ 40225 w 119503"/>
                    <a:gd name="connsiteY275"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61374 w 119503"/>
                    <a:gd name="connsiteY25" fmla="*/ 97127 h 119422"/>
                    <a:gd name="connsiteX26" fmla="*/ 61923 w 119503"/>
                    <a:gd name="connsiteY26" fmla="*/ 99321 h 119422"/>
                    <a:gd name="connsiteX27" fmla="*/ 63596 w 119503"/>
                    <a:gd name="connsiteY27" fmla="*/ 99819 h 119422"/>
                    <a:gd name="connsiteX28" fmla="*/ 64719 w 119503"/>
                    <a:gd name="connsiteY28" fmla="*/ 101082 h 119422"/>
                    <a:gd name="connsiteX29" fmla="*/ 65818 w 119503"/>
                    <a:gd name="connsiteY29" fmla="*/ 103044 h 119422"/>
                    <a:gd name="connsiteX30" fmla="*/ 67691 w 119503"/>
                    <a:gd name="connsiteY30" fmla="*/ 103044 h 119422"/>
                    <a:gd name="connsiteX31" fmla="*/ 68614 w 119503"/>
                    <a:gd name="connsiteY31" fmla="*/ 104273 h 119422"/>
                    <a:gd name="connsiteX32" fmla="*/ 71561 w 119503"/>
                    <a:gd name="connsiteY32" fmla="*/ 105503 h 119422"/>
                    <a:gd name="connsiteX33" fmla="*/ 74732 w 119503"/>
                    <a:gd name="connsiteY33" fmla="*/ 104539 h 119422"/>
                    <a:gd name="connsiteX34" fmla="*/ 77329 w 119503"/>
                    <a:gd name="connsiteY34" fmla="*/ 103276 h 119422"/>
                    <a:gd name="connsiteX35" fmla="*/ 77329 w 119503"/>
                    <a:gd name="connsiteY35" fmla="*/ 105769 h 119422"/>
                    <a:gd name="connsiteX36" fmla="*/ 78977 w 119503"/>
                    <a:gd name="connsiteY36" fmla="*/ 107232 h 119422"/>
                    <a:gd name="connsiteX37" fmla="*/ 80100 w 119503"/>
                    <a:gd name="connsiteY37" fmla="*/ 109459 h 119422"/>
                    <a:gd name="connsiteX38" fmla="*/ 80100 w 119503"/>
                    <a:gd name="connsiteY38" fmla="*/ 111686 h 119422"/>
                    <a:gd name="connsiteX39" fmla="*/ 81573 w 119503"/>
                    <a:gd name="connsiteY39" fmla="*/ 111919 h 119422"/>
                    <a:gd name="connsiteX40" fmla="*/ 82872 w 119503"/>
                    <a:gd name="connsiteY40" fmla="*/ 112185 h 119422"/>
                    <a:gd name="connsiteX41" fmla="*/ 83796 w 119503"/>
                    <a:gd name="connsiteY41" fmla="*/ 111188 h 119422"/>
                    <a:gd name="connsiteX42" fmla="*/ 84545 w 119503"/>
                    <a:gd name="connsiteY42" fmla="*/ 111188 h 119422"/>
                    <a:gd name="connsiteX43" fmla="*/ 85094 w 119503"/>
                    <a:gd name="connsiteY43" fmla="*/ 110456 h 119422"/>
                    <a:gd name="connsiteX44" fmla="*/ 86043 w 119503"/>
                    <a:gd name="connsiteY44" fmla="*/ 115875 h 119422"/>
                    <a:gd name="connsiteX45" fmla="*/ 85294 w 119503"/>
                    <a:gd name="connsiteY45" fmla="*/ 117104 h 119422"/>
                    <a:gd name="connsiteX46" fmla="*/ 86592 w 119503"/>
                    <a:gd name="connsiteY46" fmla="*/ 116606 h 119422"/>
                    <a:gd name="connsiteX47" fmla="*/ 87516 w 119503"/>
                    <a:gd name="connsiteY47" fmla="*/ 117603 h 119422"/>
                    <a:gd name="connsiteX48" fmla="*/ 88440 w 119503"/>
                    <a:gd name="connsiteY48" fmla="*/ 118334 h 119422"/>
                    <a:gd name="connsiteX49" fmla="*/ 89563 w 119503"/>
                    <a:gd name="connsiteY49" fmla="*/ 118334 h 119422"/>
                    <a:gd name="connsiteX50" fmla="*/ 89563 w 119503"/>
                    <a:gd name="connsiteY50" fmla="*/ 117603 h 119422"/>
                    <a:gd name="connsiteX51" fmla="*/ 88814 w 119503"/>
                    <a:gd name="connsiteY51" fmla="*/ 115143 h 119422"/>
                    <a:gd name="connsiteX52" fmla="*/ 87890 w 119503"/>
                    <a:gd name="connsiteY52" fmla="*/ 114412 h 119422"/>
                    <a:gd name="connsiteX53" fmla="*/ 88814 w 119503"/>
                    <a:gd name="connsiteY53" fmla="*/ 113647 h 119422"/>
                    <a:gd name="connsiteX54" fmla="*/ 92335 w 119503"/>
                    <a:gd name="connsiteY54" fmla="*/ 111454 h 119422"/>
                    <a:gd name="connsiteX55" fmla="*/ 93084 w 119503"/>
                    <a:gd name="connsiteY55" fmla="*/ 109958 h 119422"/>
                    <a:gd name="connsiteX56" fmla="*/ 93458 w 119503"/>
                    <a:gd name="connsiteY56" fmla="*/ 109958 h 119422"/>
                    <a:gd name="connsiteX57" fmla="*/ 93084 w 119503"/>
                    <a:gd name="connsiteY57" fmla="*/ 114645 h 119422"/>
                    <a:gd name="connsiteX58" fmla="*/ 94008 w 119503"/>
                    <a:gd name="connsiteY58" fmla="*/ 115143 h 119422"/>
                    <a:gd name="connsiteX59" fmla="*/ 94008 w 119503"/>
                    <a:gd name="connsiteY59" fmla="*/ 116606 h 119422"/>
                    <a:gd name="connsiteX60" fmla="*/ 95681 w 119503"/>
                    <a:gd name="connsiteY60" fmla="*/ 118102 h 119422"/>
                    <a:gd name="connsiteX61" fmla="*/ 96979 w 119503"/>
                    <a:gd name="connsiteY61" fmla="*/ 119332 h 119422"/>
                    <a:gd name="connsiteX62" fmla="*/ 97903 w 119503"/>
                    <a:gd name="connsiteY62" fmla="*/ 117603 h 119422"/>
                    <a:gd name="connsiteX63" fmla="*/ 98277 w 119503"/>
                    <a:gd name="connsiteY63" fmla="*/ 117603 h 119422"/>
                    <a:gd name="connsiteX64" fmla="*/ 98452 w 119503"/>
                    <a:gd name="connsiteY64" fmla="*/ 116872 h 119422"/>
                    <a:gd name="connsiteX65" fmla="*/ 99001 w 119503"/>
                    <a:gd name="connsiteY65" fmla="*/ 116107 h 119422"/>
                    <a:gd name="connsiteX66" fmla="*/ 100325 w 119503"/>
                    <a:gd name="connsiteY66" fmla="*/ 115875 h 119422"/>
                    <a:gd name="connsiteX67" fmla="*/ 101798 w 119503"/>
                    <a:gd name="connsiteY67" fmla="*/ 112916 h 119422"/>
                    <a:gd name="connsiteX68" fmla="*/ 102897 w 119503"/>
                    <a:gd name="connsiteY68" fmla="*/ 114146 h 119422"/>
                    <a:gd name="connsiteX69" fmla="*/ 103646 w 119503"/>
                    <a:gd name="connsiteY69" fmla="*/ 112683 h 119422"/>
                    <a:gd name="connsiteX70" fmla="*/ 104769 w 119503"/>
                    <a:gd name="connsiteY70" fmla="*/ 111454 h 119422"/>
                    <a:gd name="connsiteX71" fmla="*/ 106242 w 119503"/>
                    <a:gd name="connsiteY71" fmla="*/ 110689 h 119422"/>
                    <a:gd name="connsiteX72" fmla="*/ 105493 w 119503"/>
                    <a:gd name="connsiteY72" fmla="*/ 107731 h 119422"/>
                    <a:gd name="connsiteX73" fmla="*/ 104769 w 119503"/>
                    <a:gd name="connsiteY73" fmla="*/ 106501 h 119422"/>
                    <a:gd name="connsiteX74" fmla="*/ 104195 w 119503"/>
                    <a:gd name="connsiteY74" fmla="*/ 105005 h 119422"/>
                    <a:gd name="connsiteX75" fmla="*/ 102722 w 119503"/>
                    <a:gd name="connsiteY75" fmla="*/ 102046 h 119422"/>
                    <a:gd name="connsiteX76" fmla="*/ 103471 w 119503"/>
                    <a:gd name="connsiteY76" fmla="*/ 98855 h 119422"/>
                    <a:gd name="connsiteX77" fmla="*/ 100325 w 119503"/>
                    <a:gd name="connsiteY77" fmla="*/ 95897 h 119422"/>
                    <a:gd name="connsiteX78" fmla="*/ 96979 w 119503"/>
                    <a:gd name="connsiteY78" fmla="*/ 91442 h 119422"/>
                    <a:gd name="connsiteX79" fmla="*/ 96779 w 119503"/>
                    <a:gd name="connsiteY79" fmla="*/ 87254 h 119422"/>
                    <a:gd name="connsiteX80" fmla="*/ 99201 w 119503"/>
                    <a:gd name="connsiteY80" fmla="*/ 86988 h 119422"/>
                    <a:gd name="connsiteX81" fmla="*/ 99001 w 119503"/>
                    <a:gd name="connsiteY81" fmla="*/ 85526 h 119422"/>
                    <a:gd name="connsiteX82" fmla="*/ 97354 w 119503"/>
                    <a:gd name="connsiteY82" fmla="*/ 78345 h 119422"/>
                    <a:gd name="connsiteX83" fmla="*/ 97154 w 119503"/>
                    <a:gd name="connsiteY83" fmla="*/ 78113 h 119422"/>
                    <a:gd name="connsiteX84" fmla="*/ 98652 w 119503"/>
                    <a:gd name="connsiteY84" fmla="*/ 76617 h 119422"/>
                    <a:gd name="connsiteX85" fmla="*/ 99751 w 119503"/>
                    <a:gd name="connsiteY85" fmla="*/ 77116 h 119422"/>
                    <a:gd name="connsiteX86" fmla="*/ 100874 w 119503"/>
                    <a:gd name="connsiteY86" fmla="*/ 77116 h 119422"/>
                    <a:gd name="connsiteX87" fmla="*/ 102897 w 119503"/>
                    <a:gd name="connsiteY87" fmla="*/ 77880 h 119422"/>
                    <a:gd name="connsiteX88" fmla="*/ 105119 w 119503"/>
                    <a:gd name="connsiteY88" fmla="*/ 77880 h 119422"/>
                    <a:gd name="connsiteX89" fmla="*/ 104769 w 119503"/>
                    <a:gd name="connsiteY89" fmla="*/ 76384 h 119422"/>
                    <a:gd name="connsiteX90" fmla="*/ 105693 w 119503"/>
                    <a:gd name="connsiteY90" fmla="*/ 75653 h 119422"/>
                    <a:gd name="connsiteX91" fmla="*/ 106992 w 119503"/>
                    <a:gd name="connsiteY91" fmla="*/ 72927 h 119422"/>
                    <a:gd name="connsiteX92" fmla="*/ 106792 w 119503"/>
                    <a:gd name="connsiteY92" fmla="*/ 71431 h 119422"/>
                    <a:gd name="connsiteX93" fmla="*/ 107166 w 119503"/>
                    <a:gd name="connsiteY93" fmla="*/ 69703 h 119422"/>
                    <a:gd name="connsiteX94" fmla="*/ 106242 w 119503"/>
                    <a:gd name="connsiteY94" fmla="*/ 67509 h 119422"/>
                    <a:gd name="connsiteX95" fmla="*/ 108664 w 119503"/>
                    <a:gd name="connsiteY95" fmla="*/ 67243 h 119422"/>
                    <a:gd name="connsiteX96" fmla="*/ 110312 w 119503"/>
                    <a:gd name="connsiteY96" fmla="*/ 67010 h 119422"/>
                    <a:gd name="connsiteX97" fmla="*/ 110512 w 119503"/>
                    <a:gd name="connsiteY97" fmla="*/ 65282 h 119422"/>
                    <a:gd name="connsiteX98" fmla="*/ 112360 w 119503"/>
                    <a:gd name="connsiteY98" fmla="*/ 62789 h 119422"/>
                    <a:gd name="connsiteX99" fmla="*/ 115131 w 119503"/>
                    <a:gd name="connsiteY99" fmla="*/ 62323 h 119422"/>
                    <a:gd name="connsiteX100" fmla="*/ 115706 w 119503"/>
                    <a:gd name="connsiteY100" fmla="*/ 58600 h 119422"/>
                    <a:gd name="connsiteX101" fmla="*/ 116430 w 119503"/>
                    <a:gd name="connsiteY101" fmla="*/ 57138 h 119422"/>
                    <a:gd name="connsiteX102" fmla="*/ 117179 w 119503"/>
                    <a:gd name="connsiteY102" fmla="*/ 55409 h 119422"/>
                    <a:gd name="connsiteX103" fmla="*/ 118302 w 119503"/>
                    <a:gd name="connsiteY103" fmla="*/ 50456 h 119422"/>
                    <a:gd name="connsiteX104" fmla="*/ 118677 w 119503"/>
                    <a:gd name="connsiteY104" fmla="*/ 45038 h 119422"/>
                    <a:gd name="connsiteX105" fmla="*/ 119401 w 119503"/>
                    <a:gd name="connsiteY105" fmla="*/ 42811 h 119422"/>
                    <a:gd name="connsiteX106" fmla="*/ 118477 w 119503"/>
                    <a:gd name="connsiteY106" fmla="*/ 41082 h 119422"/>
                    <a:gd name="connsiteX107" fmla="*/ 117928 w 119503"/>
                    <a:gd name="connsiteY107" fmla="*/ 40584 h 119422"/>
                    <a:gd name="connsiteX108" fmla="*/ 117004 w 119503"/>
                    <a:gd name="connsiteY108" fmla="*/ 40351 h 119422"/>
                    <a:gd name="connsiteX109" fmla="*/ 115706 w 119503"/>
                    <a:gd name="connsiteY109" fmla="*/ 38124 h 119422"/>
                    <a:gd name="connsiteX110" fmla="*/ 112734 w 119503"/>
                    <a:gd name="connsiteY110" fmla="*/ 36395 h 119422"/>
                    <a:gd name="connsiteX111" fmla="*/ 109014 w 119503"/>
                    <a:gd name="connsiteY111" fmla="*/ 35398 h 119422"/>
                    <a:gd name="connsiteX112" fmla="*/ 105319 w 119503"/>
                    <a:gd name="connsiteY112" fmla="*/ 33437 h 119422"/>
                    <a:gd name="connsiteX113" fmla="*/ 104395 w 119503"/>
                    <a:gd name="connsiteY113" fmla="*/ 31708 h 119422"/>
                    <a:gd name="connsiteX114" fmla="*/ 102547 w 119503"/>
                    <a:gd name="connsiteY114" fmla="*/ 32207 h 119422"/>
                    <a:gd name="connsiteX115" fmla="*/ 101598 w 119503"/>
                    <a:gd name="connsiteY115" fmla="*/ 34434 h 119422"/>
                    <a:gd name="connsiteX116" fmla="*/ 99376 w 119503"/>
                    <a:gd name="connsiteY116" fmla="*/ 34168 h 119422"/>
                    <a:gd name="connsiteX117" fmla="*/ 94932 w 119503"/>
                    <a:gd name="connsiteY117" fmla="*/ 33670 h 119422"/>
                    <a:gd name="connsiteX118" fmla="*/ 92709 w 119503"/>
                    <a:gd name="connsiteY118" fmla="*/ 35165 h 119422"/>
                    <a:gd name="connsiteX119" fmla="*/ 90487 w 119503"/>
                    <a:gd name="connsiteY119" fmla="*/ 36129 h 119422"/>
                    <a:gd name="connsiteX120" fmla="*/ 89364 w 119503"/>
                    <a:gd name="connsiteY120" fmla="*/ 36894 h 119422"/>
                    <a:gd name="connsiteX121" fmla="*/ 88265 w 119503"/>
                    <a:gd name="connsiteY121" fmla="*/ 36894 h 119422"/>
                    <a:gd name="connsiteX122" fmla="*/ 87516 w 119503"/>
                    <a:gd name="connsiteY122" fmla="*/ 37858 h 119422"/>
                    <a:gd name="connsiteX123" fmla="*/ 86417 w 119503"/>
                    <a:gd name="connsiteY123" fmla="*/ 38124 h 119422"/>
                    <a:gd name="connsiteX124" fmla="*/ 86217 w 119503"/>
                    <a:gd name="connsiteY124" fmla="*/ 39121 h 119422"/>
                    <a:gd name="connsiteX125" fmla="*/ 83246 w 119503"/>
                    <a:gd name="connsiteY125" fmla="*/ 39121 h 119422"/>
                    <a:gd name="connsiteX126" fmla="*/ 81948 w 119503"/>
                    <a:gd name="connsiteY126" fmla="*/ 40850 h 119422"/>
                    <a:gd name="connsiteX127" fmla="*/ 80475 w 119503"/>
                    <a:gd name="connsiteY127" fmla="*/ 40850 h 119422"/>
                    <a:gd name="connsiteX128" fmla="*/ 78802 w 119503"/>
                    <a:gd name="connsiteY128" fmla="*/ 40850 h 119422"/>
                    <a:gd name="connsiteX129" fmla="*/ 76954 w 119503"/>
                    <a:gd name="connsiteY129" fmla="*/ 41082 h 119422"/>
                    <a:gd name="connsiteX130" fmla="*/ 75281 w 119503"/>
                    <a:gd name="connsiteY130" fmla="*/ 40850 h 119422"/>
                    <a:gd name="connsiteX131" fmla="*/ 73234 w 119503"/>
                    <a:gd name="connsiteY131" fmla="*/ 41348 h 119422"/>
                    <a:gd name="connsiteX132" fmla="*/ 75656 w 119503"/>
                    <a:gd name="connsiteY132" fmla="*/ 38623 h 119422"/>
                    <a:gd name="connsiteX133" fmla="*/ 75281 w 119503"/>
                    <a:gd name="connsiteY133" fmla="*/ 37127 h 119422"/>
                    <a:gd name="connsiteX134" fmla="*/ 74732 w 119503"/>
                    <a:gd name="connsiteY134" fmla="*/ 36894 h 119422"/>
                    <a:gd name="connsiteX135" fmla="*/ 74357 w 119503"/>
                    <a:gd name="connsiteY135" fmla="*/ 35897 h 119422"/>
                    <a:gd name="connsiteX136" fmla="*/ 72135 w 119503"/>
                    <a:gd name="connsiteY136" fmla="*/ 35165 h 119422"/>
                    <a:gd name="connsiteX137" fmla="*/ 71011 w 119503"/>
                    <a:gd name="connsiteY137" fmla="*/ 34667 h 119422"/>
                    <a:gd name="connsiteX138" fmla="*/ 70462 w 119503"/>
                    <a:gd name="connsiteY138" fmla="*/ 33171 h 119422"/>
                    <a:gd name="connsiteX139" fmla="*/ 67865 w 119503"/>
                    <a:gd name="connsiteY139" fmla="*/ 32938 h 119422"/>
                    <a:gd name="connsiteX140" fmla="*/ 65269 w 119503"/>
                    <a:gd name="connsiteY140" fmla="*/ 31476 h 119422"/>
                    <a:gd name="connsiteX141" fmla="*/ 64345 w 119503"/>
                    <a:gd name="connsiteY141" fmla="*/ 27021 h 119422"/>
                    <a:gd name="connsiteX142" fmla="*/ 63421 w 119503"/>
                    <a:gd name="connsiteY142" fmla="*/ 24562 h 119422"/>
                    <a:gd name="connsiteX143" fmla="*/ 61374 w 119503"/>
                    <a:gd name="connsiteY143" fmla="*/ 23564 h 119422"/>
                    <a:gd name="connsiteX144" fmla="*/ 59326 w 119503"/>
                    <a:gd name="connsiteY144" fmla="*/ 20340 h 119422"/>
                    <a:gd name="connsiteX145" fmla="*/ 56005 w 119503"/>
                    <a:gd name="connsiteY145" fmla="*/ 19343 h 119422"/>
                    <a:gd name="connsiteX146" fmla="*/ 54882 w 119503"/>
                    <a:gd name="connsiteY146" fmla="*/ 17647 h 119422"/>
                    <a:gd name="connsiteX147" fmla="*/ 53583 w 119503"/>
                    <a:gd name="connsiteY147" fmla="*/ 16384 h 119422"/>
                    <a:gd name="connsiteX148" fmla="*/ 52460 w 119503"/>
                    <a:gd name="connsiteY148" fmla="*/ 13692 h 119422"/>
                    <a:gd name="connsiteX149" fmla="*/ 51536 w 119503"/>
                    <a:gd name="connsiteY149" fmla="*/ 10467 h 119422"/>
                    <a:gd name="connsiteX150" fmla="*/ 47291 w 119503"/>
                    <a:gd name="connsiteY150" fmla="*/ 7775 h 119422"/>
                    <a:gd name="connsiteX151" fmla="*/ 46542 w 119503"/>
                    <a:gd name="connsiteY151" fmla="*/ 8739 h 119422"/>
                    <a:gd name="connsiteX152" fmla="*/ 45418 w 119503"/>
                    <a:gd name="connsiteY152" fmla="*/ 8008 h 119422"/>
                    <a:gd name="connsiteX153" fmla="*/ 45618 w 119503"/>
                    <a:gd name="connsiteY153" fmla="*/ 4318 h 119422"/>
                    <a:gd name="connsiteX154" fmla="*/ 43746 w 119503"/>
                    <a:gd name="connsiteY154" fmla="*/ 2589 h 119422"/>
                    <a:gd name="connsiteX155" fmla="*/ 41174 w 119503"/>
                    <a:gd name="connsiteY155" fmla="*/ 2091 h 119422"/>
                    <a:gd name="connsiteX156" fmla="*/ 40799 w 119503"/>
                    <a:gd name="connsiteY156" fmla="*/ 1592 h 119422"/>
                    <a:gd name="connsiteX157" fmla="*/ 40050 w 119503"/>
                    <a:gd name="connsiteY157" fmla="*/ 1592 h 119422"/>
                    <a:gd name="connsiteX158" fmla="*/ 38552 w 119503"/>
                    <a:gd name="connsiteY158" fmla="*/ 1825 h 119422"/>
                    <a:gd name="connsiteX159" fmla="*/ 36155 w 119503"/>
                    <a:gd name="connsiteY159" fmla="*/ 1093 h 119422"/>
                    <a:gd name="connsiteX160" fmla="*/ 35406 w 119503"/>
                    <a:gd name="connsiteY160" fmla="*/ 96 h 119422"/>
                    <a:gd name="connsiteX161" fmla="*/ 33758 w 119503"/>
                    <a:gd name="connsiteY161" fmla="*/ 362 h 119422"/>
                    <a:gd name="connsiteX162" fmla="*/ 32809 w 119503"/>
                    <a:gd name="connsiteY162" fmla="*/ 1592 h 119422"/>
                    <a:gd name="connsiteX163" fmla="*/ 31511 w 119503"/>
                    <a:gd name="connsiteY163" fmla="*/ 1093 h 119422"/>
                    <a:gd name="connsiteX164" fmla="*/ 28914 w 119503"/>
                    <a:gd name="connsiteY164" fmla="*/ 2091 h 119422"/>
                    <a:gd name="connsiteX165" fmla="*/ 26143 w 119503"/>
                    <a:gd name="connsiteY165" fmla="*/ 2822 h 119422"/>
                    <a:gd name="connsiteX166" fmla="*/ 25968 w 119503"/>
                    <a:gd name="connsiteY166" fmla="*/ 4052 h 119422"/>
                    <a:gd name="connsiteX167" fmla="*/ 22447 w 119503"/>
                    <a:gd name="connsiteY167" fmla="*/ 3055 h 119422"/>
                    <a:gd name="connsiteX168" fmla="*/ 18352 w 119503"/>
                    <a:gd name="connsiteY168" fmla="*/ 2589 h 119422"/>
                    <a:gd name="connsiteX169" fmla="*/ 20949 w 119503"/>
                    <a:gd name="connsiteY169" fmla="*/ 4550 h 119422"/>
                    <a:gd name="connsiteX170" fmla="*/ 21698 w 119503"/>
                    <a:gd name="connsiteY170" fmla="*/ 5049 h 119422"/>
                    <a:gd name="connsiteX171" fmla="*/ 21698 w 119503"/>
                    <a:gd name="connsiteY171" fmla="*/ 6279 h 119422"/>
                    <a:gd name="connsiteX172" fmla="*/ 20200 w 119503"/>
                    <a:gd name="connsiteY172" fmla="*/ 6512 h 119422"/>
                    <a:gd name="connsiteX173" fmla="*/ 18527 w 119503"/>
                    <a:gd name="connsiteY173" fmla="*/ 7010 h 119422"/>
                    <a:gd name="connsiteX174" fmla="*/ 15581 w 119503"/>
                    <a:gd name="connsiteY174" fmla="*/ 6046 h 119422"/>
                    <a:gd name="connsiteX175" fmla="*/ 12235 w 119503"/>
                    <a:gd name="connsiteY175" fmla="*/ 6046 h 119422"/>
                    <a:gd name="connsiteX176" fmla="*/ 10562 w 119503"/>
                    <a:gd name="connsiteY176" fmla="*/ 6046 h 119422"/>
                    <a:gd name="connsiteX177" fmla="*/ 9463 w 119503"/>
                    <a:gd name="connsiteY177" fmla="*/ 7509 h 119422"/>
                    <a:gd name="connsiteX178" fmla="*/ 8340 w 119503"/>
                    <a:gd name="connsiteY178" fmla="*/ 9005 h 119422"/>
                    <a:gd name="connsiteX179" fmla="*/ 7791 w 119503"/>
                    <a:gd name="connsiteY179" fmla="*/ 11465 h 119422"/>
                    <a:gd name="connsiteX180" fmla="*/ 6118 w 119503"/>
                    <a:gd name="connsiteY180" fmla="*/ 11465 h 119422"/>
                    <a:gd name="connsiteX181" fmla="*/ 3146 w 119503"/>
                    <a:gd name="connsiteY181" fmla="*/ 16152 h 119422"/>
                    <a:gd name="connsiteX182" fmla="*/ 2972 w 119503"/>
                    <a:gd name="connsiteY182" fmla="*/ 16384 h 119422"/>
                    <a:gd name="connsiteX183" fmla="*/ 924 w 119503"/>
                    <a:gd name="connsiteY183" fmla="*/ 16650 h 119422"/>
                    <a:gd name="connsiteX184" fmla="*/ 749 w 119503"/>
                    <a:gd name="connsiteY184" fmla="*/ 18113 h 119422"/>
                    <a:gd name="connsiteX185" fmla="*/ 0 w 119503"/>
                    <a:gd name="connsiteY185" fmla="*/ 19609 h 119422"/>
                    <a:gd name="connsiteX186" fmla="*/ 375 w 119503"/>
                    <a:gd name="connsiteY186" fmla="*/ 20606 h 119422"/>
                    <a:gd name="connsiteX187" fmla="*/ 375 w 119503"/>
                    <a:gd name="connsiteY187" fmla="*/ 23066 h 119422"/>
                    <a:gd name="connsiteX188" fmla="*/ 175 w 119503"/>
                    <a:gd name="connsiteY188" fmla="*/ 24063 h 119422"/>
                    <a:gd name="connsiteX189" fmla="*/ 1299 w 119503"/>
                    <a:gd name="connsiteY189" fmla="*/ 24063 h 119422"/>
                    <a:gd name="connsiteX190" fmla="*/ 2422 w 119503"/>
                    <a:gd name="connsiteY190" fmla="*/ 26257 h 119422"/>
                    <a:gd name="connsiteX191" fmla="*/ 4270 w 119503"/>
                    <a:gd name="connsiteY191" fmla="*/ 25293 h 119422"/>
                    <a:gd name="connsiteX192" fmla="*/ 4270 w 119503"/>
                    <a:gd name="connsiteY192" fmla="*/ 25526 h 119422"/>
                    <a:gd name="connsiteX193" fmla="*/ 6292 w 119503"/>
                    <a:gd name="connsiteY193" fmla="*/ 25293 h 119422"/>
                    <a:gd name="connsiteX194" fmla="*/ 6667 w 119503"/>
                    <a:gd name="connsiteY194" fmla="*/ 25791 h 119422"/>
                    <a:gd name="connsiteX195" fmla="*/ 7241 w 119503"/>
                    <a:gd name="connsiteY195" fmla="*/ 25791 h 119422"/>
                    <a:gd name="connsiteX196" fmla="*/ 8340 w 119503"/>
                    <a:gd name="connsiteY196" fmla="*/ 26024 h 119422"/>
                    <a:gd name="connsiteX197" fmla="*/ 9089 w 119503"/>
                    <a:gd name="connsiteY197" fmla="*/ 27753 h 119422"/>
                    <a:gd name="connsiteX198" fmla="*/ 9264 w 119503"/>
                    <a:gd name="connsiteY198" fmla="*/ 29714 h 119422"/>
                    <a:gd name="connsiteX199" fmla="*/ 10387 w 119503"/>
                    <a:gd name="connsiteY199" fmla="*/ 30711 h 119422"/>
                    <a:gd name="connsiteX200" fmla="*/ 11311 w 119503"/>
                    <a:gd name="connsiteY200" fmla="*/ 31941 h 119422"/>
                    <a:gd name="connsiteX201" fmla="*/ 12984 w 119503"/>
                    <a:gd name="connsiteY201" fmla="*/ 32706 h 119422"/>
                    <a:gd name="connsiteX202" fmla="*/ 13733 w 119503"/>
                    <a:gd name="connsiteY202" fmla="*/ 33936 h 119422"/>
                    <a:gd name="connsiteX203" fmla="*/ 14832 w 119503"/>
                    <a:gd name="connsiteY203" fmla="*/ 34434 h 119422"/>
                    <a:gd name="connsiteX204" fmla="*/ 18527 w 119503"/>
                    <a:gd name="connsiteY204" fmla="*/ 35165 h 119422"/>
                    <a:gd name="connsiteX205" fmla="*/ 18527 w 119503"/>
                    <a:gd name="connsiteY205" fmla="*/ 36395 h 119422"/>
                    <a:gd name="connsiteX206" fmla="*/ 18178 w 119503"/>
                    <a:gd name="connsiteY206" fmla="*/ 37127 h 119422"/>
                    <a:gd name="connsiteX207" fmla="*/ 17603 w 119503"/>
                    <a:gd name="connsiteY207" fmla="*/ 41581 h 119422"/>
                    <a:gd name="connsiteX208" fmla="*/ 18527 w 119503"/>
                    <a:gd name="connsiteY208" fmla="*/ 41581 h 119422"/>
                    <a:gd name="connsiteX209" fmla="*/ 19276 w 119503"/>
                    <a:gd name="connsiteY209" fmla="*/ 42811 h 119422"/>
                    <a:gd name="connsiteX210" fmla="*/ 20949 w 119503"/>
                    <a:gd name="connsiteY210" fmla="*/ 44539 h 119422"/>
                    <a:gd name="connsiteX211" fmla="*/ 22797 w 119503"/>
                    <a:gd name="connsiteY211" fmla="*/ 45271 h 119422"/>
                    <a:gd name="connsiteX212" fmla="*/ 22247 w 119503"/>
                    <a:gd name="connsiteY212" fmla="*/ 47764 h 119422"/>
                    <a:gd name="connsiteX213" fmla="*/ 21873 w 119503"/>
                    <a:gd name="connsiteY213" fmla="*/ 48994 h 119422"/>
                    <a:gd name="connsiteX214" fmla="*/ 21698 w 119503"/>
                    <a:gd name="connsiteY214" fmla="*/ 50456 h 119422"/>
                    <a:gd name="connsiteX215" fmla="*/ 31132 w 119503"/>
                    <a:gd name="connsiteY215" fmla="*/ 55971 h 119422"/>
                    <a:gd name="connsiteX216" fmla="*/ 31919 w 119503"/>
                    <a:gd name="connsiteY216" fmla="*/ 57019 h 119422"/>
                    <a:gd name="connsiteX217" fmla="*/ 19844 w 119503"/>
                    <a:gd name="connsiteY217" fmla="*/ 50378 h 119422"/>
                    <a:gd name="connsiteX218" fmla="*/ 29819 w 119503"/>
                    <a:gd name="connsiteY218" fmla="*/ 55971 h 119422"/>
                    <a:gd name="connsiteX219" fmla="*/ 22207 w 119503"/>
                    <a:gd name="connsiteY219" fmla="*/ 50377 h 119422"/>
                    <a:gd name="connsiteX220" fmla="*/ 20774 w 119503"/>
                    <a:gd name="connsiteY220" fmla="*/ 50955 h 119422"/>
                    <a:gd name="connsiteX221" fmla="*/ 20400 w 119503"/>
                    <a:gd name="connsiteY221" fmla="*/ 52185 h 119422"/>
                    <a:gd name="connsiteX222" fmla="*/ 18902 w 119503"/>
                    <a:gd name="connsiteY222" fmla="*/ 52185 h 119422"/>
                    <a:gd name="connsiteX223" fmla="*/ 18178 w 119503"/>
                    <a:gd name="connsiteY223" fmla="*/ 52185 h 119422"/>
                    <a:gd name="connsiteX224" fmla="*/ 17603 w 119503"/>
                    <a:gd name="connsiteY224" fmla="*/ 52683 h 119422"/>
                    <a:gd name="connsiteX225" fmla="*/ 16130 w 119503"/>
                    <a:gd name="connsiteY225" fmla="*/ 53182 h 119422"/>
                    <a:gd name="connsiteX226" fmla="*/ 15955 w 119503"/>
                    <a:gd name="connsiteY226" fmla="*/ 55143 h 119422"/>
                    <a:gd name="connsiteX227" fmla="*/ 15581 w 119503"/>
                    <a:gd name="connsiteY227" fmla="*/ 57138 h 119422"/>
                    <a:gd name="connsiteX228" fmla="*/ 14657 w 119503"/>
                    <a:gd name="connsiteY228" fmla="*/ 58135 h 119422"/>
                    <a:gd name="connsiteX229" fmla="*/ 11686 w 119503"/>
                    <a:gd name="connsiteY229" fmla="*/ 58135 h 119422"/>
                    <a:gd name="connsiteX230" fmla="*/ 11486 w 119503"/>
                    <a:gd name="connsiteY230" fmla="*/ 59830 h 119422"/>
                    <a:gd name="connsiteX231" fmla="*/ 11311 w 119503"/>
                    <a:gd name="connsiteY231" fmla="*/ 62789 h 119422"/>
                    <a:gd name="connsiteX232" fmla="*/ 11486 w 119503"/>
                    <a:gd name="connsiteY232" fmla="*/ 66512 h 119422"/>
                    <a:gd name="connsiteX233" fmla="*/ 11860 w 119503"/>
                    <a:gd name="connsiteY233" fmla="*/ 66744 h 119422"/>
                    <a:gd name="connsiteX234" fmla="*/ 12235 w 119503"/>
                    <a:gd name="connsiteY234" fmla="*/ 73160 h 119422"/>
                    <a:gd name="connsiteX235" fmla="*/ 12784 w 119503"/>
                    <a:gd name="connsiteY235" fmla="*/ 76152 h 119422"/>
                    <a:gd name="connsiteX236" fmla="*/ 12410 w 119503"/>
                    <a:gd name="connsiteY236" fmla="*/ 77382 h 119422"/>
                    <a:gd name="connsiteX237" fmla="*/ 12784 w 119503"/>
                    <a:gd name="connsiteY237" fmla="*/ 78113 h 119422"/>
                    <a:gd name="connsiteX238" fmla="*/ 12784 w 119503"/>
                    <a:gd name="connsiteY238" fmla="*/ 78844 h 119422"/>
                    <a:gd name="connsiteX239" fmla="*/ 12235 w 119503"/>
                    <a:gd name="connsiteY239" fmla="*/ 82068 h 119422"/>
                    <a:gd name="connsiteX240" fmla="*/ 12609 w 119503"/>
                    <a:gd name="connsiteY240" fmla="*/ 83298 h 119422"/>
                    <a:gd name="connsiteX241" fmla="*/ 12784 w 119503"/>
                    <a:gd name="connsiteY241" fmla="*/ 85526 h 119422"/>
                    <a:gd name="connsiteX242" fmla="*/ 12609 w 119503"/>
                    <a:gd name="connsiteY242" fmla="*/ 87254 h 119422"/>
                    <a:gd name="connsiteX243" fmla="*/ 12060 w 119503"/>
                    <a:gd name="connsiteY243" fmla="*/ 88484 h 119422"/>
                    <a:gd name="connsiteX244" fmla="*/ 12410 w 119503"/>
                    <a:gd name="connsiteY244" fmla="*/ 89714 h 119422"/>
                    <a:gd name="connsiteX245" fmla="*/ 12410 w 119503"/>
                    <a:gd name="connsiteY245" fmla="*/ 91442 h 119422"/>
                    <a:gd name="connsiteX246" fmla="*/ 12609 w 119503"/>
                    <a:gd name="connsiteY246" fmla="*/ 91442 h 119422"/>
                    <a:gd name="connsiteX247" fmla="*/ 12410 w 119503"/>
                    <a:gd name="connsiteY247" fmla="*/ 93902 h 119422"/>
                    <a:gd name="connsiteX248" fmla="*/ 14457 w 119503"/>
                    <a:gd name="connsiteY248" fmla="*/ 96129 h 119422"/>
                    <a:gd name="connsiteX249" fmla="*/ 19276 w 119503"/>
                    <a:gd name="connsiteY249" fmla="*/ 98357 h 119422"/>
                    <a:gd name="connsiteX250" fmla="*/ 20400 w 119503"/>
                    <a:gd name="connsiteY250" fmla="*/ 99819 h 119422"/>
                    <a:gd name="connsiteX251" fmla="*/ 21698 w 119503"/>
                    <a:gd name="connsiteY251" fmla="*/ 100085 h 119422"/>
                    <a:gd name="connsiteX252" fmla="*/ 23721 w 119503"/>
                    <a:gd name="connsiteY252" fmla="*/ 103276 h 119422"/>
                    <a:gd name="connsiteX253" fmla="*/ 23920 w 119503"/>
                    <a:gd name="connsiteY253" fmla="*/ 102545 h 119422"/>
                    <a:gd name="connsiteX254" fmla="*/ 27266 w 119503"/>
                    <a:gd name="connsiteY254" fmla="*/ 103542 h 119422"/>
                    <a:gd name="connsiteX255" fmla="*/ 27266 w 119503"/>
                    <a:gd name="connsiteY255" fmla="*/ 102046 h 119422"/>
                    <a:gd name="connsiteX256" fmla="*/ 28565 w 119503"/>
                    <a:gd name="connsiteY256" fmla="*/ 101581 h 119422"/>
                    <a:gd name="connsiteX257" fmla="*/ 27990 w 119503"/>
                    <a:gd name="connsiteY257" fmla="*/ 105005 h 119422"/>
                    <a:gd name="connsiteX258" fmla="*/ 28190 w 119503"/>
                    <a:gd name="connsiteY258" fmla="*/ 105005 h 119422"/>
                    <a:gd name="connsiteX259" fmla="*/ 27990 w 119503"/>
                    <a:gd name="connsiteY259" fmla="*/ 107232 h 119422"/>
                    <a:gd name="connsiteX260" fmla="*/ 27815 w 119503"/>
                    <a:gd name="connsiteY260" fmla="*/ 108728 h 119422"/>
                    <a:gd name="connsiteX261" fmla="*/ 27990 w 119503"/>
                    <a:gd name="connsiteY261" fmla="*/ 110190 h 119422"/>
                    <a:gd name="connsiteX262" fmla="*/ 31336 w 119503"/>
                    <a:gd name="connsiteY262" fmla="*/ 109725 h 119422"/>
                    <a:gd name="connsiteX263" fmla="*/ 31711 w 119503"/>
                    <a:gd name="connsiteY263" fmla="*/ 111188 h 119422"/>
                    <a:gd name="connsiteX264" fmla="*/ 32085 w 119503"/>
                    <a:gd name="connsiteY264" fmla="*/ 111188 h 119422"/>
                    <a:gd name="connsiteX265" fmla="*/ 32085 w 119503"/>
                    <a:gd name="connsiteY265" fmla="*/ 111454 h 119422"/>
                    <a:gd name="connsiteX266" fmla="*/ 33009 w 119503"/>
                    <a:gd name="connsiteY266" fmla="*/ 111454 h 119422"/>
                    <a:gd name="connsiteX267" fmla="*/ 33558 w 119503"/>
                    <a:gd name="connsiteY267" fmla="*/ 110689 h 119422"/>
                    <a:gd name="connsiteX268" fmla="*/ 33558 w 119503"/>
                    <a:gd name="connsiteY268" fmla="*/ 110456 h 119422"/>
                    <a:gd name="connsiteX269" fmla="*/ 34482 w 119503"/>
                    <a:gd name="connsiteY269" fmla="*/ 110456 h 119422"/>
                    <a:gd name="connsiteX270" fmla="*/ 35056 w 119503"/>
                    <a:gd name="connsiteY270" fmla="*/ 112418 h 119422"/>
                    <a:gd name="connsiteX271" fmla="*/ 36530 w 119503"/>
                    <a:gd name="connsiteY271" fmla="*/ 112418 h 119422"/>
                    <a:gd name="connsiteX272" fmla="*/ 38377 w 119503"/>
                    <a:gd name="connsiteY272" fmla="*/ 114877 h 119422"/>
                    <a:gd name="connsiteX273" fmla="*/ 38202 w 119503"/>
                    <a:gd name="connsiteY273" fmla="*/ 116107 h 119422"/>
                    <a:gd name="connsiteX274" fmla="*/ 38377 w 119503"/>
                    <a:gd name="connsiteY274" fmla="*/ 116107 h 119422"/>
                    <a:gd name="connsiteX275" fmla="*/ 40225 w 119503"/>
                    <a:gd name="connsiteY275"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61374 w 119503"/>
                    <a:gd name="connsiteY25" fmla="*/ 97127 h 119422"/>
                    <a:gd name="connsiteX26" fmla="*/ 61923 w 119503"/>
                    <a:gd name="connsiteY26" fmla="*/ 99321 h 119422"/>
                    <a:gd name="connsiteX27" fmla="*/ 63596 w 119503"/>
                    <a:gd name="connsiteY27" fmla="*/ 99819 h 119422"/>
                    <a:gd name="connsiteX28" fmla="*/ 64719 w 119503"/>
                    <a:gd name="connsiteY28" fmla="*/ 101082 h 119422"/>
                    <a:gd name="connsiteX29" fmla="*/ 65818 w 119503"/>
                    <a:gd name="connsiteY29" fmla="*/ 103044 h 119422"/>
                    <a:gd name="connsiteX30" fmla="*/ 67691 w 119503"/>
                    <a:gd name="connsiteY30" fmla="*/ 103044 h 119422"/>
                    <a:gd name="connsiteX31" fmla="*/ 68614 w 119503"/>
                    <a:gd name="connsiteY31" fmla="*/ 104273 h 119422"/>
                    <a:gd name="connsiteX32" fmla="*/ 71561 w 119503"/>
                    <a:gd name="connsiteY32" fmla="*/ 105503 h 119422"/>
                    <a:gd name="connsiteX33" fmla="*/ 74732 w 119503"/>
                    <a:gd name="connsiteY33" fmla="*/ 104539 h 119422"/>
                    <a:gd name="connsiteX34" fmla="*/ 77329 w 119503"/>
                    <a:gd name="connsiteY34" fmla="*/ 103276 h 119422"/>
                    <a:gd name="connsiteX35" fmla="*/ 77329 w 119503"/>
                    <a:gd name="connsiteY35" fmla="*/ 105769 h 119422"/>
                    <a:gd name="connsiteX36" fmla="*/ 78977 w 119503"/>
                    <a:gd name="connsiteY36" fmla="*/ 107232 h 119422"/>
                    <a:gd name="connsiteX37" fmla="*/ 80100 w 119503"/>
                    <a:gd name="connsiteY37" fmla="*/ 109459 h 119422"/>
                    <a:gd name="connsiteX38" fmla="*/ 80100 w 119503"/>
                    <a:gd name="connsiteY38" fmla="*/ 111686 h 119422"/>
                    <a:gd name="connsiteX39" fmla="*/ 81573 w 119503"/>
                    <a:gd name="connsiteY39" fmla="*/ 111919 h 119422"/>
                    <a:gd name="connsiteX40" fmla="*/ 82872 w 119503"/>
                    <a:gd name="connsiteY40" fmla="*/ 112185 h 119422"/>
                    <a:gd name="connsiteX41" fmla="*/ 83796 w 119503"/>
                    <a:gd name="connsiteY41" fmla="*/ 111188 h 119422"/>
                    <a:gd name="connsiteX42" fmla="*/ 84545 w 119503"/>
                    <a:gd name="connsiteY42" fmla="*/ 111188 h 119422"/>
                    <a:gd name="connsiteX43" fmla="*/ 85094 w 119503"/>
                    <a:gd name="connsiteY43" fmla="*/ 110456 h 119422"/>
                    <a:gd name="connsiteX44" fmla="*/ 86043 w 119503"/>
                    <a:gd name="connsiteY44" fmla="*/ 115875 h 119422"/>
                    <a:gd name="connsiteX45" fmla="*/ 85294 w 119503"/>
                    <a:gd name="connsiteY45" fmla="*/ 117104 h 119422"/>
                    <a:gd name="connsiteX46" fmla="*/ 86592 w 119503"/>
                    <a:gd name="connsiteY46" fmla="*/ 116606 h 119422"/>
                    <a:gd name="connsiteX47" fmla="*/ 87516 w 119503"/>
                    <a:gd name="connsiteY47" fmla="*/ 117603 h 119422"/>
                    <a:gd name="connsiteX48" fmla="*/ 88440 w 119503"/>
                    <a:gd name="connsiteY48" fmla="*/ 118334 h 119422"/>
                    <a:gd name="connsiteX49" fmla="*/ 89563 w 119503"/>
                    <a:gd name="connsiteY49" fmla="*/ 118334 h 119422"/>
                    <a:gd name="connsiteX50" fmla="*/ 89563 w 119503"/>
                    <a:gd name="connsiteY50" fmla="*/ 117603 h 119422"/>
                    <a:gd name="connsiteX51" fmla="*/ 88814 w 119503"/>
                    <a:gd name="connsiteY51" fmla="*/ 115143 h 119422"/>
                    <a:gd name="connsiteX52" fmla="*/ 87890 w 119503"/>
                    <a:gd name="connsiteY52" fmla="*/ 114412 h 119422"/>
                    <a:gd name="connsiteX53" fmla="*/ 88814 w 119503"/>
                    <a:gd name="connsiteY53" fmla="*/ 113647 h 119422"/>
                    <a:gd name="connsiteX54" fmla="*/ 92335 w 119503"/>
                    <a:gd name="connsiteY54" fmla="*/ 111454 h 119422"/>
                    <a:gd name="connsiteX55" fmla="*/ 93084 w 119503"/>
                    <a:gd name="connsiteY55" fmla="*/ 109958 h 119422"/>
                    <a:gd name="connsiteX56" fmla="*/ 93458 w 119503"/>
                    <a:gd name="connsiteY56" fmla="*/ 109958 h 119422"/>
                    <a:gd name="connsiteX57" fmla="*/ 93084 w 119503"/>
                    <a:gd name="connsiteY57" fmla="*/ 114645 h 119422"/>
                    <a:gd name="connsiteX58" fmla="*/ 94008 w 119503"/>
                    <a:gd name="connsiteY58" fmla="*/ 115143 h 119422"/>
                    <a:gd name="connsiteX59" fmla="*/ 94008 w 119503"/>
                    <a:gd name="connsiteY59" fmla="*/ 116606 h 119422"/>
                    <a:gd name="connsiteX60" fmla="*/ 95681 w 119503"/>
                    <a:gd name="connsiteY60" fmla="*/ 118102 h 119422"/>
                    <a:gd name="connsiteX61" fmla="*/ 96979 w 119503"/>
                    <a:gd name="connsiteY61" fmla="*/ 119332 h 119422"/>
                    <a:gd name="connsiteX62" fmla="*/ 97903 w 119503"/>
                    <a:gd name="connsiteY62" fmla="*/ 117603 h 119422"/>
                    <a:gd name="connsiteX63" fmla="*/ 98277 w 119503"/>
                    <a:gd name="connsiteY63" fmla="*/ 117603 h 119422"/>
                    <a:gd name="connsiteX64" fmla="*/ 98452 w 119503"/>
                    <a:gd name="connsiteY64" fmla="*/ 116872 h 119422"/>
                    <a:gd name="connsiteX65" fmla="*/ 99001 w 119503"/>
                    <a:gd name="connsiteY65" fmla="*/ 116107 h 119422"/>
                    <a:gd name="connsiteX66" fmla="*/ 100325 w 119503"/>
                    <a:gd name="connsiteY66" fmla="*/ 115875 h 119422"/>
                    <a:gd name="connsiteX67" fmla="*/ 101798 w 119503"/>
                    <a:gd name="connsiteY67" fmla="*/ 112916 h 119422"/>
                    <a:gd name="connsiteX68" fmla="*/ 102897 w 119503"/>
                    <a:gd name="connsiteY68" fmla="*/ 114146 h 119422"/>
                    <a:gd name="connsiteX69" fmla="*/ 103646 w 119503"/>
                    <a:gd name="connsiteY69" fmla="*/ 112683 h 119422"/>
                    <a:gd name="connsiteX70" fmla="*/ 104769 w 119503"/>
                    <a:gd name="connsiteY70" fmla="*/ 111454 h 119422"/>
                    <a:gd name="connsiteX71" fmla="*/ 106242 w 119503"/>
                    <a:gd name="connsiteY71" fmla="*/ 110689 h 119422"/>
                    <a:gd name="connsiteX72" fmla="*/ 105493 w 119503"/>
                    <a:gd name="connsiteY72" fmla="*/ 107731 h 119422"/>
                    <a:gd name="connsiteX73" fmla="*/ 104769 w 119503"/>
                    <a:gd name="connsiteY73" fmla="*/ 106501 h 119422"/>
                    <a:gd name="connsiteX74" fmla="*/ 104195 w 119503"/>
                    <a:gd name="connsiteY74" fmla="*/ 105005 h 119422"/>
                    <a:gd name="connsiteX75" fmla="*/ 102722 w 119503"/>
                    <a:gd name="connsiteY75" fmla="*/ 102046 h 119422"/>
                    <a:gd name="connsiteX76" fmla="*/ 103471 w 119503"/>
                    <a:gd name="connsiteY76" fmla="*/ 98855 h 119422"/>
                    <a:gd name="connsiteX77" fmla="*/ 100325 w 119503"/>
                    <a:gd name="connsiteY77" fmla="*/ 95897 h 119422"/>
                    <a:gd name="connsiteX78" fmla="*/ 96979 w 119503"/>
                    <a:gd name="connsiteY78" fmla="*/ 91442 h 119422"/>
                    <a:gd name="connsiteX79" fmla="*/ 96779 w 119503"/>
                    <a:gd name="connsiteY79" fmla="*/ 87254 h 119422"/>
                    <a:gd name="connsiteX80" fmla="*/ 99201 w 119503"/>
                    <a:gd name="connsiteY80" fmla="*/ 86988 h 119422"/>
                    <a:gd name="connsiteX81" fmla="*/ 99001 w 119503"/>
                    <a:gd name="connsiteY81" fmla="*/ 85526 h 119422"/>
                    <a:gd name="connsiteX82" fmla="*/ 97354 w 119503"/>
                    <a:gd name="connsiteY82" fmla="*/ 78345 h 119422"/>
                    <a:gd name="connsiteX83" fmla="*/ 97154 w 119503"/>
                    <a:gd name="connsiteY83" fmla="*/ 78113 h 119422"/>
                    <a:gd name="connsiteX84" fmla="*/ 98652 w 119503"/>
                    <a:gd name="connsiteY84" fmla="*/ 76617 h 119422"/>
                    <a:gd name="connsiteX85" fmla="*/ 99751 w 119503"/>
                    <a:gd name="connsiteY85" fmla="*/ 77116 h 119422"/>
                    <a:gd name="connsiteX86" fmla="*/ 100874 w 119503"/>
                    <a:gd name="connsiteY86" fmla="*/ 77116 h 119422"/>
                    <a:gd name="connsiteX87" fmla="*/ 102897 w 119503"/>
                    <a:gd name="connsiteY87" fmla="*/ 77880 h 119422"/>
                    <a:gd name="connsiteX88" fmla="*/ 105119 w 119503"/>
                    <a:gd name="connsiteY88" fmla="*/ 77880 h 119422"/>
                    <a:gd name="connsiteX89" fmla="*/ 104769 w 119503"/>
                    <a:gd name="connsiteY89" fmla="*/ 76384 h 119422"/>
                    <a:gd name="connsiteX90" fmla="*/ 105693 w 119503"/>
                    <a:gd name="connsiteY90" fmla="*/ 75653 h 119422"/>
                    <a:gd name="connsiteX91" fmla="*/ 106992 w 119503"/>
                    <a:gd name="connsiteY91" fmla="*/ 72927 h 119422"/>
                    <a:gd name="connsiteX92" fmla="*/ 106792 w 119503"/>
                    <a:gd name="connsiteY92" fmla="*/ 71431 h 119422"/>
                    <a:gd name="connsiteX93" fmla="*/ 107166 w 119503"/>
                    <a:gd name="connsiteY93" fmla="*/ 69703 h 119422"/>
                    <a:gd name="connsiteX94" fmla="*/ 106242 w 119503"/>
                    <a:gd name="connsiteY94" fmla="*/ 67509 h 119422"/>
                    <a:gd name="connsiteX95" fmla="*/ 108664 w 119503"/>
                    <a:gd name="connsiteY95" fmla="*/ 67243 h 119422"/>
                    <a:gd name="connsiteX96" fmla="*/ 110312 w 119503"/>
                    <a:gd name="connsiteY96" fmla="*/ 67010 h 119422"/>
                    <a:gd name="connsiteX97" fmla="*/ 110512 w 119503"/>
                    <a:gd name="connsiteY97" fmla="*/ 65282 h 119422"/>
                    <a:gd name="connsiteX98" fmla="*/ 112360 w 119503"/>
                    <a:gd name="connsiteY98" fmla="*/ 62789 h 119422"/>
                    <a:gd name="connsiteX99" fmla="*/ 115131 w 119503"/>
                    <a:gd name="connsiteY99" fmla="*/ 62323 h 119422"/>
                    <a:gd name="connsiteX100" fmla="*/ 115706 w 119503"/>
                    <a:gd name="connsiteY100" fmla="*/ 58600 h 119422"/>
                    <a:gd name="connsiteX101" fmla="*/ 116430 w 119503"/>
                    <a:gd name="connsiteY101" fmla="*/ 57138 h 119422"/>
                    <a:gd name="connsiteX102" fmla="*/ 117179 w 119503"/>
                    <a:gd name="connsiteY102" fmla="*/ 55409 h 119422"/>
                    <a:gd name="connsiteX103" fmla="*/ 118302 w 119503"/>
                    <a:gd name="connsiteY103" fmla="*/ 50456 h 119422"/>
                    <a:gd name="connsiteX104" fmla="*/ 118677 w 119503"/>
                    <a:gd name="connsiteY104" fmla="*/ 45038 h 119422"/>
                    <a:gd name="connsiteX105" fmla="*/ 119401 w 119503"/>
                    <a:gd name="connsiteY105" fmla="*/ 42811 h 119422"/>
                    <a:gd name="connsiteX106" fmla="*/ 118477 w 119503"/>
                    <a:gd name="connsiteY106" fmla="*/ 41082 h 119422"/>
                    <a:gd name="connsiteX107" fmla="*/ 117928 w 119503"/>
                    <a:gd name="connsiteY107" fmla="*/ 40584 h 119422"/>
                    <a:gd name="connsiteX108" fmla="*/ 117004 w 119503"/>
                    <a:gd name="connsiteY108" fmla="*/ 40351 h 119422"/>
                    <a:gd name="connsiteX109" fmla="*/ 115706 w 119503"/>
                    <a:gd name="connsiteY109" fmla="*/ 38124 h 119422"/>
                    <a:gd name="connsiteX110" fmla="*/ 112734 w 119503"/>
                    <a:gd name="connsiteY110" fmla="*/ 36395 h 119422"/>
                    <a:gd name="connsiteX111" fmla="*/ 109014 w 119503"/>
                    <a:gd name="connsiteY111" fmla="*/ 35398 h 119422"/>
                    <a:gd name="connsiteX112" fmla="*/ 105319 w 119503"/>
                    <a:gd name="connsiteY112" fmla="*/ 33437 h 119422"/>
                    <a:gd name="connsiteX113" fmla="*/ 104395 w 119503"/>
                    <a:gd name="connsiteY113" fmla="*/ 31708 h 119422"/>
                    <a:gd name="connsiteX114" fmla="*/ 102547 w 119503"/>
                    <a:gd name="connsiteY114" fmla="*/ 32207 h 119422"/>
                    <a:gd name="connsiteX115" fmla="*/ 101598 w 119503"/>
                    <a:gd name="connsiteY115" fmla="*/ 34434 h 119422"/>
                    <a:gd name="connsiteX116" fmla="*/ 99376 w 119503"/>
                    <a:gd name="connsiteY116" fmla="*/ 34168 h 119422"/>
                    <a:gd name="connsiteX117" fmla="*/ 94932 w 119503"/>
                    <a:gd name="connsiteY117" fmla="*/ 33670 h 119422"/>
                    <a:gd name="connsiteX118" fmla="*/ 92709 w 119503"/>
                    <a:gd name="connsiteY118" fmla="*/ 35165 h 119422"/>
                    <a:gd name="connsiteX119" fmla="*/ 90487 w 119503"/>
                    <a:gd name="connsiteY119" fmla="*/ 36129 h 119422"/>
                    <a:gd name="connsiteX120" fmla="*/ 89364 w 119503"/>
                    <a:gd name="connsiteY120" fmla="*/ 36894 h 119422"/>
                    <a:gd name="connsiteX121" fmla="*/ 88265 w 119503"/>
                    <a:gd name="connsiteY121" fmla="*/ 36894 h 119422"/>
                    <a:gd name="connsiteX122" fmla="*/ 87516 w 119503"/>
                    <a:gd name="connsiteY122" fmla="*/ 37858 h 119422"/>
                    <a:gd name="connsiteX123" fmla="*/ 86417 w 119503"/>
                    <a:gd name="connsiteY123" fmla="*/ 38124 h 119422"/>
                    <a:gd name="connsiteX124" fmla="*/ 86217 w 119503"/>
                    <a:gd name="connsiteY124" fmla="*/ 39121 h 119422"/>
                    <a:gd name="connsiteX125" fmla="*/ 83246 w 119503"/>
                    <a:gd name="connsiteY125" fmla="*/ 39121 h 119422"/>
                    <a:gd name="connsiteX126" fmla="*/ 81948 w 119503"/>
                    <a:gd name="connsiteY126" fmla="*/ 40850 h 119422"/>
                    <a:gd name="connsiteX127" fmla="*/ 80475 w 119503"/>
                    <a:gd name="connsiteY127" fmla="*/ 40850 h 119422"/>
                    <a:gd name="connsiteX128" fmla="*/ 78802 w 119503"/>
                    <a:gd name="connsiteY128" fmla="*/ 40850 h 119422"/>
                    <a:gd name="connsiteX129" fmla="*/ 76954 w 119503"/>
                    <a:gd name="connsiteY129" fmla="*/ 41082 h 119422"/>
                    <a:gd name="connsiteX130" fmla="*/ 75281 w 119503"/>
                    <a:gd name="connsiteY130" fmla="*/ 40850 h 119422"/>
                    <a:gd name="connsiteX131" fmla="*/ 73234 w 119503"/>
                    <a:gd name="connsiteY131" fmla="*/ 41348 h 119422"/>
                    <a:gd name="connsiteX132" fmla="*/ 75656 w 119503"/>
                    <a:gd name="connsiteY132" fmla="*/ 38623 h 119422"/>
                    <a:gd name="connsiteX133" fmla="*/ 75281 w 119503"/>
                    <a:gd name="connsiteY133" fmla="*/ 37127 h 119422"/>
                    <a:gd name="connsiteX134" fmla="*/ 74732 w 119503"/>
                    <a:gd name="connsiteY134" fmla="*/ 36894 h 119422"/>
                    <a:gd name="connsiteX135" fmla="*/ 74357 w 119503"/>
                    <a:gd name="connsiteY135" fmla="*/ 35897 h 119422"/>
                    <a:gd name="connsiteX136" fmla="*/ 72135 w 119503"/>
                    <a:gd name="connsiteY136" fmla="*/ 35165 h 119422"/>
                    <a:gd name="connsiteX137" fmla="*/ 71011 w 119503"/>
                    <a:gd name="connsiteY137" fmla="*/ 34667 h 119422"/>
                    <a:gd name="connsiteX138" fmla="*/ 70462 w 119503"/>
                    <a:gd name="connsiteY138" fmla="*/ 33171 h 119422"/>
                    <a:gd name="connsiteX139" fmla="*/ 67865 w 119503"/>
                    <a:gd name="connsiteY139" fmla="*/ 32938 h 119422"/>
                    <a:gd name="connsiteX140" fmla="*/ 65269 w 119503"/>
                    <a:gd name="connsiteY140" fmla="*/ 31476 h 119422"/>
                    <a:gd name="connsiteX141" fmla="*/ 64345 w 119503"/>
                    <a:gd name="connsiteY141" fmla="*/ 27021 h 119422"/>
                    <a:gd name="connsiteX142" fmla="*/ 63421 w 119503"/>
                    <a:gd name="connsiteY142" fmla="*/ 24562 h 119422"/>
                    <a:gd name="connsiteX143" fmla="*/ 61374 w 119503"/>
                    <a:gd name="connsiteY143" fmla="*/ 23564 h 119422"/>
                    <a:gd name="connsiteX144" fmla="*/ 59326 w 119503"/>
                    <a:gd name="connsiteY144" fmla="*/ 20340 h 119422"/>
                    <a:gd name="connsiteX145" fmla="*/ 56005 w 119503"/>
                    <a:gd name="connsiteY145" fmla="*/ 19343 h 119422"/>
                    <a:gd name="connsiteX146" fmla="*/ 54882 w 119503"/>
                    <a:gd name="connsiteY146" fmla="*/ 17647 h 119422"/>
                    <a:gd name="connsiteX147" fmla="*/ 53583 w 119503"/>
                    <a:gd name="connsiteY147" fmla="*/ 16384 h 119422"/>
                    <a:gd name="connsiteX148" fmla="*/ 52460 w 119503"/>
                    <a:gd name="connsiteY148" fmla="*/ 13692 h 119422"/>
                    <a:gd name="connsiteX149" fmla="*/ 51536 w 119503"/>
                    <a:gd name="connsiteY149" fmla="*/ 10467 h 119422"/>
                    <a:gd name="connsiteX150" fmla="*/ 47291 w 119503"/>
                    <a:gd name="connsiteY150" fmla="*/ 7775 h 119422"/>
                    <a:gd name="connsiteX151" fmla="*/ 46542 w 119503"/>
                    <a:gd name="connsiteY151" fmla="*/ 8739 h 119422"/>
                    <a:gd name="connsiteX152" fmla="*/ 45418 w 119503"/>
                    <a:gd name="connsiteY152" fmla="*/ 8008 h 119422"/>
                    <a:gd name="connsiteX153" fmla="*/ 45618 w 119503"/>
                    <a:gd name="connsiteY153" fmla="*/ 4318 h 119422"/>
                    <a:gd name="connsiteX154" fmla="*/ 43746 w 119503"/>
                    <a:gd name="connsiteY154" fmla="*/ 2589 h 119422"/>
                    <a:gd name="connsiteX155" fmla="*/ 41174 w 119503"/>
                    <a:gd name="connsiteY155" fmla="*/ 2091 h 119422"/>
                    <a:gd name="connsiteX156" fmla="*/ 40799 w 119503"/>
                    <a:gd name="connsiteY156" fmla="*/ 1592 h 119422"/>
                    <a:gd name="connsiteX157" fmla="*/ 40050 w 119503"/>
                    <a:gd name="connsiteY157" fmla="*/ 1592 h 119422"/>
                    <a:gd name="connsiteX158" fmla="*/ 38552 w 119503"/>
                    <a:gd name="connsiteY158" fmla="*/ 1825 h 119422"/>
                    <a:gd name="connsiteX159" fmla="*/ 36155 w 119503"/>
                    <a:gd name="connsiteY159" fmla="*/ 1093 h 119422"/>
                    <a:gd name="connsiteX160" fmla="*/ 35406 w 119503"/>
                    <a:gd name="connsiteY160" fmla="*/ 96 h 119422"/>
                    <a:gd name="connsiteX161" fmla="*/ 33758 w 119503"/>
                    <a:gd name="connsiteY161" fmla="*/ 362 h 119422"/>
                    <a:gd name="connsiteX162" fmla="*/ 32809 w 119503"/>
                    <a:gd name="connsiteY162" fmla="*/ 1592 h 119422"/>
                    <a:gd name="connsiteX163" fmla="*/ 31511 w 119503"/>
                    <a:gd name="connsiteY163" fmla="*/ 1093 h 119422"/>
                    <a:gd name="connsiteX164" fmla="*/ 28914 w 119503"/>
                    <a:gd name="connsiteY164" fmla="*/ 2091 h 119422"/>
                    <a:gd name="connsiteX165" fmla="*/ 26143 w 119503"/>
                    <a:gd name="connsiteY165" fmla="*/ 2822 h 119422"/>
                    <a:gd name="connsiteX166" fmla="*/ 25968 w 119503"/>
                    <a:gd name="connsiteY166" fmla="*/ 4052 h 119422"/>
                    <a:gd name="connsiteX167" fmla="*/ 22447 w 119503"/>
                    <a:gd name="connsiteY167" fmla="*/ 3055 h 119422"/>
                    <a:gd name="connsiteX168" fmla="*/ 18352 w 119503"/>
                    <a:gd name="connsiteY168" fmla="*/ 2589 h 119422"/>
                    <a:gd name="connsiteX169" fmla="*/ 20949 w 119503"/>
                    <a:gd name="connsiteY169" fmla="*/ 4550 h 119422"/>
                    <a:gd name="connsiteX170" fmla="*/ 21698 w 119503"/>
                    <a:gd name="connsiteY170" fmla="*/ 5049 h 119422"/>
                    <a:gd name="connsiteX171" fmla="*/ 21698 w 119503"/>
                    <a:gd name="connsiteY171" fmla="*/ 6279 h 119422"/>
                    <a:gd name="connsiteX172" fmla="*/ 20200 w 119503"/>
                    <a:gd name="connsiteY172" fmla="*/ 6512 h 119422"/>
                    <a:gd name="connsiteX173" fmla="*/ 18527 w 119503"/>
                    <a:gd name="connsiteY173" fmla="*/ 7010 h 119422"/>
                    <a:gd name="connsiteX174" fmla="*/ 15581 w 119503"/>
                    <a:gd name="connsiteY174" fmla="*/ 6046 h 119422"/>
                    <a:gd name="connsiteX175" fmla="*/ 12235 w 119503"/>
                    <a:gd name="connsiteY175" fmla="*/ 6046 h 119422"/>
                    <a:gd name="connsiteX176" fmla="*/ 10562 w 119503"/>
                    <a:gd name="connsiteY176" fmla="*/ 6046 h 119422"/>
                    <a:gd name="connsiteX177" fmla="*/ 9463 w 119503"/>
                    <a:gd name="connsiteY177" fmla="*/ 7509 h 119422"/>
                    <a:gd name="connsiteX178" fmla="*/ 8340 w 119503"/>
                    <a:gd name="connsiteY178" fmla="*/ 9005 h 119422"/>
                    <a:gd name="connsiteX179" fmla="*/ 7791 w 119503"/>
                    <a:gd name="connsiteY179" fmla="*/ 11465 h 119422"/>
                    <a:gd name="connsiteX180" fmla="*/ 6118 w 119503"/>
                    <a:gd name="connsiteY180" fmla="*/ 11465 h 119422"/>
                    <a:gd name="connsiteX181" fmla="*/ 3146 w 119503"/>
                    <a:gd name="connsiteY181" fmla="*/ 16152 h 119422"/>
                    <a:gd name="connsiteX182" fmla="*/ 2972 w 119503"/>
                    <a:gd name="connsiteY182" fmla="*/ 16384 h 119422"/>
                    <a:gd name="connsiteX183" fmla="*/ 924 w 119503"/>
                    <a:gd name="connsiteY183" fmla="*/ 16650 h 119422"/>
                    <a:gd name="connsiteX184" fmla="*/ 749 w 119503"/>
                    <a:gd name="connsiteY184" fmla="*/ 18113 h 119422"/>
                    <a:gd name="connsiteX185" fmla="*/ 0 w 119503"/>
                    <a:gd name="connsiteY185" fmla="*/ 19609 h 119422"/>
                    <a:gd name="connsiteX186" fmla="*/ 375 w 119503"/>
                    <a:gd name="connsiteY186" fmla="*/ 20606 h 119422"/>
                    <a:gd name="connsiteX187" fmla="*/ 375 w 119503"/>
                    <a:gd name="connsiteY187" fmla="*/ 23066 h 119422"/>
                    <a:gd name="connsiteX188" fmla="*/ 175 w 119503"/>
                    <a:gd name="connsiteY188" fmla="*/ 24063 h 119422"/>
                    <a:gd name="connsiteX189" fmla="*/ 1299 w 119503"/>
                    <a:gd name="connsiteY189" fmla="*/ 24063 h 119422"/>
                    <a:gd name="connsiteX190" fmla="*/ 2422 w 119503"/>
                    <a:gd name="connsiteY190" fmla="*/ 26257 h 119422"/>
                    <a:gd name="connsiteX191" fmla="*/ 4270 w 119503"/>
                    <a:gd name="connsiteY191" fmla="*/ 25293 h 119422"/>
                    <a:gd name="connsiteX192" fmla="*/ 4270 w 119503"/>
                    <a:gd name="connsiteY192" fmla="*/ 25526 h 119422"/>
                    <a:gd name="connsiteX193" fmla="*/ 6292 w 119503"/>
                    <a:gd name="connsiteY193" fmla="*/ 25293 h 119422"/>
                    <a:gd name="connsiteX194" fmla="*/ 6667 w 119503"/>
                    <a:gd name="connsiteY194" fmla="*/ 25791 h 119422"/>
                    <a:gd name="connsiteX195" fmla="*/ 7241 w 119503"/>
                    <a:gd name="connsiteY195" fmla="*/ 25791 h 119422"/>
                    <a:gd name="connsiteX196" fmla="*/ 8340 w 119503"/>
                    <a:gd name="connsiteY196" fmla="*/ 26024 h 119422"/>
                    <a:gd name="connsiteX197" fmla="*/ 9089 w 119503"/>
                    <a:gd name="connsiteY197" fmla="*/ 27753 h 119422"/>
                    <a:gd name="connsiteX198" fmla="*/ 9264 w 119503"/>
                    <a:gd name="connsiteY198" fmla="*/ 29714 h 119422"/>
                    <a:gd name="connsiteX199" fmla="*/ 10387 w 119503"/>
                    <a:gd name="connsiteY199" fmla="*/ 30711 h 119422"/>
                    <a:gd name="connsiteX200" fmla="*/ 11311 w 119503"/>
                    <a:gd name="connsiteY200" fmla="*/ 31941 h 119422"/>
                    <a:gd name="connsiteX201" fmla="*/ 12984 w 119503"/>
                    <a:gd name="connsiteY201" fmla="*/ 32706 h 119422"/>
                    <a:gd name="connsiteX202" fmla="*/ 13733 w 119503"/>
                    <a:gd name="connsiteY202" fmla="*/ 33936 h 119422"/>
                    <a:gd name="connsiteX203" fmla="*/ 14832 w 119503"/>
                    <a:gd name="connsiteY203" fmla="*/ 34434 h 119422"/>
                    <a:gd name="connsiteX204" fmla="*/ 18527 w 119503"/>
                    <a:gd name="connsiteY204" fmla="*/ 35165 h 119422"/>
                    <a:gd name="connsiteX205" fmla="*/ 18527 w 119503"/>
                    <a:gd name="connsiteY205" fmla="*/ 36395 h 119422"/>
                    <a:gd name="connsiteX206" fmla="*/ 18178 w 119503"/>
                    <a:gd name="connsiteY206" fmla="*/ 37127 h 119422"/>
                    <a:gd name="connsiteX207" fmla="*/ 17603 w 119503"/>
                    <a:gd name="connsiteY207" fmla="*/ 41581 h 119422"/>
                    <a:gd name="connsiteX208" fmla="*/ 18527 w 119503"/>
                    <a:gd name="connsiteY208" fmla="*/ 41581 h 119422"/>
                    <a:gd name="connsiteX209" fmla="*/ 19276 w 119503"/>
                    <a:gd name="connsiteY209" fmla="*/ 42811 h 119422"/>
                    <a:gd name="connsiteX210" fmla="*/ 20949 w 119503"/>
                    <a:gd name="connsiteY210" fmla="*/ 44539 h 119422"/>
                    <a:gd name="connsiteX211" fmla="*/ 22797 w 119503"/>
                    <a:gd name="connsiteY211" fmla="*/ 45271 h 119422"/>
                    <a:gd name="connsiteX212" fmla="*/ 22247 w 119503"/>
                    <a:gd name="connsiteY212" fmla="*/ 47764 h 119422"/>
                    <a:gd name="connsiteX213" fmla="*/ 21873 w 119503"/>
                    <a:gd name="connsiteY213" fmla="*/ 48994 h 119422"/>
                    <a:gd name="connsiteX214" fmla="*/ 21698 w 119503"/>
                    <a:gd name="connsiteY214" fmla="*/ 50456 h 119422"/>
                    <a:gd name="connsiteX215" fmla="*/ 31132 w 119503"/>
                    <a:gd name="connsiteY215" fmla="*/ 55971 h 119422"/>
                    <a:gd name="connsiteX216" fmla="*/ 31919 w 119503"/>
                    <a:gd name="connsiteY216" fmla="*/ 57019 h 119422"/>
                    <a:gd name="connsiteX217" fmla="*/ 19844 w 119503"/>
                    <a:gd name="connsiteY217" fmla="*/ 50378 h 119422"/>
                    <a:gd name="connsiteX218" fmla="*/ 29819 w 119503"/>
                    <a:gd name="connsiteY218" fmla="*/ 55971 h 119422"/>
                    <a:gd name="connsiteX219" fmla="*/ 20774 w 119503"/>
                    <a:gd name="connsiteY219" fmla="*/ 50955 h 119422"/>
                    <a:gd name="connsiteX220" fmla="*/ 20400 w 119503"/>
                    <a:gd name="connsiteY220" fmla="*/ 52185 h 119422"/>
                    <a:gd name="connsiteX221" fmla="*/ 18902 w 119503"/>
                    <a:gd name="connsiteY221" fmla="*/ 52185 h 119422"/>
                    <a:gd name="connsiteX222" fmla="*/ 18178 w 119503"/>
                    <a:gd name="connsiteY222" fmla="*/ 52185 h 119422"/>
                    <a:gd name="connsiteX223" fmla="*/ 17603 w 119503"/>
                    <a:gd name="connsiteY223" fmla="*/ 52683 h 119422"/>
                    <a:gd name="connsiteX224" fmla="*/ 16130 w 119503"/>
                    <a:gd name="connsiteY224" fmla="*/ 53182 h 119422"/>
                    <a:gd name="connsiteX225" fmla="*/ 15955 w 119503"/>
                    <a:gd name="connsiteY225" fmla="*/ 55143 h 119422"/>
                    <a:gd name="connsiteX226" fmla="*/ 15581 w 119503"/>
                    <a:gd name="connsiteY226" fmla="*/ 57138 h 119422"/>
                    <a:gd name="connsiteX227" fmla="*/ 14657 w 119503"/>
                    <a:gd name="connsiteY227" fmla="*/ 58135 h 119422"/>
                    <a:gd name="connsiteX228" fmla="*/ 11686 w 119503"/>
                    <a:gd name="connsiteY228" fmla="*/ 58135 h 119422"/>
                    <a:gd name="connsiteX229" fmla="*/ 11486 w 119503"/>
                    <a:gd name="connsiteY229" fmla="*/ 59830 h 119422"/>
                    <a:gd name="connsiteX230" fmla="*/ 11311 w 119503"/>
                    <a:gd name="connsiteY230" fmla="*/ 62789 h 119422"/>
                    <a:gd name="connsiteX231" fmla="*/ 11486 w 119503"/>
                    <a:gd name="connsiteY231" fmla="*/ 66512 h 119422"/>
                    <a:gd name="connsiteX232" fmla="*/ 11860 w 119503"/>
                    <a:gd name="connsiteY232" fmla="*/ 66744 h 119422"/>
                    <a:gd name="connsiteX233" fmla="*/ 12235 w 119503"/>
                    <a:gd name="connsiteY233" fmla="*/ 73160 h 119422"/>
                    <a:gd name="connsiteX234" fmla="*/ 12784 w 119503"/>
                    <a:gd name="connsiteY234" fmla="*/ 76152 h 119422"/>
                    <a:gd name="connsiteX235" fmla="*/ 12410 w 119503"/>
                    <a:gd name="connsiteY235" fmla="*/ 77382 h 119422"/>
                    <a:gd name="connsiteX236" fmla="*/ 12784 w 119503"/>
                    <a:gd name="connsiteY236" fmla="*/ 78113 h 119422"/>
                    <a:gd name="connsiteX237" fmla="*/ 12784 w 119503"/>
                    <a:gd name="connsiteY237" fmla="*/ 78844 h 119422"/>
                    <a:gd name="connsiteX238" fmla="*/ 12235 w 119503"/>
                    <a:gd name="connsiteY238" fmla="*/ 82068 h 119422"/>
                    <a:gd name="connsiteX239" fmla="*/ 12609 w 119503"/>
                    <a:gd name="connsiteY239" fmla="*/ 83298 h 119422"/>
                    <a:gd name="connsiteX240" fmla="*/ 12784 w 119503"/>
                    <a:gd name="connsiteY240" fmla="*/ 85526 h 119422"/>
                    <a:gd name="connsiteX241" fmla="*/ 12609 w 119503"/>
                    <a:gd name="connsiteY241" fmla="*/ 87254 h 119422"/>
                    <a:gd name="connsiteX242" fmla="*/ 12060 w 119503"/>
                    <a:gd name="connsiteY242" fmla="*/ 88484 h 119422"/>
                    <a:gd name="connsiteX243" fmla="*/ 12410 w 119503"/>
                    <a:gd name="connsiteY243" fmla="*/ 89714 h 119422"/>
                    <a:gd name="connsiteX244" fmla="*/ 12410 w 119503"/>
                    <a:gd name="connsiteY244" fmla="*/ 91442 h 119422"/>
                    <a:gd name="connsiteX245" fmla="*/ 12609 w 119503"/>
                    <a:gd name="connsiteY245" fmla="*/ 91442 h 119422"/>
                    <a:gd name="connsiteX246" fmla="*/ 12410 w 119503"/>
                    <a:gd name="connsiteY246" fmla="*/ 93902 h 119422"/>
                    <a:gd name="connsiteX247" fmla="*/ 14457 w 119503"/>
                    <a:gd name="connsiteY247" fmla="*/ 96129 h 119422"/>
                    <a:gd name="connsiteX248" fmla="*/ 19276 w 119503"/>
                    <a:gd name="connsiteY248" fmla="*/ 98357 h 119422"/>
                    <a:gd name="connsiteX249" fmla="*/ 20400 w 119503"/>
                    <a:gd name="connsiteY249" fmla="*/ 99819 h 119422"/>
                    <a:gd name="connsiteX250" fmla="*/ 21698 w 119503"/>
                    <a:gd name="connsiteY250" fmla="*/ 100085 h 119422"/>
                    <a:gd name="connsiteX251" fmla="*/ 23721 w 119503"/>
                    <a:gd name="connsiteY251" fmla="*/ 103276 h 119422"/>
                    <a:gd name="connsiteX252" fmla="*/ 23920 w 119503"/>
                    <a:gd name="connsiteY252" fmla="*/ 102545 h 119422"/>
                    <a:gd name="connsiteX253" fmla="*/ 27266 w 119503"/>
                    <a:gd name="connsiteY253" fmla="*/ 103542 h 119422"/>
                    <a:gd name="connsiteX254" fmla="*/ 27266 w 119503"/>
                    <a:gd name="connsiteY254" fmla="*/ 102046 h 119422"/>
                    <a:gd name="connsiteX255" fmla="*/ 28565 w 119503"/>
                    <a:gd name="connsiteY255" fmla="*/ 101581 h 119422"/>
                    <a:gd name="connsiteX256" fmla="*/ 27990 w 119503"/>
                    <a:gd name="connsiteY256" fmla="*/ 105005 h 119422"/>
                    <a:gd name="connsiteX257" fmla="*/ 28190 w 119503"/>
                    <a:gd name="connsiteY257" fmla="*/ 105005 h 119422"/>
                    <a:gd name="connsiteX258" fmla="*/ 27990 w 119503"/>
                    <a:gd name="connsiteY258" fmla="*/ 107232 h 119422"/>
                    <a:gd name="connsiteX259" fmla="*/ 27815 w 119503"/>
                    <a:gd name="connsiteY259" fmla="*/ 108728 h 119422"/>
                    <a:gd name="connsiteX260" fmla="*/ 27990 w 119503"/>
                    <a:gd name="connsiteY260" fmla="*/ 110190 h 119422"/>
                    <a:gd name="connsiteX261" fmla="*/ 31336 w 119503"/>
                    <a:gd name="connsiteY261" fmla="*/ 109725 h 119422"/>
                    <a:gd name="connsiteX262" fmla="*/ 31711 w 119503"/>
                    <a:gd name="connsiteY262" fmla="*/ 111188 h 119422"/>
                    <a:gd name="connsiteX263" fmla="*/ 32085 w 119503"/>
                    <a:gd name="connsiteY263" fmla="*/ 111188 h 119422"/>
                    <a:gd name="connsiteX264" fmla="*/ 32085 w 119503"/>
                    <a:gd name="connsiteY264" fmla="*/ 111454 h 119422"/>
                    <a:gd name="connsiteX265" fmla="*/ 33009 w 119503"/>
                    <a:gd name="connsiteY265" fmla="*/ 111454 h 119422"/>
                    <a:gd name="connsiteX266" fmla="*/ 33558 w 119503"/>
                    <a:gd name="connsiteY266" fmla="*/ 110689 h 119422"/>
                    <a:gd name="connsiteX267" fmla="*/ 33558 w 119503"/>
                    <a:gd name="connsiteY267" fmla="*/ 110456 h 119422"/>
                    <a:gd name="connsiteX268" fmla="*/ 34482 w 119503"/>
                    <a:gd name="connsiteY268" fmla="*/ 110456 h 119422"/>
                    <a:gd name="connsiteX269" fmla="*/ 35056 w 119503"/>
                    <a:gd name="connsiteY269" fmla="*/ 112418 h 119422"/>
                    <a:gd name="connsiteX270" fmla="*/ 36530 w 119503"/>
                    <a:gd name="connsiteY270" fmla="*/ 112418 h 119422"/>
                    <a:gd name="connsiteX271" fmla="*/ 38377 w 119503"/>
                    <a:gd name="connsiteY271" fmla="*/ 114877 h 119422"/>
                    <a:gd name="connsiteX272" fmla="*/ 38202 w 119503"/>
                    <a:gd name="connsiteY272" fmla="*/ 116107 h 119422"/>
                    <a:gd name="connsiteX273" fmla="*/ 38377 w 119503"/>
                    <a:gd name="connsiteY273" fmla="*/ 116107 h 119422"/>
                    <a:gd name="connsiteX274" fmla="*/ 40225 w 119503"/>
                    <a:gd name="connsiteY274"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61374 w 119503"/>
                    <a:gd name="connsiteY25" fmla="*/ 97127 h 119422"/>
                    <a:gd name="connsiteX26" fmla="*/ 61923 w 119503"/>
                    <a:gd name="connsiteY26" fmla="*/ 99321 h 119422"/>
                    <a:gd name="connsiteX27" fmla="*/ 63596 w 119503"/>
                    <a:gd name="connsiteY27" fmla="*/ 99819 h 119422"/>
                    <a:gd name="connsiteX28" fmla="*/ 64719 w 119503"/>
                    <a:gd name="connsiteY28" fmla="*/ 101082 h 119422"/>
                    <a:gd name="connsiteX29" fmla="*/ 65818 w 119503"/>
                    <a:gd name="connsiteY29" fmla="*/ 103044 h 119422"/>
                    <a:gd name="connsiteX30" fmla="*/ 67691 w 119503"/>
                    <a:gd name="connsiteY30" fmla="*/ 103044 h 119422"/>
                    <a:gd name="connsiteX31" fmla="*/ 68614 w 119503"/>
                    <a:gd name="connsiteY31" fmla="*/ 104273 h 119422"/>
                    <a:gd name="connsiteX32" fmla="*/ 71561 w 119503"/>
                    <a:gd name="connsiteY32" fmla="*/ 105503 h 119422"/>
                    <a:gd name="connsiteX33" fmla="*/ 74732 w 119503"/>
                    <a:gd name="connsiteY33" fmla="*/ 104539 h 119422"/>
                    <a:gd name="connsiteX34" fmla="*/ 77329 w 119503"/>
                    <a:gd name="connsiteY34" fmla="*/ 103276 h 119422"/>
                    <a:gd name="connsiteX35" fmla="*/ 77329 w 119503"/>
                    <a:gd name="connsiteY35" fmla="*/ 105769 h 119422"/>
                    <a:gd name="connsiteX36" fmla="*/ 78977 w 119503"/>
                    <a:gd name="connsiteY36" fmla="*/ 107232 h 119422"/>
                    <a:gd name="connsiteX37" fmla="*/ 80100 w 119503"/>
                    <a:gd name="connsiteY37" fmla="*/ 109459 h 119422"/>
                    <a:gd name="connsiteX38" fmla="*/ 80100 w 119503"/>
                    <a:gd name="connsiteY38" fmla="*/ 111686 h 119422"/>
                    <a:gd name="connsiteX39" fmla="*/ 81573 w 119503"/>
                    <a:gd name="connsiteY39" fmla="*/ 111919 h 119422"/>
                    <a:gd name="connsiteX40" fmla="*/ 82872 w 119503"/>
                    <a:gd name="connsiteY40" fmla="*/ 112185 h 119422"/>
                    <a:gd name="connsiteX41" fmla="*/ 83796 w 119503"/>
                    <a:gd name="connsiteY41" fmla="*/ 111188 h 119422"/>
                    <a:gd name="connsiteX42" fmla="*/ 84545 w 119503"/>
                    <a:gd name="connsiteY42" fmla="*/ 111188 h 119422"/>
                    <a:gd name="connsiteX43" fmla="*/ 85094 w 119503"/>
                    <a:gd name="connsiteY43" fmla="*/ 110456 h 119422"/>
                    <a:gd name="connsiteX44" fmla="*/ 86043 w 119503"/>
                    <a:gd name="connsiteY44" fmla="*/ 115875 h 119422"/>
                    <a:gd name="connsiteX45" fmla="*/ 85294 w 119503"/>
                    <a:gd name="connsiteY45" fmla="*/ 117104 h 119422"/>
                    <a:gd name="connsiteX46" fmla="*/ 86592 w 119503"/>
                    <a:gd name="connsiteY46" fmla="*/ 116606 h 119422"/>
                    <a:gd name="connsiteX47" fmla="*/ 87516 w 119503"/>
                    <a:gd name="connsiteY47" fmla="*/ 117603 h 119422"/>
                    <a:gd name="connsiteX48" fmla="*/ 88440 w 119503"/>
                    <a:gd name="connsiteY48" fmla="*/ 118334 h 119422"/>
                    <a:gd name="connsiteX49" fmla="*/ 89563 w 119503"/>
                    <a:gd name="connsiteY49" fmla="*/ 118334 h 119422"/>
                    <a:gd name="connsiteX50" fmla="*/ 89563 w 119503"/>
                    <a:gd name="connsiteY50" fmla="*/ 117603 h 119422"/>
                    <a:gd name="connsiteX51" fmla="*/ 88814 w 119503"/>
                    <a:gd name="connsiteY51" fmla="*/ 115143 h 119422"/>
                    <a:gd name="connsiteX52" fmla="*/ 87890 w 119503"/>
                    <a:gd name="connsiteY52" fmla="*/ 114412 h 119422"/>
                    <a:gd name="connsiteX53" fmla="*/ 88814 w 119503"/>
                    <a:gd name="connsiteY53" fmla="*/ 113647 h 119422"/>
                    <a:gd name="connsiteX54" fmla="*/ 92335 w 119503"/>
                    <a:gd name="connsiteY54" fmla="*/ 111454 h 119422"/>
                    <a:gd name="connsiteX55" fmla="*/ 93084 w 119503"/>
                    <a:gd name="connsiteY55" fmla="*/ 109958 h 119422"/>
                    <a:gd name="connsiteX56" fmla="*/ 93458 w 119503"/>
                    <a:gd name="connsiteY56" fmla="*/ 109958 h 119422"/>
                    <a:gd name="connsiteX57" fmla="*/ 93084 w 119503"/>
                    <a:gd name="connsiteY57" fmla="*/ 114645 h 119422"/>
                    <a:gd name="connsiteX58" fmla="*/ 94008 w 119503"/>
                    <a:gd name="connsiteY58" fmla="*/ 115143 h 119422"/>
                    <a:gd name="connsiteX59" fmla="*/ 94008 w 119503"/>
                    <a:gd name="connsiteY59" fmla="*/ 116606 h 119422"/>
                    <a:gd name="connsiteX60" fmla="*/ 95681 w 119503"/>
                    <a:gd name="connsiteY60" fmla="*/ 118102 h 119422"/>
                    <a:gd name="connsiteX61" fmla="*/ 96979 w 119503"/>
                    <a:gd name="connsiteY61" fmla="*/ 119332 h 119422"/>
                    <a:gd name="connsiteX62" fmla="*/ 97903 w 119503"/>
                    <a:gd name="connsiteY62" fmla="*/ 117603 h 119422"/>
                    <a:gd name="connsiteX63" fmla="*/ 98277 w 119503"/>
                    <a:gd name="connsiteY63" fmla="*/ 117603 h 119422"/>
                    <a:gd name="connsiteX64" fmla="*/ 98452 w 119503"/>
                    <a:gd name="connsiteY64" fmla="*/ 116872 h 119422"/>
                    <a:gd name="connsiteX65" fmla="*/ 99001 w 119503"/>
                    <a:gd name="connsiteY65" fmla="*/ 116107 h 119422"/>
                    <a:gd name="connsiteX66" fmla="*/ 100325 w 119503"/>
                    <a:gd name="connsiteY66" fmla="*/ 115875 h 119422"/>
                    <a:gd name="connsiteX67" fmla="*/ 101798 w 119503"/>
                    <a:gd name="connsiteY67" fmla="*/ 112916 h 119422"/>
                    <a:gd name="connsiteX68" fmla="*/ 102897 w 119503"/>
                    <a:gd name="connsiteY68" fmla="*/ 114146 h 119422"/>
                    <a:gd name="connsiteX69" fmla="*/ 103646 w 119503"/>
                    <a:gd name="connsiteY69" fmla="*/ 112683 h 119422"/>
                    <a:gd name="connsiteX70" fmla="*/ 104769 w 119503"/>
                    <a:gd name="connsiteY70" fmla="*/ 111454 h 119422"/>
                    <a:gd name="connsiteX71" fmla="*/ 106242 w 119503"/>
                    <a:gd name="connsiteY71" fmla="*/ 110689 h 119422"/>
                    <a:gd name="connsiteX72" fmla="*/ 105493 w 119503"/>
                    <a:gd name="connsiteY72" fmla="*/ 107731 h 119422"/>
                    <a:gd name="connsiteX73" fmla="*/ 104769 w 119503"/>
                    <a:gd name="connsiteY73" fmla="*/ 106501 h 119422"/>
                    <a:gd name="connsiteX74" fmla="*/ 104195 w 119503"/>
                    <a:gd name="connsiteY74" fmla="*/ 105005 h 119422"/>
                    <a:gd name="connsiteX75" fmla="*/ 102722 w 119503"/>
                    <a:gd name="connsiteY75" fmla="*/ 102046 h 119422"/>
                    <a:gd name="connsiteX76" fmla="*/ 103471 w 119503"/>
                    <a:gd name="connsiteY76" fmla="*/ 98855 h 119422"/>
                    <a:gd name="connsiteX77" fmla="*/ 100325 w 119503"/>
                    <a:gd name="connsiteY77" fmla="*/ 95897 h 119422"/>
                    <a:gd name="connsiteX78" fmla="*/ 96979 w 119503"/>
                    <a:gd name="connsiteY78" fmla="*/ 91442 h 119422"/>
                    <a:gd name="connsiteX79" fmla="*/ 96779 w 119503"/>
                    <a:gd name="connsiteY79" fmla="*/ 87254 h 119422"/>
                    <a:gd name="connsiteX80" fmla="*/ 99201 w 119503"/>
                    <a:gd name="connsiteY80" fmla="*/ 86988 h 119422"/>
                    <a:gd name="connsiteX81" fmla="*/ 99001 w 119503"/>
                    <a:gd name="connsiteY81" fmla="*/ 85526 h 119422"/>
                    <a:gd name="connsiteX82" fmla="*/ 97354 w 119503"/>
                    <a:gd name="connsiteY82" fmla="*/ 78345 h 119422"/>
                    <a:gd name="connsiteX83" fmla="*/ 97154 w 119503"/>
                    <a:gd name="connsiteY83" fmla="*/ 78113 h 119422"/>
                    <a:gd name="connsiteX84" fmla="*/ 98652 w 119503"/>
                    <a:gd name="connsiteY84" fmla="*/ 76617 h 119422"/>
                    <a:gd name="connsiteX85" fmla="*/ 99751 w 119503"/>
                    <a:gd name="connsiteY85" fmla="*/ 77116 h 119422"/>
                    <a:gd name="connsiteX86" fmla="*/ 100874 w 119503"/>
                    <a:gd name="connsiteY86" fmla="*/ 77116 h 119422"/>
                    <a:gd name="connsiteX87" fmla="*/ 102897 w 119503"/>
                    <a:gd name="connsiteY87" fmla="*/ 77880 h 119422"/>
                    <a:gd name="connsiteX88" fmla="*/ 105119 w 119503"/>
                    <a:gd name="connsiteY88" fmla="*/ 77880 h 119422"/>
                    <a:gd name="connsiteX89" fmla="*/ 104769 w 119503"/>
                    <a:gd name="connsiteY89" fmla="*/ 76384 h 119422"/>
                    <a:gd name="connsiteX90" fmla="*/ 105693 w 119503"/>
                    <a:gd name="connsiteY90" fmla="*/ 75653 h 119422"/>
                    <a:gd name="connsiteX91" fmla="*/ 106992 w 119503"/>
                    <a:gd name="connsiteY91" fmla="*/ 72927 h 119422"/>
                    <a:gd name="connsiteX92" fmla="*/ 106792 w 119503"/>
                    <a:gd name="connsiteY92" fmla="*/ 71431 h 119422"/>
                    <a:gd name="connsiteX93" fmla="*/ 107166 w 119503"/>
                    <a:gd name="connsiteY93" fmla="*/ 69703 h 119422"/>
                    <a:gd name="connsiteX94" fmla="*/ 106242 w 119503"/>
                    <a:gd name="connsiteY94" fmla="*/ 67509 h 119422"/>
                    <a:gd name="connsiteX95" fmla="*/ 108664 w 119503"/>
                    <a:gd name="connsiteY95" fmla="*/ 67243 h 119422"/>
                    <a:gd name="connsiteX96" fmla="*/ 110312 w 119503"/>
                    <a:gd name="connsiteY96" fmla="*/ 67010 h 119422"/>
                    <a:gd name="connsiteX97" fmla="*/ 110512 w 119503"/>
                    <a:gd name="connsiteY97" fmla="*/ 65282 h 119422"/>
                    <a:gd name="connsiteX98" fmla="*/ 112360 w 119503"/>
                    <a:gd name="connsiteY98" fmla="*/ 62789 h 119422"/>
                    <a:gd name="connsiteX99" fmla="*/ 115131 w 119503"/>
                    <a:gd name="connsiteY99" fmla="*/ 62323 h 119422"/>
                    <a:gd name="connsiteX100" fmla="*/ 115706 w 119503"/>
                    <a:gd name="connsiteY100" fmla="*/ 58600 h 119422"/>
                    <a:gd name="connsiteX101" fmla="*/ 116430 w 119503"/>
                    <a:gd name="connsiteY101" fmla="*/ 57138 h 119422"/>
                    <a:gd name="connsiteX102" fmla="*/ 117179 w 119503"/>
                    <a:gd name="connsiteY102" fmla="*/ 55409 h 119422"/>
                    <a:gd name="connsiteX103" fmla="*/ 118302 w 119503"/>
                    <a:gd name="connsiteY103" fmla="*/ 50456 h 119422"/>
                    <a:gd name="connsiteX104" fmla="*/ 118677 w 119503"/>
                    <a:gd name="connsiteY104" fmla="*/ 45038 h 119422"/>
                    <a:gd name="connsiteX105" fmla="*/ 119401 w 119503"/>
                    <a:gd name="connsiteY105" fmla="*/ 42811 h 119422"/>
                    <a:gd name="connsiteX106" fmla="*/ 118477 w 119503"/>
                    <a:gd name="connsiteY106" fmla="*/ 41082 h 119422"/>
                    <a:gd name="connsiteX107" fmla="*/ 117928 w 119503"/>
                    <a:gd name="connsiteY107" fmla="*/ 40584 h 119422"/>
                    <a:gd name="connsiteX108" fmla="*/ 117004 w 119503"/>
                    <a:gd name="connsiteY108" fmla="*/ 40351 h 119422"/>
                    <a:gd name="connsiteX109" fmla="*/ 115706 w 119503"/>
                    <a:gd name="connsiteY109" fmla="*/ 38124 h 119422"/>
                    <a:gd name="connsiteX110" fmla="*/ 112734 w 119503"/>
                    <a:gd name="connsiteY110" fmla="*/ 36395 h 119422"/>
                    <a:gd name="connsiteX111" fmla="*/ 109014 w 119503"/>
                    <a:gd name="connsiteY111" fmla="*/ 35398 h 119422"/>
                    <a:gd name="connsiteX112" fmla="*/ 105319 w 119503"/>
                    <a:gd name="connsiteY112" fmla="*/ 33437 h 119422"/>
                    <a:gd name="connsiteX113" fmla="*/ 104395 w 119503"/>
                    <a:gd name="connsiteY113" fmla="*/ 31708 h 119422"/>
                    <a:gd name="connsiteX114" fmla="*/ 102547 w 119503"/>
                    <a:gd name="connsiteY114" fmla="*/ 32207 h 119422"/>
                    <a:gd name="connsiteX115" fmla="*/ 101598 w 119503"/>
                    <a:gd name="connsiteY115" fmla="*/ 34434 h 119422"/>
                    <a:gd name="connsiteX116" fmla="*/ 99376 w 119503"/>
                    <a:gd name="connsiteY116" fmla="*/ 34168 h 119422"/>
                    <a:gd name="connsiteX117" fmla="*/ 94932 w 119503"/>
                    <a:gd name="connsiteY117" fmla="*/ 33670 h 119422"/>
                    <a:gd name="connsiteX118" fmla="*/ 92709 w 119503"/>
                    <a:gd name="connsiteY118" fmla="*/ 35165 h 119422"/>
                    <a:gd name="connsiteX119" fmla="*/ 90487 w 119503"/>
                    <a:gd name="connsiteY119" fmla="*/ 36129 h 119422"/>
                    <a:gd name="connsiteX120" fmla="*/ 89364 w 119503"/>
                    <a:gd name="connsiteY120" fmla="*/ 36894 h 119422"/>
                    <a:gd name="connsiteX121" fmla="*/ 88265 w 119503"/>
                    <a:gd name="connsiteY121" fmla="*/ 36894 h 119422"/>
                    <a:gd name="connsiteX122" fmla="*/ 87516 w 119503"/>
                    <a:gd name="connsiteY122" fmla="*/ 37858 h 119422"/>
                    <a:gd name="connsiteX123" fmla="*/ 86417 w 119503"/>
                    <a:gd name="connsiteY123" fmla="*/ 38124 h 119422"/>
                    <a:gd name="connsiteX124" fmla="*/ 86217 w 119503"/>
                    <a:gd name="connsiteY124" fmla="*/ 39121 h 119422"/>
                    <a:gd name="connsiteX125" fmla="*/ 83246 w 119503"/>
                    <a:gd name="connsiteY125" fmla="*/ 39121 h 119422"/>
                    <a:gd name="connsiteX126" fmla="*/ 81948 w 119503"/>
                    <a:gd name="connsiteY126" fmla="*/ 40850 h 119422"/>
                    <a:gd name="connsiteX127" fmla="*/ 80475 w 119503"/>
                    <a:gd name="connsiteY127" fmla="*/ 40850 h 119422"/>
                    <a:gd name="connsiteX128" fmla="*/ 78802 w 119503"/>
                    <a:gd name="connsiteY128" fmla="*/ 40850 h 119422"/>
                    <a:gd name="connsiteX129" fmla="*/ 76954 w 119503"/>
                    <a:gd name="connsiteY129" fmla="*/ 41082 h 119422"/>
                    <a:gd name="connsiteX130" fmla="*/ 75281 w 119503"/>
                    <a:gd name="connsiteY130" fmla="*/ 40850 h 119422"/>
                    <a:gd name="connsiteX131" fmla="*/ 73234 w 119503"/>
                    <a:gd name="connsiteY131" fmla="*/ 41348 h 119422"/>
                    <a:gd name="connsiteX132" fmla="*/ 75656 w 119503"/>
                    <a:gd name="connsiteY132" fmla="*/ 38623 h 119422"/>
                    <a:gd name="connsiteX133" fmla="*/ 75281 w 119503"/>
                    <a:gd name="connsiteY133" fmla="*/ 37127 h 119422"/>
                    <a:gd name="connsiteX134" fmla="*/ 74732 w 119503"/>
                    <a:gd name="connsiteY134" fmla="*/ 36894 h 119422"/>
                    <a:gd name="connsiteX135" fmla="*/ 74357 w 119503"/>
                    <a:gd name="connsiteY135" fmla="*/ 35897 h 119422"/>
                    <a:gd name="connsiteX136" fmla="*/ 72135 w 119503"/>
                    <a:gd name="connsiteY136" fmla="*/ 35165 h 119422"/>
                    <a:gd name="connsiteX137" fmla="*/ 71011 w 119503"/>
                    <a:gd name="connsiteY137" fmla="*/ 34667 h 119422"/>
                    <a:gd name="connsiteX138" fmla="*/ 70462 w 119503"/>
                    <a:gd name="connsiteY138" fmla="*/ 33171 h 119422"/>
                    <a:gd name="connsiteX139" fmla="*/ 67865 w 119503"/>
                    <a:gd name="connsiteY139" fmla="*/ 32938 h 119422"/>
                    <a:gd name="connsiteX140" fmla="*/ 65269 w 119503"/>
                    <a:gd name="connsiteY140" fmla="*/ 31476 h 119422"/>
                    <a:gd name="connsiteX141" fmla="*/ 64345 w 119503"/>
                    <a:gd name="connsiteY141" fmla="*/ 27021 h 119422"/>
                    <a:gd name="connsiteX142" fmla="*/ 63421 w 119503"/>
                    <a:gd name="connsiteY142" fmla="*/ 24562 h 119422"/>
                    <a:gd name="connsiteX143" fmla="*/ 61374 w 119503"/>
                    <a:gd name="connsiteY143" fmla="*/ 23564 h 119422"/>
                    <a:gd name="connsiteX144" fmla="*/ 59326 w 119503"/>
                    <a:gd name="connsiteY144" fmla="*/ 20340 h 119422"/>
                    <a:gd name="connsiteX145" fmla="*/ 56005 w 119503"/>
                    <a:gd name="connsiteY145" fmla="*/ 19343 h 119422"/>
                    <a:gd name="connsiteX146" fmla="*/ 54882 w 119503"/>
                    <a:gd name="connsiteY146" fmla="*/ 17647 h 119422"/>
                    <a:gd name="connsiteX147" fmla="*/ 53583 w 119503"/>
                    <a:gd name="connsiteY147" fmla="*/ 16384 h 119422"/>
                    <a:gd name="connsiteX148" fmla="*/ 52460 w 119503"/>
                    <a:gd name="connsiteY148" fmla="*/ 13692 h 119422"/>
                    <a:gd name="connsiteX149" fmla="*/ 51536 w 119503"/>
                    <a:gd name="connsiteY149" fmla="*/ 10467 h 119422"/>
                    <a:gd name="connsiteX150" fmla="*/ 47291 w 119503"/>
                    <a:gd name="connsiteY150" fmla="*/ 7775 h 119422"/>
                    <a:gd name="connsiteX151" fmla="*/ 46542 w 119503"/>
                    <a:gd name="connsiteY151" fmla="*/ 8739 h 119422"/>
                    <a:gd name="connsiteX152" fmla="*/ 45418 w 119503"/>
                    <a:gd name="connsiteY152" fmla="*/ 8008 h 119422"/>
                    <a:gd name="connsiteX153" fmla="*/ 45618 w 119503"/>
                    <a:gd name="connsiteY153" fmla="*/ 4318 h 119422"/>
                    <a:gd name="connsiteX154" fmla="*/ 43746 w 119503"/>
                    <a:gd name="connsiteY154" fmla="*/ 2589 h 119422"/>
                    <a:gd name="connsiteX155" fmla="*/ 41174 w 119503"/>
                    <a:gd name="connsiteY155" fmla="*/ 2091 h 119422"/>
                    <a:gd name="connsiteX156" fmla="*/ 40799 w 119503"/>
                    <a:gd name="connsiteY156" fmla="*/ 1592 h 119422"/>
                    <a:gd name="connsiteX157" fmla="*/ 40050 w 119503"/>
                    <a:gd name="connsiteY157" fmla="*/ 1592 h 119422"/>
                    <a:gd name="connsiteX158" fmla="*/ 38552 w 119503"/>
                    <a:gd name="connsiteY158" fmla="*/ 1825 h 119422"/>
                    <a:gd name="connsiteX159" fmla="*/ 36155 w 119503"/>
                    <a:gd name="connsiteY159" fmla="*/ 1093 h 119422"/>
                    <a:gd name="connsiteX160" fmla="*/ 35406 w 119503"/>
                    <a:gd name="connsiteY160" fmla="*/ 96 h 119422"/>
                    <a:gd name="connsiteX161" fmla="*/ 33758 w 119503"/>
                    <a:gd name="connsiteY161" fmla="*/ 362 h 119422"/>
                    <a:gd name="connsiteX162" fmla="*/ 32809 w 119503"/>
                    <a:gd name="connsiteY162" fmla="*/ 1592 h 119422"/>
                    <a:gd name="connsiteX163" fmla="*/ 31511 w 119503"/>
                    <a:gd name="connsiteY163" fmla="*/ 1093 h 119422"/>
                    <a:gd name="connsiteX164" fmla="*/ 28914 w 119503"/>
                    <a:gd name="connsiteY164" fmla="*/ 2091 h 119422"/>
                    <a:gd name="connsiteX165" fmla="*/ 26143 w 119503"/>
                    <a:gd name="connsiteY165" fmla="*/ 2822 h 119422"/>
                    <a:gd name="connsiteX166" fmla="*/ 25968 w 119503"/>
                    <a:gd name="connsiteY166" fmla="*/ 4052 h 119422"/>
                    <a:gd name="connsiteX167" fmla="*/ 22447 w 119503"/>
                    <a:gd name="connsiteY167" fmla="*/ 3055 h 119422"/>
                    <a:gd name="connsiteX168" fmla="*/ 18352 w 119503"/>
                    <a:gd name="connsiteY168" fmla="*/ 2589 h 119422"/>
                    <a:gd name="connsiteX169" fmla="*/ 20949 w 119503"/>
                    <a:gd name="connsiteY169" fmla="*/ 4550 h 119422"/>
                    <a:gd name="connsiteX170" fmla="*/ 21698 w 119503"/>
                    <a:gd name="connsiteY170" fmla="*/ 5049 h 119422"/>
                    <a:gd name="connsiteX171" fmla="*/ 21698 w 119503"/>
                    <a:gd name="connsiteY171" fmla="*/ 6279 h 119422"/>
                    <a:gd name="connsiteX172" fmla="*/ 20200 w 119503"/>
                    <a:gd name="connsiteY172" fmla="*/ 6512 h 119422"/>
                    <a:gd name="connsiteX173" fmla="*/ 18527 w 119503"/>
                    <a:gd name="connsiteY173" fmla="*/ 7010 h 119422"/>
                    <a:gd name="connsiteX174" fmla="*/ 15581 w 119503"/>
                    <a:gd name="connsiteY174" fmla="*/ 6046 h 119422"/>
                    <a:gd name="connsiteX175" fmla="*/ 12235 w 119503"/>
                    <a:gd name="connsiteY175" fmla="*/ 6046 h 119422"/>
                    <a:gd name="connsiteX176" fmla="*/ 10562 w 119503"/>
                    <a:gd name="connsiteY176" fmla="*/ 6046 h 119422"/>
                    <a:gd name="connsiteX177" fmla="*/ 9463 w 119503"/>
                    <a:gd name="connsiteY177" fmla="*/ 7509 h 119422"/>
                    <a:gd name="connsiteX178" fmla="*/ 8340 w 119503"/>
                    <a:gd name="connsiteY178" fmla="*/ 9005 h 119422"/>
                    <a:gd name="connsiteX179" fmla="*/ 7791 w 119503"/>
                    <a:gd name="connsiteY179" fmla="*/ 11465 h 119422"/>
                    <a:gd name="connsiteX180" fmla="*/ 6118 w 119503"/>
                    <a:gd name="connsiteY180" fmla="*/ 11465 h 119422"/>
                    <a:gd name="connsiteX181" fmla="*/ 3146 w 119503"/>
                    <a:gd name="connsiteY181" fmla="*/ 16152 h 119422"/>
                    <a:gd name="connsiteX182" fmla="*/ 2972 w 119503"/>
                    <a:gd name="connsiteY182" fmla="*/ 16384 h 119422"/>
                    <a:gd name="connsiteX183" fmla="*/ 924 w 119503"/>
                    <a:gd name="connsiteY183" fmla="*/ 16650 h 119422"/>
                    <a:gd name="connsiteX184" fmla="*/ 749 w 119503"/>
                    <a:gd name="connsiteY184" fmla="*/ 18113 h 119422"/>
                    <a:gd name="connsiteX185" fmla="*/ 0 w 119503"/>
                    <a:gd name="connsiteY185" fmla="*/ 19609 h 119422"/>
                    <a:gd name="connsiteX186" fmla="*/ 375 w 119503"/>
                    <a:gd name="connsiteY186" fmla="*/ 20606 h 119422"/>
                    <a:gd name="connsiteX187" fmla="*/ 375 w 119503"/>
                    <a:gd name="connsiteY187" fmla="*/ 23066 h 119422"/>
                    <a:gd name="connsiteX188" fmla="*/ 175 w 119503"/>
                    <a:gd name="connsiteY188" fmla="*/ 24063 h 119422"/>
                    <a:gd name="connsiteX189" fmla="*/ 1299 w 119503"/>
                    <a:gd name="connsiteY189" fmla="*/ 24063 h 119422"/>
                    <a:gd name="connsiteX190" fmla="*/ 2422 w 119503"/>
                    <a:gd name="connsiteY190" fmla="*/ 26257 h 119422"/>
                    <a:gd name="connsiteX191" fmla="*/ 4270 w 119503"/>
                    <a:gd name="connsiteY191" fmla="*/ 25293 h 119422"/>
                    <a:gd name="connsiteX192" fmla="*/ 4270 w 119503"/>
                    <a:gd name="connsiteY192" fmla="*/ 25526 h 119422"/>
                    <a:gd name="connsiteX193" fmla="*/ 6292 w 119503"/>
                    <a:gd name="connsiteY193" fmla="*/ 25293 h 119422"/>
                    <a:gd name="connsiteX194" fmla="*/ 6667 w 119503"/>
                    <a:gd name="connsiteY194" fmla="*/ 25791 h 119422"/>
                    <a:gd name="connsiteX195" fmla="*/ 7241 w 119503"/>
                    <a:gd name="connsiteY195" fmla="*/ 25791 h 119422"/>
                    <a:gd name="connsiteX196" fmla="*/ 8340 w 119503"/>
                    <a:gd name="connsiteY196" fmla="*/ 26024 h 119422"/>
                    <a:gd name="connsiteX197" fmla="*/ 9089 w 119503"/>
                    <a:gd name="connsiteY197" fmla="*/ 27753 h 119422"/>
                    <a:gd name="connsiteX198" fmla="*/ 9264 w 119503"/>
                    <a:gd name="connsiteY198" fmla="*/ 29714 h 119422"/>
                    <a:gd name="connsiteX199" fmla="*/ 10387 w 119503"/>
                    <a:gd name="connsiteY199" fmla="*/ 30711 h 119422"/>
                    <a:gd name="connsiteX200" fmla="*/ 11311 w 119503"/>
                    <a:gd name="connsiteY200" fmla="*/ 31941 h 119422"/>
                    <a:gd name="connsiteX201" fmla="*/ 12984 w 119503"/>
                    <a:gd name="connsiteY201" fmla="*/ 32706 h 119422"/>
                    <a:gd name="connsiteX202" fmla="*/ 13733 w 119503"/>
                    <a:gd name="connsiteY202" fmla="*/ 33936 h 119422"/>
                    <a:gd name="connsiteX203" fmla="*/ 14832 w 119503"/>
                    <a:gd name="connsiteY203" fmla="*/ 34434 h 119422"/>
                    <a:gd name="connsiteX204" fmla="*/ 18527 w 119503"/>
                    <a:gd name="connsiteY204" fmla="*/ 35165 h 119422"/>
                    <a:gd name="connsiteX205" fmla="*/ 18527 w 119503"/>
                    <a:gd name="connsiteY205" fmla="*/ 36395 h 119422"/>
                    <a:gd name="connsiteX206" fmla="*/ 18178 w 119503"/>
                    <a:gd name="connsiteY206" fmla="*/ 37127 h 119422"/>
                    <a:gd name="connsiteX207" fmla="*/ 17603 w 119503"/>
                    <a:gd name="connsiteY207" fmla="*/ 41581 h 119422"/>
                    <a:gd name="connsiteX208" fmla="*/ 18527 w 119503"/>
                    <a:gd name="connsiteY208" fmla="*/ 41581 h 119422"/>
                    <a:gd name="connsiteX209" fmla="*/ 19276 w 119503"/>
                    <a:gd name="connsiteY209" fmla="*/ 42811 h 119422"/>
                    <a:gd name="connsiteX210" fmla="*/ 20949 w 119503"/>
                    <a:gd name="connsiteY210" fmla="*/ 44539 h 119422"/>
                    <a:gd name="connsiteX211" fmla="*/ 22797 w 119503"/>
                    <a:gd name="connsiteY211" fmla="*/ 45271 h 119422"/>
                    <a:gd name="connsiteX212" fmla="*/ 22247 w 119503"/>
                    <a:gd name="connsiteY212" fmla="*/ 47764 h 119422"/>
                    <a:gd name="connsiteX213" fmla="*/ 21873 w 119503"/>
                    <a:gd name="connsiteY213" fmla="*/ 48994 h 119422"/>
                    <a:gd name="connsiteX214" fmla="*/ 21698 w 119503"/>
                    <a:gd name="connsiteY214" fmla="*/ 50456 h 119422"/>
                    <a:gd name="connsiteX215" fmla="*/ 31132 w 119503"/>
                    <a:gd name="connsiteY215" fmla="*/ 55971 h 119422"/>
                    <a:gd name="connsiteX216" fmla="*/ 31919 w 119503"/>
                    <a:gd name="connsiteY216" fmla="*/ 57019 h 119422"/>
                    <a:gd name="connsiteX217" fmla="*/ 19844 w 119503"/>
                    <a:gd name="connsiteY217" fmla="*/ 50378 h 119422"/>
                    <a:gd name="connsiteX218" fmla="*/ 20774 w 119503"/>
                    <a:gd name="connsiteY218" fmla="*/ 50955 h 119422"/>
                    <a:gd name="connsiteX219" fmla="*/ 20400 w 119503"/>
                    <a:gd name="connsiteY219" fmla="*/ 52185 h 119422"/>
                    <a:gd name="connsiteX220" fmla="*/ 18902 w 119503"/>
                    <a:gd name="connsiteY220" fmla="*/ 52185 h 119422"/>
                    <a:gd name="connsiteX221" fmla="*/ 18178 w 119503"/>
                    <a:gd name="connsiteY221" fmla="*/ 52185 h 119422"/>
                    <a:gd name="connsiteX222" fmla="*/ 17603 w 119503"/>
                    <a:gd name="connsiteY222" fmla="*/ 52683 h 119422"/>
                    <a:gd name="connsiteX223" fmla="*/ 16130 w 119503"/>
                    <a:gd name="connsiteY223" fmla="*/ 53182 h 119422"/>
                    <a:gd name="connsiteX224" fmla="*/ 15955 w 119503"/>
                    <a:gd name="connsiteY224" fmla="*/ 55143 h 119422"/>
                    <a:gd name="connsiteX225" fmla="*/ 15581 w 119503"/>
                    <a:gd name="connsiteY225" fmla="*/ 57138 h 119422"/>
                    <a:gd name="connsiteX226" fmla="*/ 14657 w 119503"/>
                    <a:gd name="connsiteY226" fmla="*/ 58135 h 119422"/>
                    <a:gd name="connsiteX227" fmla="*/ 11686 w 119503"/>
                    <a:gd name="connsiteY227" fmla="*/ 58135 h 119422"/>
                    <a:gd name="connsiteX228" fmla="*/ 11486 w 119503"/>
                    <a:gd name="connsiteY228" fmla="*/ 59830 h 119422"/>
                    <a:gd name="connsiteX229" fmla="*/ 11311 w 119503"/>
                    <a:gd name="connsiteY229" fmla="*/ 62789 h 119422"/>
                    <a:gd name="connsiteX230" fmla="*/ 11486 w 119503"/>
                    <a:gd name="connsiteY230" fmla="*/ 66512 h 119422"/>
                    <a:gd name="connsiteX231" fmla="*/ 11860 w 119503"/>
                    <a:gd name="connsiteY231" fmla="*/ 66744 h 119422"/>
                    <a:gd name="connsiteX232" fmla="*/ 12235 w 119503"/>
                    <a:gd name="connsiteY232" fmla="*/ 73160 h 119422"/>
                    <a:gd name="connsiteX233" fmla="*/ 12784 w 119503"/>
                    <a:gd name="connsiteY233" fmla="*/ 76152 h 119422"/>
                    <a:gd name="connsiteX234" fmla="*/ 12410 w 119503"/>
                    <a:gd name="connsiteY234" fmla="*/ 77382 h 119422"/>
                    <a:gd name="connsiteX235" fmla="*/ 12784 w 119503"/>
                    <a:gd name="connsiteY235" fmla="*/ 78113 h 119422"/>
                    <a:gd name="connsiteX236" fmla="*/ 12784 w 119503"/>
                    <a:gd name="connsiteY236" fmla="*/ 78844 h 119422"/>
                    <a:gd name="connsiteX237" fmla="*/ 12235 w 119503"/>
                    <a:gd name="connsiteY237" fmla="*/ 82068 h 119422"/>
                    <a:gd name="connsiteX238" fmla="*/ 12609 w 119503"/>
                    <a:gd name="connsiteY238" fmla="*/ 83298 h 119422"/>
                    <a:gd name="connsiteX239" fmla="*/ 12784 w 119503"/>
                    <a:gd name="connsiteY239" fmla="*/ 85526 h 119422"/>
                    <a:gd name="connsiteX240" fmla="*/ 12609 w 119503"/>
                    <a:gd name="connsiteY240" fmla="*/ 87254 h 119422"/>
                    <a:gd name="connsiteX241" fmla="*/ 12060 w 119503"/>
                    <a:gd name="connsiteY241" fmla="*/ 88484 h 119422"/>
                    <a:gd name="connsiteX242" fmla="*/ 12410 w 119503"/>
                    <a:gd name="connsiteY242" fmla="*/ 89714 h 119422"/>
                    <a:gd name="connsiteX243" fmla="*/ 12410 w 119503"/>
                    <a:gd name="connsiteY243" fmla="*/ 91442 h 119422"/>
                    <a:gd name="connsiteX244" fmla="*/ 12609 w 119503"/>
                    <a:gd name="connsiteY244" fmla="*/ 91442 h 119422"/>
                    <a:gd name="connsiteX245" fmla="*/ 12410 w 119503"/>
                    <a:gd name="connsiteY245" fmla="*/ 93902 h 119422"/>
                    <a:gd name="connsiteX246" fmla="*/ 14457 w 119503"/>
                    <a:gd name="connsiteY246" fmla="*/ 96129 h 119422"/>
                    <a:gd name="connsiteX247" fmla="*/ 19276 w 119503"/>
                    <a:gd name="connsiteY247" fmla="*/ 98357 h 119422"/>
                    <a:gd name="connsiteX248" fmla="*/ 20400 w 119503"/>
                    <a:gd name="connsiteY248" fmla="*/ 99819 h 119422"/>
                    <a:gd name="connsiteX249" fmla="*/ 21698 w 119503"/>
                    <a:gd name="connsiteY249" fmla="*/ 100085 h 119422"/>
                    <a:gd name="connsiteX250" fmla="*/ 23721 w 119503"/>
                    <a:gd name="connsiteY250" fmla="*/ 103276 h 119422"/>
                    <a:gd name="connsiteX251" fmla="*/ 23920 w 119503"/>
                    <a:gd name="connsiteY251" fmla="*/ 102545 h 119422"/>
                    <a:gd name="connsiteX252" fmla="*/ 27266 w 119503"/>
                    <a:gd name="connsiteY252" fmla="*/ 103542 h 119422"/>
                    <a:gd name="connsiteX253" fmla="*/ 27266 w 119503"/>
                    <a:gd name="connsiteY253" fmla="*/ 102046 h 119422"/>
                    <a:gd name="connsiteX254" fmla="*/ 28565 w 119503"/>
                    <a:gd name="connsiteY254" fmla="*/ 101581 h 119422"/>
                    <a:gd name="connsiteX255" fmla="*/ 27990 w 119503"/>
                    <a:gd name="connsiteY255" fmla="*/ 105005 h 119422"/>
                    <a:gd name="connsiteX256" fmla="*/ 28190 w 119503"/>
                    <a:gd name="connsiteY256" fmla="*/ 105005 h 119422"/>
                    <a:gd name="connsiteX257" fmla="*/ 27990 w 119503"/>
                    <a:gd name="connsiteY257" fmla="*/ 107232 h 119422"/>
                    <a:gd name="connsiteX258" fmla="*/ 27815 w 119503"/>
                    <a:gd name="connsiteY258" fmla="*/ 108728 h 119422"/>
                    <a:gd name="connsiteX259" fmla="*/ 27990 w 119503"/>
                    <a:gd name="connsiteY259" fmla="*/ 110190 h 119422"/>
                    <a:gd name="connsiteX260" fmla="*/ 31336 w 119503"/>
                    <a:gd name="connsiteY260" fmla="*/ 109725 h 119422"/>
                    <a:gd name="connsiteX261" fmla="*/ 31711 w 119503"/>
                    <a:gd name="connsiteY261" fmla="*/ 111188 h 119422"/>
                    <a:gd name="connsiteX262" fmla="*/ 32085 w 119503"/>
                    <a:gd name="connsiteY262" fmla="*/ 111188 h 119422"/>
                    <a:gd name="connsiteX263" fmla="*/ 32085 w 119503"/>
                    <a:gd name="connsiteY263" fmla="*/ 111454 h 119422"/>
                    <a:gd name="connsiteX264" fmla="*/ 33009 w 119503"/>
                    <a:gd name="connsiteY264" fmla="*/ 111454 h 119422"/>
                    <a:gd name="connsiteX265" fmla="*/ 33558 w 119503"/>
                    <a:gd name="connsiteY265" fmla="*/ 110689 h 119422"/>
                    <a:gd name="connsiteX266" fmla="*/ 33558 w 119503"/>
                    <a:gd name="connsiteY266" fmla="*/ 110456 h 119422"/>
                    <a:gd name="connsiteX267" fmla="*/ 34482 w 119503"/>
                    <a:gd name="connsiteY267" fmla="*/ 110456 h 119422"/>
                    <a:gd name="connsiteX268" fmla="*/ 35056 w 119503"/>
                    <a:gd name="connsiteY268" fmla="*/ 112418 h 119422"/>
                    <a:gd name="connsiteX269" fmla="*/ 36530 w 119503"/>
                    <a:gd name="connsiteY269" fmla="*/ 112418 h 119422"/>
                    <a:gd name="connsiteX270" fmla="*/ 38377 w 119503"/>
                    <a:gd name="connsiteY270" fmla="*/ 114877 h 119422"/>
                    <a:gd name="connsiteX271" fmla="*/ 38202 w 119503"/>
                    <a:gd name="connsiteY271" fmla="*/ 116107 h 119422"/>
                    <a:gd name="connsiteX272" fmla="*/ 38377 w 119503"/>
                    <a:gd name="connsiteY272" fmla="*/ 116107 h 119422"/>
                    <a:gd name="connsiteX273" fmla="*/ 40225 w 119503"/>
                    <a:gd name="connsiteY273"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61374 w 119503"/>
                    <a:gd name="connsiteY25" fmla="*/ 97127 h 119422"/>
                    <a:gd name="connsiteX26" fmla="*/ 61923 w 119503"/>
                    <a:gd name="connsiteY26" fmla="*/ 99321 h 119422"/>
                    <a:gd name="connsiteX27" fmla="*/ 63596 w 119503"/>
                    <a:gd name="connsiteY27" fmla="*/ 99819 h 119422"/>
                    <a:gd name="connsiteX28" fmla="*/ 64719 w 119503"/>
                    <a:gd name="connsiteY28" fmla="*/ 101082 h 119422"/>
                    <a:gd name="connsiteX29" fmla="*/ 65818 w 119503"/>
                    <a:gd name="connsiteY29" fmla="*/ 103044 h 119422"/>
                    <a:gd name="connsiteX30" fmla="*/ 67691 w 119503"/>
                    <a:gd name="connsiteY30" fmla="*/ 103044 h 119422"/>
                    <a:gd name="connsiteX31" fmla="*/ 68614 w 119503"/>
                    <a:gd name="connsiteY31" fmla="*/ 104273 h 119422"/>
                    <a:gd name="connsiteX32" fmla="*/ 71561 w 119503"/>
                    <a:gd name="connsiteY32" fmla="*/ 105503 h 119422"/>
                    <a:gd name="connsiteX33" fmla="*/ 74732 w 119503"/>
                    <a:gd name="connsiteY33" fmla="*/ 104539 h 119422"/>
                    <a:gd name="connsiteX34" fmla="*/ 77329 w 119503"/>
                    <a:gd name="connsiteY34" fmla="*/ 103276 h 119422"/>
                    <a:gd name="connsiteX35" fmla="*/ 77329 w 119503"/>
                    <a:gd name="connsiteY35" fmla="*/ 105769 h 119422"/>
                    <a:gd name="connsiteX36" fmla="*/ 78977 w 119503"/>
                    <a:gd name="connsiteY36" fmla="*/ 107232 h 119422"/>
                    <a:gd name="connsiteX37" fmla="*/ 80100 w 119503"/>
                    <a:gd name="connsiteY37" fmla="*/ 109459 h 119422"/>
                    <a:gd name="connsiteX38" fmla="*/ 80100 w 119503"/>
                    <a:gd name="connsiteY38" fmla="*/ 111686 h 119422"/>
                    <a:gd name="connsiteX39" fmla="*/ 81573 w 119503"/>
                    <a:gd name="connsiteY39" fmla="*/ 111919 h 119422"/>
                    <a:gd name="connsiteX40" fmla="*/ 82872 w 119503"/>
                    <a:gd name="connsiteY40" fmla="*/ 112185 h 119422"/>
                    <a:gd name="connsiteX41" fmla="*/ 83796 w 119503"/>
                    <a:gd name="connsiteY41" fmla="*/ 111188 h 119422"/>
                    <a:gd name="connsiteX42" fmla="*/ 84545 w 119503"/>
                    <a:gd name="connsiteY42" fmla="*/ 111188 h 119422"/>
                    <a:gd name="connsiteX43" fmla="*/ 85094 w 119503"/>
                    <a:gd name="connsiteY43" fmla="*/ 110456 h 119422"/>
                    <a:gd name="connsiteX44" fmla="*/ 86043 w 119503"/>
                    <a:gd name="connsiteY44" fmla="*/ 115875 h 119422"/>
                    <a:gd name="connsiteX45" fmla="*/ 85294 w 119503"/>
                    <a:gd name="connsiteY45" fmla="*/ 117104 h 119422"/>
                    <a:gd name="connsiteX46" fmla="*/ 86592 w 119503"/>
                    <a:gd name="connsiteY46" fmla="*/ 116606 h 119422"/>
                    <a:gd name="connsiteX47" fmla="*/ 87516 w 119503"/>
                    <a:gd name="connsiteY47" fmla="*/ 117603 h 119422"/>
                    <a:gd name="connsiteX48" fmla="*/ 88440 w 119503"/>
                    <a:gd name="connsiteY48" fmla="*/ 118334 h 119422"/>
                    <a:gd name="connsiteX49" fmla="*/ 89563 w 119503"/>
                    <a:gd name="connsiteY49" fmla="*/ 118334 h 119422"/>
                    <a:gd name="connsiteX50" fmla="*/ 89563 w 119503"/>
                    <a:gd name="connsiteY50" fmla="*/ 117603 h 119422"/>
                    <a:gd name="connsiteX51" fmla="*/ 88814 w 119503"/>
                    <a:gd name="connsiteY51" fmla="*/ 115143 h 119422"/>
                    <a:gd name="connsiteX52" fmla="*/ 87890 w 119503"/>
                    <a:gd name="connsiteY52" fmla="*/ 114412 h 119422"/>
                    <a:gd name="connsiteX53" fmla="*/ 88814 w 119503"/>
                    <a:gd name="connsiteY53" fmla="*/ 113647 h 119422"/>
                    <a:gd name="connsiteX54" fmla="*/ 92335 w 119503"/>
                    <a:gd name="connsiteY54" fmla="*/ 111454 h 119422"/>
                    <a:gd name="connsiteX55" fmla="*/ 93084 w 119503"/>
                    <a:gd name="connsiteY55" fmla="*/ 109958 h 119422"/>
                    <a:gd name="connsiteX56" fmla="*/ 93458 w 119503"/>
                    <a:gd name="connsiteY56" fmla="*/ 109958 h 119422"/>
                    <a:gd name="connsiteX57" fmla="*/ 93084 w 119503"/>
                    <a:gd name="connsiteY57" fmla="*/ 114645 h 119422"/>
                    <a:gd name="connsiteX58" fmla="*/ 94008 w 119503"/>
                    <a:gd name="connsiteY58" fmla="*/ 115143 h 119422"/>
                    <a:gd name="connsiteX59" fmla="*/ 94008 w 119503"/>
                    <a:gd name="connsiteY59" fmla="*/ 116606 h 119422"/>
                    <a:gd name="connsiteX60" fmla="*/ 95681 w 119503"/>
                    <a:gd name="connsiteY60" fmla="*/ 118102 h 119422"/>
                    <a:gd name="connsiteX61" fmla="*/ 96979 w 119503"/>
                    <a:gd name="connsiteY61" fmla="*/ 119332 h 119422"/>
                    <a:gd name="connsiteX62" fmla="*/ 97903 w 119503"/>
                    <a:gd name="connsiteY62" fmla="*/ 117603 h 119422"/>
                    <a:gd name="connsiteX63" fmla="*/ 98277 w 119503"/>
                    <a:gd name="connsiteY63" fmla="*/ 117603 h 119422"/>
                    <a:gd name="connsiteX64" fmla="*/ 98452 w 119503"/>
                    <a:gd name="connsiteY64" fmla="*/ 116872 h 119422"/>
                    <a:gd name="connsiteX65" fmla="*/ 99001 w 119503"/>
                    <a:gd name="connsiteY65" fmla="*/ 116107 h 119422"/>
                    <a:gd name="connsiteX66" fmla="*/ 100325 w 119503"/>
                    <a:gd name="connsiteY66" fmla="*/ 115875 h 119422"/>
                    <a:gd name="connsiteX67" fmla="*/ 101798 w 119503"/>
                    <a:gd name="connsiteY67" fmla="*/ 112916 h 119422"/>
                    <a:gd name="connsiteX68" fmla="*/ 102897 w 119503"/>
                    <a:gd name="connsiteY68" fmla="*/ 114146 h 119422"/>
                    <a:gd name="connsiteX69" fmla="*/ 103646 w 119503"/>
                    <a:gd name="connsiteY69" fmla="*/ 112683 h 119422"/>
                    <a:gd name="connsiteX70" fmla="*/ 104769 w 119503"/>
                    <a:gd name="connsiteY70" fmla="*/ 111454 h 119422"/>
                    <a:gd name="connsiteX71" fmla="*/ 106242 w 119503"/>
                    <a:gd name="connsiteY71" fmla="*/ 110689 h 119422"/>
                    <a:gd name="connsiteX72" fmla="*/ 105493 w 119503"/>
                    <a:gd name="connsiteY72" fmla="*/ 107731 h 119422"/>
                    <a:gd name="connsiteX73" fmla="*/ 104769 w 119503"/>
                    <a:gd name="connsiteY73" fmla="*/ 106501 h 119422"/>
                    <a:gd name="connsiteX74" fmla="*/ 104195 w 119503"/>
                    <a:gd name="connsiteY74" fmla="*/ 105005 h 119422"/>
                    <a:gd name="connsiteX75" fmla="*/ 102722 w 119503"/>
                    <a:gd name="connsiteY75" fmla="*/ 102046 h 119422"/>
                    <a:gd name="connsiteX76" fmla="*/ 103471 w 119503"/>
                    <a:gd name="connsiteY76" fmla="*/ 98855 h 119422"/>
                    <a:gd name="connsiteX77" fmla="*/ 100325 w 119503"/>
                    <a:gd name="connsiteY77" fmla="*/ 95897 h 119422"/>
                    <a:gd name="connsiteX78" fmla="*/ 96979 w 119503"/>
                    <a:gd name="connsiteY78" fmla="*/ 91442 h 119422"/>
                    <a:gd name="connsiteX79" fmla="*/ 96779 w 119503"/>
                    <a:gd name="connsiteY79" fmla="*/ 87254 h 119422"/>
                    <a:gd name="connsiteX80" fmla="*/ 99201 w 119503"/>
                    <a:gd name="connsiteY80" fmla="*/ 86988 h 119422"/>
                    <a:gd name="connsiteX81" fmla="*/ 99001 w 119503"/>
                    <a:gd name="connsiteY81" fmla="*/ 85526 h 119422"/>
                    <a:gd name="connsiteX82" fmla="*/ 97354 w 119503"/>
                    <a:gd name="connsiteY82" fmla="*/ 78345 h 119422"/>
                    <a:gd name="connsiteX83" fmla="*/ 97154 w 119503"/>
                    <a:gd name="connsiteY83" fmla="*/ 78113 h 119422"/>
                    <a:gd name="connsiteX84" fmla="*/ 98652 w 119503"/>
                    <a:gd name="connsiteY84" fmla="*/ 76617 h 119422"/>
                    <a:gd name="connsiteX85" fmla="*/ 99751 w 119503"/>
                    <a:gd name="connsiteY85" fmla="*/ 77116 h 119422"/>
                    <a:gd name="connsiteX86" fmla="*/ 100874 w 119503"/>
                    <a:gd name="connsiteY86" fmla="*/ 77116 h 119422"/>
                    <a:gd name="connsiteX87" fmla="*/ 102897 w 119503"/>
                    <a:gd name="connsiteY87" fmla="*/ 77880 h 119422"/>
                    <a:gd name="connsiteX88" fmla="*/ 105119 w 119503"/>
                    <a:gd name="connsiteY88" fmla="*/ 77880 h 119422"/>
                    <a:gd name="connsiteX89" fmla="*/ 104769 w 119503"/>
                    <a:gd name="connsiteY89" fmla="*/ 76384 h 119422"/>
                    <a:gd name="connsiteX90" fmla="*/ 105693 w 119503"/>
                    <a:gd name="connsiteY90" fmla="*/ 75653 h 119422"/>
                    <a:gd name="connsiteX91" fmla="*/ 106992 w 119503"/>
                    <a:gd name="connsiteY91" fmla="*/ 72927 h 119422"/>
                    <a:gd name="connsiteX92" fmla="*/ 106792 w 119503"/>
                    <a:gd name="connsiteY92" fmla="*/ 71431 h 119422"/>
                    <a:gd name="connsiteX93" fmla="*/ 107166 w 119503"/>
                    <a:gd name="connsiteY93" fmla="*/ 69703 h 119422"/>
                    <a:gd name="connsiteX94" fmla="*/ 106242 w 119503"/>
                    <a:gd name="connsiteY94" fmla="*/ 67509 h 119422"/>
                    <a:gd name="connsiteX95" fmla="*/ 108664 w 119503"/>
                    <a:gd name="connsiteY95" fmla="*/ 67243 h 119422"/>
                    <a:gd name="connsiteX96" fmla="*/ 110312 w 119503"/>
                    <a:gd name="connsiteY96" fmla="*/ 67010 h 119422"/>
                    <a:gd name="connsiteX97" fmla="*/ 110512 w 119503"/>
                    <a:gd name="connsiteY97" fmla="*/ 65282 h 119422"/>
                    <a:gd name="connsiteX98" fmla="*/ 112360 w 119503"/>
                    <a:gd name="connsiteY98" fmla="*/ 62789 h 119422"/>
                    <a:gd name="connsiteX99" fmla="*/ 115131 w 119503"/>
                    <a:gd name="connsiteY99" fmla="*/ 62323 h 119422"/>
                    <a:gd name="connsiteX100" fmla="*/ 115706 w 119503"/>
                    <a:gd name="connsiteY100" fmla="*/ 58600 h 119422"/>
                    <a:gd name="connsiteX101" fmla="*/ 116430 w 119503"/>
                    <a:gd name="connsiteY101" fmla="*/ 57138 h 119422"/>
                    <a:gd name="connsiteX102" fmla="*/ 117179 w 119503"/>
                    <a:gd name="connsiteY102" fmla="*/ 55409 h 119422"/>
                    <a:gd name="connsiteX103" fmla="*/ 118302 w 119503"/>
                    <a:gd name="connsiteY103" fmla="*/ 50456 h 119422"/>
                    <a:gd name="connsiteX104" fmla="*/ 118677 w 119503"/>
                    <a:gd name="connsiteY104" fmla="*/ 45038 h 119422"/>
                    <a:gd name="connsiteX105" fmla="*/ 119401 w 119503"/>
                    <a:gd name="connsiteY105" fmla="*/ 42811 h 119422"/>
                    <a:gd name="connsiteX106" fmla="*/ 118477 w 119503"/>
                    <a:gd name="connsiteY106" fmla="*/ 41082 h 119422"/>
                    <a:gd name="connsiteX107" fmla="*/ 117928 w 119503"/>
                    <a:gd name="connsiteY107" fmla="*/ 40584 h 119422"/>
                    <a:gd name="connsiteX108" fmla="*/ 117004 w 119503"/>
                    <a:gd name="connsiteY108" fmla="*/ 40351 h 119422"/>
                    <a:gd name="connsiteX109" fmla="*/ 115706 w 119503"/>
                    <a:gd name="connsiteY109" fmla="*/ 38124 h 119422"/>
                    <a:gd name="connsiteX110" fmla="*/ 112734 w 119503"/>
                    <a:gd name="connsiteY110" fmla="*/ 36395 h 119422"/>
                    <a:gd name="connsiteX111" fmla="*/ 109014 w 119503"/>
                    <a:gd name="connsiteY111" fmla="*/ 35398 h 119422"/>
                    <a:gd name="connsiteX112" fmla="*/ 105319 w 119503"/>
                    <a:gd name="connsiteY112" fmla="*/ 33437 h 119422"/>
                    <a:gd name="connsiteX113" fmla="*/ 104395 w 119503"/>
                    <a:gd name="connsiteY113" fmla="*/ 31708 h 119422"/>
                    <a:gd name="connsiteX114" fmla="*/ 102547 w 119503"/>
                    <a:gd name="connsiteY114" fmla="*/ 32207 h 119422"/>
                    <a:gd name="connsiteX115" fmla="*/ 101598 w 119503"/>
                    <a:gd name="connsiteY115" fmla="*/ 34434 h 119422"/>
                    <a:gd name="connsiteX116" fmla="*/ 99376 w 119503"/>
                    <a:gd name="connsiteY116" fmla="*/ 34168 h 119422"/>
                    <a:gd name="connsiteX117" fmla="*/ 94932 w 119503"/>
                    <a:gd name="connsiteY117" fmla="*/ 33670 h 119422"/>
                    <a:gd name="connsiteX118" fmla="*/ 92709 w 119503"/>
                    <a:gd name="connsiteY118" fmla="*/ 35165 h 119422"/>
                    <a:gd name="connsiteX119" fmla="*/ 90487 w 119503"/>
                    <a:gd name="connsiteY119" fmla="*/ 36129 h 119422"/>
                    <a:gd name="connsiteX120" fmla="*/ 89364 w 119503"/>
                    <a:gd name="connsiteY120" fmla="*/ 36894 h 119422"/>
                    <a:gd name="connsiteX121" fmla="*/ 88265 w 119503"/>
                    <a:gd name="connsiteY121" fmla="*/ 36894 h 119422"/>
                    <a:gd name="connsiteX122" fmla="*/ 87516 w 119503"/>
                    <a:gd name="connsiteY122" fmla="*/ 37858 h 119422"/>
                    <a:gd name="connsiteX123" fmla="*/ 86417 w 119503"/>
                    <a:gd name="connsiteY123" fmla="*/ 38124 h 119422"/>
                    <a:gd name="connsiteX124" fmla="*/ 86217 w 119503"/>
                    <a:gd name="connsiteY124" fmla="*/ 39121 h 119422"/>
                    <a:gd name="connsiteX125" fmla="*/ 83246 w 119503"/>
                    <a:gd name="connsiteY125" fmla="*/ 39121 h 119422"/>
                    <a:gd name="connsiteX126" fmla="*/ 81948 w 119503"/>
                    <a:gd name="connsiteY126" fmla="*/ 40850 h 119422"/>
                    <a:gd name="connsiteX127" fmla="*/ 80475 w 119503"/>
                    <a:gd name="connsiteY127" fmla="*/ 40850 h 119422"/>
                    <a:gd name="connsiteX128" fmla="*/ 78802 w 119503"/>
                    <a:gd name="connsiteY128" fmla="*/ 40850 h 119422"/>
                    <a:gd name="connsiteX129" fmla="*/ 76954 w 119503"/>
                    <a:gd name="connsiteY129" fmla="*/ 41082 h 119422"/>
                    <a:gd name="connsiteX130" fmla="*/ 75281 w 119503"/>
                    <a:gd name="connsiteY130" fmla="*/ 40850 h 119422"/>
                    <a:gd name="connsiteX131" fmla="*/ 73234 w 119503"/>
                    <a:gd name="connsiteY131" fmla="*/ 41348 h 119422"/>
                    <a:gd name="connsiteX132" fmla="*/ 75656 w 119503"/>
                    <a:gd name="connsiteY132" fmla="*/ 38623 h 119422"/>
                    <a:gd name="connsiteX133" fmla="*/ 75281 w 119503"/>
                    <a:gd name="connsiteY133" fmla="*/ 37127 h 119422"/>
                    <a:gd name="connsiteX134" fmla="*/ 74732 w 119503"/>
                    <a:gd name="connsiteY134" fmla="*/ 36894 h 119422"/>
                    <a:gd name="connsiteX135" fmla="*/ 74357 w 119503"/>
                    <a:gd name="connsiteY135" fmla="*/ 35897 h 119422"/>
                    <a:gd name="connsiteX136" fmla="*/ 72135 w 119503"/>
                    <a:gd name="connsiteY136" fmla="*/ 35165 h 119422"/>
                    <a:gd name="connsiteX137" fmla="*/ 71011 w 119503"/>
                    <a:gd name="connsiteY137" fmla="*/ 34667 h 119422"/>
                    <a:gd name="connsiteX138" fmla="*/ 70462 w 119503"/>
                    <a:gd name="connsiteY138" fmla="*/ 33171 h 119422"/>
                    <a:gd name="connsiteX139" fmla="*/ 67865 w 119503"/>
                    <a:gd name="connsiteY139" fmla="*/ 32938 h 119422"/>
                    <a:gd name="connsiteX140" fmla="*/ 65269 w 119503"/>
                    <a:gd name="connsiteY140" fmla="*/ 31476 h 119422"/>
                    <a:gd name="connsiteX141" fmla="*/ 64345 w 119503"/>
                    <a:gd name="connsiteY141" fmla="*/ 27021 h 119422"/>
                    <a:gd name="connsiteX142" fmla="*/ 63421 w 119503"/>
                    <a:gd name="connsiteY142" fmla="*/ 24562 h 119422"/>
                    <a:gd name="connsiteX143" fmla="*/ 61374 w 119503"/>
                    <a:gd name="connsiteY143" fmla="*/ 23564 h 119422"/>
                    <a:gd name="connsiteX144" fmla="*/ 59326 w 119503"/>
                    <a:gd name="connsiteY144" fmla="*/ 20340 h 119422"/>
                    <a:gd name="connsiteX145" fmla="*/ 56005 w 119503"/>
                    <a:gd name="connsiteY145" fmla="*/ 19343 h 119422"/>
                    <a:gd name="connsiteX146" fmla="*/ 54882 w 119503"/>
                    <a:gd name="connsiteY146" fmla="*/ 17647 h 119422"/>
                    <a:gd name="connsiteX147" fmla="*/ 53583 w 119503"/>
                    <a:gd name="connsiteY147" fmla="*/ 16384 h 119422"/>
                    <a:gd name="connsiteX148" fmla="*/ 52460 w 119503"/>
                    <a:gd name="connsiteY148" fmla="*/ 13692 h 119422"/>
                    <a:gd name="connsiteX149" fmla="*/ 51536 w 119503"/>
                    <a:gd name="connsiteY149" fmla="*/ 10467 h 119422"/>
                    <a:gd name="connsiteX150" fmla="*/ 47291 w 119503"/>
                    <a:gd name="connsiteY150" fmla="*/ 7775 h 119422"/>
                    <a:gd name="connsiteX151" fmla="*/ 46542 w 119503"/>
                    <a:gd name="connsiteY151" fmla="*/ 8739 h 119422"/>
                    <a:gd name="connsiteX152" fmla="*/ 45418 w 119503"/>
                    <a:gd name="connsiteY152" fmla="*/ 8008 h 119422"/>
                    <a:gd name="connsiteX153" fmla="*/ 45618 w 119503"/>
                    <a:gd name="connsiteY153" fmla="*/ 4318 h 119422"/>
                    <a:gd name="connsiteX154" fmla="*/ 43746 w 119503"/>
                    <a:gd name="connsiteY154" fmla="*/ 2589 h 119422"/>
                    <a:gd name="connsiteX155" fmla="*/ 41174 w 119503"/>
                    <a:gd name="connsiteY155" fmla="*/ 2091 h 119422"/>
                    <a:gd name="connsiteX156" fmla="*/ 40799 w 119503"/>
                    <a:gd name="connsiteY156" fmla="*/ 1592 h 119422"/>
                    <a:gd name="connsiteX157" fmla="*/ 40050 w 119503"/>
                    <a:gd name="connsiteY157" fmla="*/ 1592 h 119422"/>
                    <a:gd name="connsiteX158" fmla="*/ 38552 w 119503"/>
                    <a:gd name="connsiteY158" fmla="*/ 1825 h 119422"/>
                    <a:gd name="connsiteX159" fmla="*/ 36155 w 119503"/>
                    <a:gd name="connsiteY159" fmla="*/ 1093 h 119422"/>
                    <a:gd name="connsiteX160" fmla="*/ 35406 w 119503"/>
                    <a:gd name="connsiteY160" fmla="*/ 96 h 119422"/>
                    <a:gd name="connsiteX161" fmla="*/ 33758 w 119503"/>
                    <a:gd name="connsiteY161" fmla="*/ 362 h 119422"/>
                    <a:gd name="connsiteX162" fmla="*/ 32809 w 119503"/>
                    <a:gd name="connsiteY162" fmla="*/ 1592 h 119422"/>
                    <a:gd name="connsiteX163" fmla="*/ 31511 w 119503"/>
                    <a:gd name="connsiteY163" fmla="*/ 1093 h 119422"/>
                    <a:gd name="connsiteX164" fmla="*/ 28914 w 119503"/>
                    <a:gd name="connsiteY164" fmla="*/ 2091 h 119422"/>
                    <a:gd name="connsiteX165" fmla="*/ 26143 w 119503"/>
                    <a:gd name="connsiteY165" fmla="*/ 2822 h 119422"/>
                    <a:gd name="connsiteX166" fmla="*/ 25968 w 119503"/>
                    <a:gd name="connsiteY166" fmla="*/ 4052 h 119422"/>
                    <a:gd name="connsiteX167" fmla="*/ 22447 w 119503"/>
                    <a:gd name="connsiteY167" fmla="*/ 3055 h 119422"/>
                    <a:gd name="connsiteX168" fmla="*/ 18352 w 119503"/>
                    <a:gd name="connsiteY168" fmla="*/ 2589 h 119422"/>
                    <a:gd name="connsiteX169" fmla="*/ 20949 w 119503"/>
                    <a:gd name="connsiteY169" fmla="*/ 4550 h 119422"/>
                    <a:gd name="connsiteX170" fmla="*/ 21698 w 119503"/>
                    <a:gd name="connsiteY170" fmla="*/ 5049 h 119422"/>
                    <a:gd name="connsiteX171" fmla="*/ 21698 w 119503"/>
                    <a:gd name="connsiteY171" fmla="*/ 6279 h 119422"/>
                    <a:gd name="connsiteX172" fmla="*/ 20200 w 119503"/>
                    <a:gd name="connsiteY172" fmla="*/ 6512 h 119422"/>
                    <a:gd name="connsiteX173" fmla="*/ 18527 w 119503"/>
                    <a:gd name="connsiteY173" fmla="*/ 7010 h 119422"/>
                    <a:gd name="connsiteX174" fmla="*/ 15581 w 119503"/>
                    <a:gd name="connsiteY174" fmla="*/ 6046 h 119422"/>
                    <a:gd name="connsiteX175" fmla="*/ 12235 w 119503"/>
                    <a:gd name="connsiteY175" fmla="*/ 6046 h 119422"/>
                    <a:gd name="connsiteX176" fmla="*/ 10562 w 119503"/>
                    <a:gd name="connsiteY176" fmla="*/ 6046 h 119422"/>
                    <a:gd name="connsiteX177" fmla="*/ 9463 w 119503"/>
                    <a:gd name="connsiteY177" fmla="*/ 7509 h 119422"/>
                    <a:gd name="connsiteX178" fmla="*/ 8340 w 119503"/>
                    <a:gd name="connsiteY178" fmla="*/ 9005 h 119422"/>
                    <a:gd name="connsiteX179" fmla="*/ 7791 w 119503"/>
                    <a:gd name="connsiteY179" fmla="*/ 11465 h 119422"/>
                    <a:gd name="connsiteX180" fmla="*/ 6118 w 119503"/>
                    <a:gd name="connsiteY180" fmla="*/ 11465 h 119422"/>
                    <a:gd name="connsiteX181" fmla="*/ 3146 w 119503"/>
                    <a:gd name="connsiteY181" fmla="*/ 16152 h 119422"/>
                    <a:gd name="connsiteX182" fmla="*/ 2972 w 119503"/>
                    <a:gd name="connsiteY182" fmla="*/ 16384 h 119422"/>
                    <a:gd name="connsiteX183" fmla="*/ 924 w 119503"/>
                    <a:gd name="connsiteY183" fmla="*/ 16650 h 119422"/>
                    <a:gd name="connsiteX184" fmla="*/ 749 w 119503"/>
                    <a:gd name="connsiteY184" fmla="*/ 18113 h 119422"/>
                    <a:gd name="connsiteX185" fmla="*/ 0 w 119503"/>
                    <a:gd name="connsiteY185" fmla="*/ 19609 h 119422"/>
                    <a:gd name="connsiteX186" fmla="*/ 375 w 119503"/>
                    <a:gd name="connsiteY186" fmla="*/ 20606 h 119422"/>
                    <a:gd name="connsiteX187" fmla="*/ 375 w 119503"/>
                    <a:gd name="connsiteY187" fmla="*/ 23066 h 119422"/>
                    <a:gd name="connsiteX188" fmla="*/ 175 w 119503"/>
                    <a:gd name="connsiteY188" fmla="*/ 24063 h 119422"/>
                    <a:gd name="connsiteX189" fmla="*/ 1299 w 119503"/>
                    <a:gd name="connsiteY189" fmla="*/ 24063 h 119422"/>
                    <a:gd name="connsiteX190" fmla="*/ 2422 w 119503"/>
                    <a:gd name="connsiteY190" fmla="*/ 26257 h 119422"/>
                    <a:gd name="connsiteX191" fmla="*/ 4270 w 119503"/>
                    <a:gd name="connsiteY191" fmla="*/ 25293 h 119422"/>
                    <a:gd name="connsiteX192" fmla="*/ 4270 w 119503"/>
                    <a:gd name="connsiteY192" fmla="*/ 25526 h 119422"/>
                    <a:gd name="connsiteX193" fmla="*/ 6292 w 119503"/>
                    <a:gd name="connsiteY193" fmla="*/ 25293 h 119422"/>
                    <a:gd name="connsiteX194" fmla="*/ 6667 w 119503"/>
                    <a:gd name="connsiteY194" fmla="*/ 25791 h 119422"/>
                    <a:gd name="connsiteX195" fmla="*/ 7241 w 119503"/>
                    <a:gd name="connsiteY195" fmla="*/ 25791 h 119422"/>
                    <a:gd name="connsiteX196" fmla="*/ 8340 w 119503"/>
                    <a:gd name="connsiteY196" fmla="*/ 26024 h 119422"/>
                    <a:gd name="connsiteX197" fmla="*/ 9089 w 119503"/>
                    <a:gd name="connsiteY197" fmla="*/ 27753 h 119422"/>
                    <a:gd name="connsiteX198" fmla="*/ 9264 w 119503"/>
                    <a:gd name="connsiteY198" fmla="*/ 29714 h 119422"/>
                    <a:gd name="connsiteX199" fmla="*/ 10387 w 119503"/>
                    <a:gd name="connsiteY199" fmla="*/ 30711 h 119422"/>
                    <a:gd name="connsiteX200" fmla="*/ 11311 w 119503"/>
                    <a:gd name="connsiteY200" fmla="*/ 31941 h 119422"/>
                    <a:gd name="connsiteX201" fmla="*/ 12984 w 119503"/>
                    <a:gd name="connsiteY201" fmla="*/ 32706 h 119422"/>
                    <a:gd name="connsiteX202" fmla="*/ 13733 w 119503"/>
                    <a:gd name="connsiteY202" fmla="*/ 33936 h 119422"/>
                    <a:gd name="connsiteX203" fmla="*/ 14832 w 119503"/>
                    <a:gd name="connsiteY203" fmla="*/ 34434 h 119422"/>
                    <a:gd name="connsiteX204" fmla="*/ 18527 w 119503"/>
                    <a:gd name="connsiteY204" fmla="*/ 35165 h 119422"/>
                    <a:gd name="connsiteX205" fmla="*/ 18527 w 119503"/>
                    <a:gd name="connsiteY205" fmla="*/ 36395 h 119422"/>
                    <a:gd name="connsiteX206" fmla="*/ 18178 w 119503"/>
                    <a:gd name="connsiteY206" fmla="*/ 37127 h 119422"/>
                    <a:gd name="connsiteX207" fmla="*/ 17603 w 119503"/>
                    <a:gd name="connsiteY207" fmla="*/ 41581 h 119422"/>
                    <a:gd name="connsiteX208" fmla="*/ 18527 w 119503"/>
                    <a:gd name="connsiteY208" fmla="*/ 41581 h 119422"/>
                    <a:gd name="connsiteX209" fmla="*/ 19276 w 119503"/>
                    <a:gd name="connsiteY209" fmla="*/ 42811 h 119422"/>
                    <a:gd name="connsiteX210" fmla="*/ 20949 w 119503"/>
                    <a:gd name="connsiteY210" fmla="*/ 44539 h 119422"/>
                    <a:gd name="connsiteX211" fmla="*/ 22797 w 119503"/>
                    <a:gd name="connsiteY211" fmla="*/ 45271 h 119422"/>
                    <a:gd name="connsiteX212" fmla="*/ 22247 w 119503"/>
                    <a:gd name="connsiteY212" fmla="*/ 47764 h 119422"/>
                    <a:gd name="connsiteX213" fmla="*/ 21873 w 119503"/>
                    <a:gd name="connsiteY213" fmla="*/ 48994 h 119422"/>
                    <a:gd name="connsiteX214" fmla="*/ 21698 w 119503"/>
                    <a:gd name="connsiteY214" fmla="*/ 50456 h 119422"/>
                    <a:gd name="connsiteX215" fmla="*/ 31132 w 119503"/>
                    <a:gd name="connsiteY215" fmla="*/ 55971 h 119422"/>
                    <a:gd name="connsiteX216" fmla="*/ 19844 w 119503"/>
                    <a:gd name="connsiteY216" fmla="*/ 50378 h 119422"/>
                    <a:gd name="connsiteX217" fmla="*/ 20774 w 119503"/>
                    <a:gd name="connsiteY217" fmla="*/ 50955 h 119422"/>
                    <a:gd name="connsiteX218" fmla="*/ 20400 w 119503"/>
                    <a:gd name="connsiteY218" fmla="*/ 52185 h 119422"/>
                    <a:gd name="connsiteX219" fmla="*/ 18902 w 119503"/>
                    <a:gd name="connsiteY219" fmla="*/ 52185 h 119422"/>
                    <a:gd name="connsiteX220" fmla="*/ 18178 w 119503"/>
                    <a:gd name="connsiteY220" fmla="*/ 52185 h 119422"/>
                    <a:gd name="connsiteX221" fmla="*/ 17603 w 119503"/>
                    <a:gd name="connsiteY221" fmla="*/ 52683 h 119422"/>
                    <a:gd name="connsiteX222" fmla="*/ 16130 w 119503"/>
                    <a:gd name="connsiteY222" fmla="*/ 53182 h 119422"/>
                    <a:gd name="connsiteX223" fmla="*/ 15955 w 119503"/>
                    <a:gd name="connsiteY223" fmla="*/ 55143 h 119422"/>
                    <a:gd name="connsiteX224" fmla="*/ 15581 w 119503"/>
                    <a:gd name="connsiteY224" fmla="*/ 57138 h 119422"/>
                    <a:gd name="connsiteX225" fmla="*/ 14657 w 119503"/>
                    <a:gd name="connsiteY225" fmla="*/ 58135 h 119422"/>
                    <a:gd name="connsiteX226" fmla="*/ 11686 w 119503"/>
                    <a:gd name="connsiteY226" fmla="*/ 58135 h 119422"/>
                    <a:gd name="connsiteX227" fmla="*/ 11486 w 119503"/>
                    <a:gd name="connsiteY227" fmla="*/ 59830 h 119422"/>
                    <a:gd name="connsiteX228" fmla="*/ 11311 w 119503"/>
                    <a:gd name="connsiteY228" fmla="*/ 62789 h 119422"/>
                    <a:gd name="connsiteX229" fmla="*/ 11486 w 119503"/>
                    <a:gd name="connsiteY229" fmla="*/ 66512 h 119422"/>
                    <a:gd name="connsiteX230" fmla="*/ 11860 w 119503"/>
                    <a:gd name="connsiteY230" fmla="*/ 66744 h 119422"/>
                    <a:gd name="connsiteX231" fmla="*/ 12235 w 119503"/>
                    <a:gd name="connsiteY231" fmla="*/ 73160 h 119422"/>
                    <a:gd name="connsiteX232" fmla="*/ 12784 w 119503"/>
                    <a:gd name="connsiteY232" fmla="*/ 76152 h 119422"/>
                    <a:gd name="connsiteX233" fmla="*/ 12410 w 119503"/>
                    <a:gd name="connsiteY233" fmla="*/ 77382 h 119422"/>
                    <a:gd name="connsiteX234" fmla="*/ 12784 w 119503"/>
                    <a:gd name="connsiteY234" fmla="*/ 78113 h 119422"/>
                    <a:gd name="connsiteX235" fmla="*/ 12784 w 119503"/>
                    <a:gd name="connsiteY235" fmla="*/ 78844 h 119422"/>
                    <a:gd name="connsiteX236" fmla="*/ 12235 w 119503"/>
                    <a:gd name="connsiteY236" fmla="*/ 82068 h 119422"/>
                    <a:gd name="connsiteX237" fmla="*/ 12609 w 119503"/>
                    <a:gd name="connsiteY237" fmla="*/ 83298 h 119422"/>
                    <a:gd name="connsiteX238" fmla="*/ 12784 w 119503"/>
                    <a:gd name="connsiteY238" fmla="*/ 85526 h 119422"/>
                    <a:gd name="connsiteX239" fmla="*/ 12609 w 119503"/>
                    <a:gd name="connsiteY239" fmla="*/ 87254 h 119422"/>
                    <a:gd name="connsiteX240" fmla="*/ 12060 w 119503"/>
                    <a:gd name="connsiteY240" fmla="*/ 88484 h 119422"/>
                    <a:gd name="connsiteX241" fmla="*/ 12410 w 119503"/>
                    <a:gd name="connsiteY241" fmla="*/ 89714 h 119422"/>
                    <a:gd name="connsiteX242" fmla="*/ 12410 w 119503"/>
                    <a:gd name="connsiteY242" fmla="*/ 91442 h 119422"/>
                    <a:gd name="connsiteX243" fmla="*/ 12609 w 119503"/>
                    <a:gd name="connsiteY243" fmla="*/ 91442 h 119422"/>
                    <a:gd name="connsiteX244" fmla="*/ 12410 w 119503"/>
                    <a:gd name="connsiteY244" fmla="*/ 93902 h 119422"/>
                    <a:gd name="connsiteX245" fmla="*/ 14457 w 119503"/>
                    <a:gd name="connsiteY245" fmla="*/ 96129 h 119422"/>
                    <a:gd name="connsiteX246" fmla="*/ 19276 w 119503"/>
                    <a:gd name="connsiteY246" fmla="*/ 98357 h 119422"/>
                    <a:gd name="connsiteX247" fmla="*/ 20400 w 119503"/>
                    <a:gd name="connsiteY247" fmla="*/ 99819 h 119422"/>
                    <a:gd name="connsiteX248" fmla="*/ 21698 w 119503"/>
                    <a:gd name="connsiteY248" fmla="*/ 100085 h 119422"/>
                    <a:gd name="connsiteX249" fmla="*/ 23721 w 119503"/>
                    <a:gd name="connsiteY249" fmla="*/ 103276 h 119422"/>
                    <a:gd name="connsiteX250" fmla="*/ 23920 w 119503"/>
                    <a:gd name="connsiteY250" fmla="*/ 102545 h 119422"/>
                    <a:gd name="connsiteX251" fmla="*/ 27266 w 119503"/>
                    <a:gd name="connsiteY251" fmla="*/ 103542 h 119422"/>
                    <a:gd name="connsiteX252" fmla="*/ 27266 w 119503"/>
                    <a:gd name="connsiteY252" fmla="*/ 102046 h 119422"/>
                    <a:gd name="connsiteX253" fmla="*/ 28565 w 119503"/>
                    <a:gd name="connsiteY253" fmla="*/ 101581 h 119422"/>
                    <a:gd name="connsiteX254" fmla="*/ 27990 w 119503"/>
                    <a:gd name="connsiteY254" fmla="*/ 105005 h 119422"/>
                    <a:gd name="connsiteX255" fmla="*/ 28190 w 119503"/>
                    <a:gd name="connsiteY255" fmla="*/ 105005 h 119422"/>
                    <a:gd name="connsiteX256" fmla="*/ 27990 w 119503"/>
                    <a:gd name="connsiteY256" fmla="*/ 107232 h 119422"/>
                    <a:gd name="connsiteX257" fmla="*/ 27815 w 119503"/>
                    <a:gd name="connsiteY257" fmla="*/ 108728 h 119422"/>
                    <a:gd name="connsiteX258" fmla="*/ 27990 w 119503"/>
                    <a:gd name="connsiteY258" fmla="*/ 110190 h 119422"/>
                    <a:gd name="connsiteX259" fmla="*/ 31336 w 119503"/>
                    <a:gd name="connsiteY259" fmla="*/ 109725 h 119422"/>
                    <a:gd name="connsiteX260" fmla="*/ 31711 w 119503"/>
                    <a:gd name="connsiteY260" fmla="*/ 111188 h 119422"/>
                    <a:gd name="connsiteX261" fmla="*/ 32085 w 119503"/>
                    <a:gd name="connsiteY261" fmla="*/ 111188 h 119422"/>
                    <a:gd name="connsiteX262" fmla="*/ 32085 w 119503"/>
                    <a:gd name="connsiteY262" fmla="*/ 111454 h 119422"/>
                    <a:gd name="connsiteX263" fmla="*/ 33009 w 119503"/>
                    <a:gd name="connsiteY263" fmla="*/ 111454 h 119422"/>
                    <a:gd name="connsiteX264" fmla="*/ 33558 w 119503"/>
                    <a:gd name="connsiteY264" fmla="*/ 110689 h 119422"/>
                    <a:gd name="connsiteX265" fmla="*/ 33558 w 119503"/>
                    <a:gd name="connsiteY265" fmla="*/ 110456 h 119422"/>
                    <a:gd name="connsiteX266" fmla="*/ 34482 w 119503"/>
                    <a:gd name="connsiteY266" fmla="*/ 110456 h 119422"/>
                    <a:gd name="connsiteX267" fmla="*/ 35056 w 119503"/>
                    <a:gd name="connsiteY267" fmla="*/ 112418 h 119422"/>
                    <a:gd name="connsiteX268" fmla="*/ 36530 w 119503"/>
                    <a:gd name="connsiteY268" fmla="*/ 112418 h 119422"/>
                    <a:gd name="connsiteX269" fmla="*/ 38377 w 119503"/>
                    <a:gd name="connsiteY269" fmla="*/ 114877 h 119422"/>
                    <a:gd name="connsiteX270" fmla="*/ 38202 w 119503"/>
                    <a:gd name="connsiteY270" fmla="*/ 116107 h 119422"/>
                    <a:gd name="connsiteX271" fmla="*/ 38377 w 119503"/>
                    <a:gd name="connsiteY271" fmla="*/ 116107 h 119422"/>
                    <a:gd name="connsiteX272" fmla="*/ 40225 w 119503"/>
                    <a:gd name="connsiteY272"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61374 w 119503"/>
                    <a:gd name="connsiteY25" fmla="*/ 97127 h 119422"/>
                    <a:gd name="connsiteX26" fmla="*/ 61923 w 119503"/>
                    <a:gd name="connsiteY26" fmla="*/ 99321 h 119422"/>
                    <a:gd name="connsiteX27" fmla="*/ 63596 w 119503"/>
                    <a:gd name="connsiteY27" fmla="*/ 99819 h 119422"/>
                    <a:gd name="connsiteX28" fmla="*/ 64719 w 119503"/>
                    <a:gd name="connsiteY28" fmla="*/ 101082 h 119422"/>
                    <a:gd name="connsiteX29" fmla="*/ 65818 w 119503"/>
                    <a:gd name="connsiteY29" fmla="*/ 103044 h 119422"/>
                    <a:gd name="connsiteX30" fmla="*/ 67691 w 119503"/>
                    <a:gd name="connsiteY30" fmla="*/ 103044 h 119422"/>
                    <a:gd name="connsiteX31" fmla="*/ 68614 w 119503"/>
                    <a:gd name="connsiteY31" fmla="*/ 104273 h 119422"/>
                    <a:gd name="connsiteX32" fmla="*/ 71561 w 119503"/>
                    <a:gd name="connsiteY32" fmla="*/ 105503 h 119422"/>
                    <a:gd name="connsiteX33" fmla="*/ 74732 w 119503"/>
                    <a:gd name="connsiteY33" fmla="*/ 104539 h 119422"/>
                    <a:gd name="connsiteX34" fmla="*/ 77329 w 119503"/>
                    <a:gd name="connsiteY34" fmla="*/ 103276 h 119422"/>
                    <a:gd name="connsiteX35" fmla="*/ 77329 w 119503"/>
                    <a:gd name="connsiteY35" fmla="*/ 105769 h 119422"/>
                    <a:gd name="connsiteX36" fmla="*/ 78977 w 119503"/>
                    <a:gd name="connsiteY36" fmla="*/ 107232 h 119422"/>
                    <a:gd name="connsiteX37" fmla="*/ 80100 w 119503"/>
                    <a:gd name="connsiteY37" fmla="*/ 109459 h 119422"/>
                    <a:gd name="connsiteX38" fmla="*/ 80100 w 119503"/>
                    <a:gd name="connsiteY38" fmla="*/ 111686 h 119422"/>
                    <a:gd name="connsiteX39" fmla="*/ 81573 w 119503"/>
                    <a:gd name="connsiteY39" fmla="*/ 111919 h 119422"/>
                    <a:gd name="connsiteX40" fmla="*/ 82872 w 119503"/>
                    <a:gd name="connsiteY40" fmla="*/ 112185 h 119422"/>
                    <a:gd name="connsiteX41" fmla="*/ 83796 w 119503"/>
                    <a:gd name="connsiteY41" fmla="*/ 111188 h 119422"/>
                    <a:gd name="connsiteX42" fmla="*/ 84545 w 119503"/>
                    <a:gd name="connsiteY42" fmla="*/ 111188 h 119422"/>
                    <a:gd name="connsiteX43" fmla="*/ 85094 w 119503"/>
                    <a:gd name="connsiteY43" fmla="*/ 110456 h 119422"/>
                    <a:gd name="connsiteX44" fmla="*/ 86043 w 119503"/>
                    <a:gd name="connsiteY44" fmla="*/ 115875 h 119422"/>
                    <a:gd name="connsiteX45" fmla="*/ 85294 w 119503"/>
                    <a:gd name="connsiteY45" fmla="*/ 117104 h 119422"/>
                    <a:gd name="connsiteX46" fmla="*/ 86592 w 119503"/>
                    <a:gd name="connsiteY46" fmla="*/ 116606 h 119422"/>
                    <a:gd name="connsiteX47" fmla="*/ 87516 w 119503"/>
                    <a:gd name="connsiteY47" fmla="*/ 117603 h 119422"/>
                    <a:gd name="connsiteX48" fmla="*/ 88440 w 119503"/>
                    <a:gd name="connsiteY48" fmla="*/ 118334 h 119422"/>
                    <a:gd name="connsiteX49" fmla="*/ 89563 w 119503"/>
                    <a:gd name="connsiteY49" fmla="*/ 118334 h 119422"/>
                    <a:gd name="connsiteX50" fmla="*/ 89563 w 119503"/>
                    <a:gd name="connsiteY50" fmla="*/ 117603 h 119422"/>
                    <a:gd name="connsiteX51" fmla="*/ 88814 w 119503"/>
                    <a:gd name="connsiteY51" fmla="*/ 115143 h 119422"/>
                    <a:gd name="connsiteX52" fmla="*/ 87890 w 119503"/>
                    <a:gd name="connsiteY52" fmla="*/ 114412 h 119422"/>
                    <a:gd name="connsiteX53" fmla="*/ 88814 w 119503"/>
                    <a:gd name="connsiteY53" fmla="*/ 113647 h 119422"/>
                    <a:gd name="connsiteX54" fmla="*/ 92335 w 119503"/>
                    <a:gd name="connsiteY54" fmla="*/ 111454 h 119422"/>
                    <a:gd name="connsiteX55" fmla="*/ 93084 w 119503"/>
                    <a:gd name="connsiteY55" fmla="*/ 109958 h 119422"/>
                    <a:gd name="connsiteX56" fmla="*/ 93458 w 119503"/>
                    <a:gd name="connsiteY56" fmla="*/ 109958 h 119422"/>
                    <a:gd name="connsiteX57" fmla="*/ 93084 w 119503"/>
                    <a:gd name="connsiteY57" fmla="*/ 114645 h 119422"/>
                    <a:gd name="connsiteX58" fmla="*/ 94008 w 119503"/>
                    <a:gd name="connsiteY58" fmla="*/ 115143 h 119422"/>
                    <a:gd name="connsiteX59" fmla="*/ 94008 w 119503"/>
                    <a:gd name="connsiteY59" fmla="*/ 116606 h 119422"/>
                    <a:gd name="connsiteX60" fmla="*/ 95681 w 119503"/>
                    <a:gd name="connsiteY60" fmla="*/ 118102 h 119422"/>
                    <a:gd name="connsiteX61" fmla="*/ 96979 w 119503"/>
                    <a:gd name="connsiteY61" fmla="*/ 119332 h 119422"/>
                    <a:gd name="connsiteX62" fmla="*/ 97903 w 119503"/>
                    <a:gd name="connsiteY62" fmla="*/ 117603 h 119422"/>
                    <a:gd name="connsiteX63" fmla="*/ 98277 w 119503"/>
                    <a:gd name="connsiteY63" fmla="*/ 117603 h 119422"/>
                    <a:gd name="connsiteX64" fmla="*/ 98452 w 119503"/>
                    <a:gd name="connsiteY64" fmla="*/ 116872 h 119422"/>
                    <a:gd name="connsiteX65" fmla="*/ 99001 w 119503"/>
                    <a:gd name="connsiteY65" fmla="*/ 116107 h 119422"/>
                    <a:gd name="connsiteX66" fmla="*/ 100325 w 119503"/>
                    <a:gd name="connsiteY66" fmla="*/ 115875 h 119422"/>
                    <a:gd name="connsiteX67" fmla="*/ 101798 w 119503"/>
                    <a:gd name="connsiteY67" fmla="*/ 112916 h 119422"/>
                    <a:gd name="connsiteX68" fmla="*/ 102897 w 119503"/>
                    <a:gd name="connsiteY68" fmla="*/ 114146 h 119422"/>
                    <a:gd name="connsiteX69" fmla="*/ 103646 w 119503"/>
                    <a:gd name="connsiteY69" fmla="*/ 112683 h 119422"/>
                    <a:gd name="connsiteX70" fmla="*/ 104769 w 119503"/>
                    <a:gd name="connsiteY70" fmla="*/ 111454 h 119422"/>
                    <a:gd name="connsiteX71" fmla="*/ 106242 w 119503"/>
                    <a:gd name="connsiteY71" fmla="*/ 110689 h 119422"/>
                    <a:gd name="connsiteX72" fmla="*/ 105493 w 119503"/>
                    <a:gd name="connsiteY72" fmla="*/ 107731 h 119422"/>
                    <a:gd name="connsiteX73" fmla="*/ 104769 w 119503"/>
                    <a:gd name="connsiteY73" fmla="*/ 106501 h 119422"/>
                    <a:gd name="connsiteX74" fmla="*/ 104195 w 119503"/>
                    <a:gd name="connsiteY74" fmla="*/ 105005 h 119422"/>
                    <a:gd name="connsiteX75" fmla="*/ 102722 w 119503"/>
                    <a:gd name="connsiteY75" fmla="*/ 102046 h 119422"/>
                    <a:gd name="connsiteX76" fmla="*/ 103471 w 119503"/>
                    <a:gd name="connsiteY76" fmla="*/ 98855 h 119422"/>
                    <a:gd name="connsiteX77" fmla="*/ 100325 w 119503"/>
                    <a:gd name="connsiteY77" fmla="*/ 95897 h 119422"/>
                    <a:gd name="connsiteX78" fmla="*/ 96979 w 119503"/>
                    <a:gd name="connsiteY78" fmla="*/ 91442 h 119422"/>
                    <a:gd name="connsiteX79" fmla="*/ 96779 w 119503"/>
                    <a:gd name="connsiteY79" fmla="*/ 87254 h 119422"/>
                    <a:gd name="connsiteX80" fmla="*/ 99201 w 119503"/>
                    <a:gd name="connsiteY80" fmla="*/ 86988 h 119422"/>
                    <a:gd name="connsiteX81" fmla="*/ 99001 w 119503"/>
                    <a:gd name="connsiteY81" fmla="*/ 85526 h 119422"/>
                    <a:gd name="connsiteX82" fmla="*/ 97354 w 119503"/>
                    <a:gd name="connsiteY82" fmla="*/ 78345 h 119422"/>
                    <a:gd name="connsiteX83" fmla="*/ 97154 w 119503"/>
                    <a:gd name="connsiteY83" fmla="*/ 78113 h 119422"/>
                    <a:gd name="connsiteX84" fmla="*/ 98652 w 119503"/>
                    <a:gd name="connsiteY84" fmla="*/ 76617 h 119422"/>
                    <a:gd name="connsiteX85" fmla="*/ 99751 w 119503"/>
                    <a:gd name="connsiteY85" fmla="*/ 77116 h 119422"/>
                    <a:gd name="connsiteX86" fmla="*/ 100874 w 119503"/>
                    <a:gd name="connsiteY86" fmla="*/ 77116 h 119422"/>
                    <a:gd name="connsiteX87" fmla="*/ 102897 w 119503"/>
                    <a:gd name="connsiteY87" fmla="*/ 77880 h 119422"/>
                    <a:gd name="connsiteX88" fmla="*/ 105119 w 119503"/>
                    <a:gd name="connsiteY88" fmla="*/ 77880 h 119422"/>
                    <a:gd name="connsiteX89" fmla="*/ 104769 w 119503"/>
                    <a:gd name="connsiteY89" fmla="*/ 76384 h 119422"/>
                    <a:gd name="connsiteX90" fmla="*/ 105693 w 119503"/>
                    <a:gd name="connsiteY90" fmla="*/ 75653 h 119422"/>
                    <a:gd name="connsiteX91" fmla="*/ 106992 w 119503"/>
                    <a:gd name="connsiteY91" fmla="*/ 72927 h 119422"/>
                    <a:gd name="connsiteX92" fmla="*/ 106792 w 119503"/>
                    <a:gd name="connsiteY92" fmla="*/ 71431 h 119422"/>
                    <a:gd name="connsiteX93" fmla="*/ 107166 w 119503"/>
                    <a:gd name="connsiteY93" fmla="*/ 69703 h 119422"/>
                    <a:gd name="connsiteX94" fmla="*/ 106242 w 119503"/>
                    <a:gd name="connsiteY94" fmla="*/ 67509 h 119422"/>
                    <a:gd name="connsiteX95" fmla="*/ 108664 w 119503"/>
                    <a:gd name="connsiteY95" fmla="*/ 67243 h 119422"/>
                    <a:gd name="connsiteX96" fmla="*/ 110312 w 119503"/>
                    <a:gd name="connsiteY96" fmla="*/ 67010 h 119422"/>
                    <a:gd name="connsiteX97" fmla="*/ 110512 w 119503"/>
                    <a:gd name="connsiteY97" fmla="*/ 65282 h 119422"/>
                    <a:gd name="connsiteX98" fmla="*/ 112360 w 119503"/>
                    <a:gd name="connsiteY98" fmla="*/ 62789 h 119422"/>
                    <a:gd name="connsiteX99" fmla="*/ 115131 w 119503"/>
                    <a:gd name="connsiteY99" fmla="*/ 62323 h 119422"/>
                    <a:gd name="connsiteX100" fmla="*/ 115706 w 119503"/>
                    <a:gd name="connsiteY100" fmla="*/ 58600 h 119422"/>
                    <a:gd name="connsiteX101" fmla="*/ 116430 w 119503"/>
                    <a:gd name="connsiteY101" fmla="*/ 57138 h 119422"/>
                    <a:gd name="connsiteX102" fmla="*/ 117179 w 119503"/>
                    <a:gd name="connsiteY102" fmla="*/ 55409 h 119422"/>
                    <a:gd name="connsiteX103" fmla="*/ 118302 w 119503"/>
                    <a:gd name="connsiteY103" fmla="*/ 50456 h 119422"/>
                    <a:gd name="connsiteX104" fmla="*/ 118677 w 119503"/>
                    <a:gd name="connsiteY104" fmla="*/ 45038 h 119422"/>
                    <a:gd name="connsiteX105" fmla="*/ 119401 w 119503"/>
                    <a:gd name="connsiteY105" fmla="*/ 42811 h 119422"/>
                    <a:gd name="connsiteX106" fmla="*/ 118477 w 119503"/>
                    <a:gd name="connsiteY106" fmla="*/ 41082 h 119422"/>
                    <a:gd name="connsiteX107" fmla="*/ 117928 w 119503"/>
                    <a:gd name="connsiteY107" fmla="*/ 40584 h 119422"/>
                    <a:gd name="connsiteX108" fmla="*/ 117004 w 119503"/>
                    <a:gd name="connsiteY108" fmla="*/ 40351 h 119422"/>
                    <a:gd name="connsiteX109" fmla="*/ 115706 w 119503"/>
                    <a:gd name="connsiteY109" fmla="*/ 38124 h 119422"/>
                    <a:gd name="connsiteX110" fmla="*/ 112734 w 119503"/>
                    <a:gd name="connsiteY110" fmla="*/ 36395 h 119422"/>
                    <a:gd name="connsiteX111" fmla="*/ 109014 w 119503"/>
                    <a:gd name="connsiteY111" fmla="*/ 35398 h 119422"/>
                    <a:gd name="connsiteX112" fmla="*/ 105319 w 119503"/>
                    <a:gd name="connsiteY112" fmla="*/ 33437 h 119422"/>
                    <a:gd name="connsiteX113" fmla="*/ 104395 w 119503"/>
                    <a:gd name="connsiteY113" fmla="*/ 31708 h 119422"/>
                    <a:gd name="connsiteX114" fmla="*/ 102547 w 119503"/>
                    <a:gd name="connsiteY114" fmla="*/ 32207 h 119422"/>
                    <a:gd name="connsiteX115" fmla="*/ 101598 w 119503"/>
                    <a:gd name="connsiteY115" fmla="*/ 34434 h 119422"/>
                    <a:gd name="connsiteX116" fmla="*/ 99376 w 119503"/>
                    <a:gd name="connsiteY116" fmla="*/ 34168 h 119422"/>
                    <a:gd name="connsiteX117" fmla="*/ 94932 w 119503"/>
                    <a:gd name="connsiteY117" fmla="*/ 33670 h 119422"/>
                    <a:gd name="connsiteX118" fmla="*/ 92709 w 119503"/>
                    <a:gd name="connsiteY118" fmla="*/ 35165 h 119422"/>
                    <a:gd name="connsiteX119" fmla="*/ 90487 w 119503"/>
                    <a:gd name="connsiteY119" fmla="*/ 36129 h 119422"/>
                    <a:gd name="connsiteX120" fmla="*/ 89364 w 119503"/>
                    <a:gd name="connsiteY120" fmla="*/ 36894 h 119422"/>
                    <a:gd name="connsiteX121" fmla="*/ 88265 w 119503"/>
                    <a:gd name="connsiteY121" fmla="*/ 36894 h 119422"/>
                    <a:gd name="connsiteX122" fmla="*/ 87516 w 119503"/>
                    <a:gd name="connsiteY122" fmla="*/ 37858 h 119422"/>
                    <a:gd name="connsiteX123" fmla="*/ 86417 w 119503"/>
                    <a:gd name="connsiteY123" fmla="*/ 38124 h 119422"/>
                    <a:gd name="connsiteX124" fmla="*/ 86217 w 119503"/>
                    <a:gd name="connsiteY124" fmla="*/ 39121 h 119422"/>
                    <a:gd name="connsiteX125" fmla="*/ 83246 w 119503"/>
                    <a:gd name="connsiteY125" fmla="*/ 39121 h 119422"/>
                    <a:gd name="connsiteX126" fmla="*/ 81948 w 119503"/>
                    <a:gd name="connsiteY126" fmla="*/ 40850 h 119422"/>
                    <a:gd name="connsiteX127" fmla="*/ 80475 w 119503"/>
                    <a:gd name="connsiteY127" fmla="*/ 40850 h 119422"/>
                    <a:gd name="connsiteX128" fmla="*/ 78802 w 119503"/>
                    <a:gd name="connsiteY128" fmla="*/ 40850 h 119422"/>
                    <a:gd name="connsiteX129" fmla="*/ 76954 w 119503"/>
                    <a:gd name="connsiteY129" fmla="*/ 41082 h 119422"/>
                    <a:gd name="connsiteX130" fmla="*/ 75281 w 119503"/>
                    <a:gd name="connsiteY130" fmla="*/ 40850 h 119422"/>
                    <a:gd name="connsiteX131" fmla="*/ 73234 w 119503"/>
                    <a:gd name="connsiteY131" fmla="*/ 41348 h 119422"/>
                    <a:gd name="connsiteX132" fmla="*/ 75656 w 119503"/>
                    <a:gd name="connsiteY132" fmla="*/ 38623 h 119422"/>
                    <a:gd name="connsiteX133" fmla="*/ 75281 w 119503"/>
                    <a:gd name="connsiteY133" fmla="*/ 37127 h 119422"/>
                    <a:gd name="connsiteX134" fmla="*/ 74732 w 119503"/>
                    <a:gd name="connsiteY134" fmla="*/ 36894 h 119422"/>
                    <a:gd name="connsiteX135" fmla="*/ 74357 w 119503"/>
                    <a:gd name="connsiteY135" fmla="*/ 35897 h 119422"/>
                    <a:gd name="connsiteX136" fmla="*/ 72135 w 119503"/>
                    <a:gd name="connsiteY136" fmla="*/ 35165 h 119422"/>
                    <a:gd name="connsiteX137" fmla="*/ 71011 w 119503"/>
                    <a:gd name="connsiteY137" fmla="*/ 34667 h 119422"/>
                    <a:gd name="connsiteX138" fmla="*/ 70462 w 119503"/>
                    <a:gd name="connsiteY138" fmla="*/ 33171 h 119422"/>
                    <a:gd name="connsiteX139" fmla="*/ 67865 w 119503"/>
                    <a:gd name="connsiteY139" fmla="*/ 32938 h 119422"/>
                    <a:gd name="connsiteX140" fmla="*/ 65269 w 119503"/>
                    <a:gd name="connsiteY140" fmla="*/ 31476 h 119422"/>
                    <a:gd name="connsiteX141" fmla="*/ 64345 w 119503"/>
                    <a:gd name="connsiteY141" fmla="*/ 27021 h 119422"/>
                    <a:gd name="connsiteX142" fmla="*/ 63421 w 119503"/>
                    <a:gd name="connsiteY142" fmla="*/ 24562 h 119422"/>
                    <a:gd name="connsiteX143" fmla="*/ 61374 w 119503"/>
                    <a:gd name="connsiteY143" fmla="*/ 23564 h 119422"/>
                    <a:gd name="connsiteX144" fmla="*/ 59326 w 119503"/>
                    <a:gd name="connsiteY144" fmla="*/ 20340 h 119422"/>
                    <a:gd name="connsiteX145" fmla="*/ 56005 w 119503"/>
                    <a:gd name="connsiteY145" fmla="*/ 19343 h 119422"/>
                    <a:gd name="connsiteX146" fmla="*/ 54882 w 119503"/>
                    <a:gd name="connsiteY146" fmla="*/ 17647 h 119422"/>
                    <a:gd name="connsiteX147" fmla="*/ 53583 w 119503"/>
                    <a:gd name="connsiteY147" fmla="*/ 16384 h 119422"/>
                    <a:gd name="connsiteX148" fmla="*/ 52460 w 119503"/>
                    <a:gd name="connsiteY148" fmla="*/ 13692 h 119422"/>
                    <a:gd name="connsiteX149" fmla="*/ 51536 w 119503"/>
                    <a:gd name="connsiteY149" fmla="*/ 10467 h 119422"/>
                    <a:gd name="connsiteX150" fmla="*/ 47291 w 119503"/>
                    <a:gd name="connsiteY150" fmla="*/ 7775 h 119422"/>
                    <a:gd name="connsiteX151" fmla="*/ 46542 w 119503"/>
                    <a:gd name="connsiteY151" fmla="*/ 8739 h 119422"/>
                    <a:gd name="connsiteX152" fmla="*/ 45418 w 119503"/>
                    <a:gd name="connsiteY152" fmla="*/ 8008 h 119422"/>
                    <a:gd name="connsiteX153" fmla="*/ 45618 w 119503"/>
                    <a:gd name="connsiteY153" fmla="*/ 4318 h 119422"/>
                    <a:gd name="connsiteX154" fmla="*/ 43746 w 119503"/>
                    <a:gd name="connsiteY154" fmla="*/ 2589 h 119422"/>
                    <a:gd name="connsiteX155" fmla="*/ 41174 w 119503"/>
                    <a:gd name="connsiteY155" fmla="*/ 2091 h 119422"/>
                    <a:gd name="connsiteX156" fmla="*/ 40799 w 119503"/>
                    <a:gd name="connsiteY156" fmla="*/ 1592 h 119422"/>
                    <a:gd name="connsiteX157" fmla="*/ 40050 w 119503"/>
                    <a:gd name="connsiteY157" fmla="*/ 1592 h 119422"/>
                    <a:gd name="connsiteX158" fmla="*/ 38552 w 119503"/>
                    <a:gd name="connsiteY158" fmla="*/ 1825 h 119422"/>
                    <a:gd name="connsiteX159" fmla="*/ 36155 w 119503"/>
                    <a:gd name="connsiteY159" fmla="*/ 1093 h 119422"/>
                    <a:gd name="connsiteX160" fmla="*/ 35406 w 119503"/>
                    <a:gd name="connsiteY160" fmla="*/ 96 h 119422"/>
                    <a:gd name="connsiteX161" fmla="*/ 33758 w 119503"/>
                    <a:gd name="connsiteY161" fmla="*/ 362 h 119422"/>
                    <a:gd name="connsiteX162" fmla="*/ 32809 w 119503"/>
                    <a:gd name="connsiteY162" fmla="*/ 1592 h 119422"/>
                    <a:gd name="connsiteX163" fmla="*/ 31511 w 119503"/>
                    <a:gd name="connsiteY163" fmla="*/ 1093 h 119422"/>
                    <a:gd name="connsiteX164" fmla="*/ 28914 w 119503"/>
                    <a:gd name="connsiteY164" fmla="*/ 2091 h 119422"/>
                    <a:gd name="connsiteX165" fmla="*/ 26143 w 119503"/>
                    <a:gd name="connsiteY165" fmla="*/ 2822 h 119422"/>
                    <a:gd name="connsiteX166" fmla="*/ 25968 w 119503"/>
                    <a:gd name="connsiteY166" fmla="*/ 4052 h 119422"/>
                    <a:gd name="connsiteX167" fmla="*/ 22447 w 119503"/>
                    <a:gd name="connsiteY167" fmla="*/ 3055 h 119422"/>
                    <a:gd name="connsiteX168" fmla="*/ 18352 w 119503"/>
                    <a:gd name="connsiteY168" fmla="*/ 2589 h 119422"/>
                    <a:gd name="connsiteX169" fmla="*/ 20949 w 119503"/>
                    <a:gd name="connsiteY169" fmla="*/ 4550 h 119422"/>
                    <a:gd name="connsiteX170" fmla="*/ 21698 w 119503"/>
                    <a:gd name="connsiteY170" fmla="*/ 5049 h 119422"/>
                    <a:gd name="connsiteX171" fmla="*/ 21698 w 119503"/>
                    <a:gd name="connsiteY171" fmla="*/ 6279 h 119422"/>
                    <a:gd name="connsiteX172" fmla="*/ 20200 w 119503"/>
                    <a:gd name="connsiteY172" fmla="*/ 6512 h 119422"/>
                    <a:gd name="connsiteX173" fmla="*/ 18527 w 119503"/>
                    <a:gd name="connsiteY173" fmla="*/ 7010 h 119422"/>
                    <a:gd name="connsiteX174" fmla="*/ 15581 w 119503"/>
                    <a:gd name="connsiteY174" fmla="*/ 6046 h 119422"/>
                    <a:gd name="connsiteX175" fmla="*/ 12235 w 119503"/>
                    <a:gd name="connsiteY175" fmla="*/ 6046 h 119422"/>
                    <a:gd name="connsiteX176" fmla="*/ 10562 w 119503"/>
                    <a:gd name="connsiteY176" fmla="*/ 6046 h 119422"/>
                    <a:gd name="connsiteX177" fmla="*/ 9463 w 119503"/>
                    <a:gd name="connsiteY177" fmla="*/ 7509 h 119422"/>
                    <a:gd name="connsiteX178" fmla="*/ 8340 w 119503"/>
                    <a:gd name="connsiteY178" fmla="*/ 9005 h 119422"/>
                    <a:gd name="connsiteX179" fmla="*/ 7791 w 119503"/>
                    <a:gd name="connsiteY179" fmla="*/ 11465 h 119422"/>
                    <a:gd name="connsiteX180" fmla="*/ 6118 w 119503"/>
                    <a:gd name="connsiteY180" fmla="*/ 11465 h 119422"/>
                    <a:gd name="connsiteX181" fmla="*/ 3146 w 119503"/>
                    <a:gd name="connsiteY181" fmla="*/ 16152 h 119422"/>
                    <a:gd name="connsiteX182" fmla="*/ 2972 w 119503"/>
                    <a:gd name="connsiteY182" fmla="*/ 16384 h 119422"/>
                    <a:gd name="connsiteX183" fmla="*/ 924 w 119503"/>
                    <a:gd name="connsiteY183" fmla="*/ 16650 h 119422"/>
                    <a:gd name="connsiteX184" fmla="*/ 749 w 119503"/>
                    <a:gd name="connsiteY184" fmla="*/ 18113 h 119422"/>
                    <a:gd name="connsiteX185" fmla="*/ 0 w 119503"/>
                    <a:gd name="connsiteY185" fmla="*/ 19609 h 119422"/>
                    <a:gd name="connsiteX186" fmla="*/ 375 w 119503"/>
                    <a:gd name="connsiteY186" fmla="*/ 20606 h 119422"/>
                    <a:gd name="connsiteX187" fmla="*/ 375 w 119503"/>
                    <a:gd name="connsiteY187" fmla="*/ 23066 h 119422"/>
                    <a:gd name="connsiteX188" fmla="*/ 175 w 119503"/>
                    <a:gd name="connsiteY188" fmla="*/ 24063 h 119422"/>
                    <a:gd name="connsiteX189" fmla="*/ 1299 w 119503"/>
                    <a:gd name="connsiteY189" fmla="*/ 24063 h 119422"/>
                    <a:gd name="connsiteX190" fmla="*/ 2422 w 119503"/>
                    <a:gd name="connsiteY190" fmla="*/ 26257 h 119422"/>
                    <a:gd name="connsiteX191" fmla="*/ 4270 w 119503"/>
                    <a:gd name="connsiteY191" fmla="*/ 25293 h 119422"/>
                    <a:gd name="connsiteX192" fmla="*/ 4270 w 119503"/>
                    <a:gd name="connsiteY192" fmla="*/ 25526 h 119422"/>
                    <a:gd name="connsiteX193" fmla="*/ 6292 w 119503"/>
                    <a:gd name="connsiteY193" fmla="*/ 25293 h 119422"/>
                    <a:gd name="connsiteX194" fmla="*/ 6667 w 119503"/>
                    <a:gd name="connsiteY194" fmla="*/ 25791 h 119422"/>
                    <a:gd name="connsiteX195" fmla="*/ 7241 w 119503"/>
                    <a:gd name="connsiteY195" fmla="*/ 25791 h 119422"/>
                    <a:gd name="connsiteX196" fmla="*/ 8340 w 119503"/>
                    <a:gd name="connsiteY196" fmla="*/ 26024 h 119422"/>
                    <a:gd name="connsiteX197" fmla="*/ 9089 w 119503"/>
                    <a:gd name="connsiteY197" fmla="*/ 27753 h 119422"/>
                    <a:gd name="connsiteX198" fmla="*/ 9264 w 119503"/>
                    <a:gd name="connsiteY198" fmla="*/ 29714 h 119422"/>
                    <a:gd name="connsiteX199" fmla="*/ 10387 w 119503"/>
                    <a:gd name="connsiteY199" fmla="*/ 30711 h 119422"/>
                    <a:gd name="connsiteX200" fmla="*/ 11311 w 119503"/>
                    <a:gd name="connsiteY200" fmla="*/ 31941 h 119422"/>
                    <a:gd name="connsiteX201" fmla="*/ 12984 w 119503"/>
                    <a:gd name="connsiteY201" fmla="*/ 32706 h 119422"/>
                    <a:gd name="connsiteX202" fmla="*/ 13733 w 119503"/>
                    <a:gd name="connsiteY202" fmla="*/ 33936 h 119422"/>
                    <a:gd name="connsiteX203" fmla="*/ 14832 w 119503"/>
                    <a:gd name="connsiteY203" fmla="*/ 34434 h 119422"/>
                    <a:gd name="connsiteX204" fmla="*/ 18527 w 119503"/>
                    <a:gd name="connsiteY204" fmla="*/ 35165 h 119422"/>
                    <a:gd name="connsiteX205" fmla="*/ 18527 w 119503"/>
                    <a:gd name="connsiteY205" fmla="*/ 36395 h 119422"/>
                    <a:gd name="connsiteX206" fmla="*/ 18178 w 119503"/>
                    <a:gd name="connsiteY206" fmla="*/ 37127 h 119422"/>
                    <a:gd name="connsiteX207" fmla="*/ 17603 w 119503"/>
                    <a:gd name="connsiteY207" fmla="*/ 41581 h 119422"/>
                    <a:gd name="connsiteX208" fmla="*/ 18527 w 119503"/>
                    <a:gd name="connsiteY208" fmla="*/ 41581 h 119422"/>
                    <a:gd name="connsiteX209" fmla="*/ 19276 w 119503"/>
                    <a:gd name="connsiteY209" fmla="*/ 42811 h 119422"/>
                    <a:gd name="connsiteX210" fmla="*/ 20949 w 119503"/>
                    <a:gd name="connsiteY210" fmla="*/ 44539 h 119422"/>
                    <a:gd name="connsiteX211" fmla="*/ 22797 w 119503"/>
                    <a:gd name="connsiteY211" fmla="*/ 45271 h 119422"/>
                    <a:gd name="connsiteX212" fmla="*/ 22247 w 119503"/>
                    <a:gd name="connsiteY212" fmla="*/ 47764 h 119422"/>
                    <a:gd name="connsiteX213" fmla="*/ 21873 w 119503"/>
                    <a:gd name="connsiteY213" fmla="*/ 48994 h 119422"/>
                    <a:gd name="connsiteX214" fmla="*/ 21698 w 119503"/>
                    <a:gd name="connsiteY214" fmla="*/ 50456 h 119422"/>
                    <a:gd name="connsiteX215" fmla="*/ 19844 w 119503"/>
                    <a:gd name="connsiteY215" fmla="*/ 50378 h 119422"/>
                    <a:gd name="connsiteX216" fmla="*/ 20774 w 119503"/>
                    <a:gd name="connsiteY216" fmla="*/ 50955 h 119422"/>
                    <a:gd name="connsiteX217" fmla="*/ 20400 w 119503"/>
                    <a:gd name="connsiteY217" fmla="*/ 52185 h 119422"/>
                    <a:gd name="connsiteX218" fmla="*/ 18902 w 119503"/>
                    <a:gd name="connsiteY218" fmla="*/ 52185 h 119422"/>
                    <a:gd name="connsiteX219" fmla="*/ 18178 w 119503"/>
                    <a:gd name="connsiteY219" fmla="*/ 52185 h 119422"/>
                    <a:gd name="connsiteX220" fmla="*/ 17603 w 119503"/>
                    <a:gd name="connsiteY220" fmla="*/ 52683 h 119422"/>
                    <a:gd name="connsiteX221" fmla="*/ 16130 w 119503"/>
                    <a:gd name="connsiteY221" fmla="*/ 53182 h 119422"/>
                    <a:gd name="connsiteX222" fmla="*/ 15955 w 119503"/>
                    <a:gd name="connsiteY222" fmla="*/ 55143 h 119422"/>
                    <a:gd name="connsiteX223" fmla="*/ 15581 w 119503"/>
                    <a:gd name="connsiteY223" fmla="*/ 57138 h 119422"/>
                    <a:gd name="connsiteX224" fmla="*/ 14657 w 119503"/>
                    <a:gd name="connsiteY224" fmla="*/ 58135 h 119422"/>
                    <a:gd name="connsiteX225" fmla="*/ 11686 w 119503"/>
                    <a:gd name="connsiteY225" fmla="*/ 58135 h 119422"/>
                    <a:gd name="connsiteX226" fmla="*/ 11486 w 119503"/>
                    <a:gd name="connsiteY226" fmla="*/ 59830 h 119422"/>
                    <a:gd name="connsiteX227" fmla="*/ 11311 w 119503"/>
                    <a:gd name="connsiteY227" fmla="*/ 62789 h 119422"/>
                    <a:gd name="connsiteX228" fmla="*/ 11486 w 119503"/>
                    <a:gd name="connsiteY228" fmla="*/ 66512 h 119422"/>
                    <a:gd name="connsiteX229" fmla="*/ 11860 w 119503"/>
                    <a:gd name="connsiteY229" fmla="*/ 66744 h 119422"/>
                    <a:gd name="connsiteX230" fmla="*/ 12235 w 119503"/>
                    <a:gd name="connsiteY230" fmla="*/ 73160 h 119422"/>
                    <a:gd name="connsiteX231" fmla="*/ 12784 w 119503"/>
                    <a:gd name="connsiteY231" fmla="*/ 76152 h 119422"/>
                    <a:gd name="connsiteX232" fmla="*/ 12410 w 119503"/>
                    <a:gd name="connsiteY232" fmla="*/ 77382 h 119422"/>
                    <a:gd name="connsiteX233" fmla="*/ 12784 w 119503"/>
                    <a:gd name="connsiteY233" fmla="*/ 78113 h 119422"/>
                    <a:gd name="connsiteX234" fmla="*/ 12784 w 119503"/>
                    <a:gd name="connsiteY234" fmla="*/ 78844 h 119422"/>
                    <a:gd name="connsiteX235" fmla="*/ 12235 w 119503"/>
                    <a:gd name="connsiteY235" fmla="*/ 82068 h 119422"/>
                    <a:gd name="connsiteX236" fmla="*/ 12609 w 119503"/>
                    <a:gd name="connsiteY236" fmla="*/ 83298 h 119422"/>
                    <a:gd name="connsiteX237" fmla="*/ 12784 w 119503"/>
                    <a:gd name="connsiteY237" fmla="*/ 85526 h 119422"/>
                    <a:gd name="connsiteX238" fmla="*/ 12609 w 119503"/>
                    <a:gd name="connsiteY238" fmla="*/ 87254 h 119422"/>
                    <a:gd name="connsiteX239" fmla="*/ 12060 w 119503"/>
                    <a:gd name="connsiteY239" fmla="*/ 88484 h 119422"/>
                    <a:gd name="connsiteX240" fmla="*/ 12410 w 119503"/>
                    <a:gd name="connsiteY240" fmla="*/ 89714 h 119422"/>
                    <a:gd name="connsiteX241" fmla="*/ 12410 w 119503"/>
                    <a:gd name="connsiteY241" fmla="*/ 91442 h 119422"/>
                    <a:gd name="connsiteX242" fmla="*/ 12609 w 119503"/>
                    <a:gd name="connsiteY242" fmla="*/ 91442 h 119422"/>
                    <a:gd name="connsiteX243" fmla="*/ 12410 w 119503"/>
                    <a:gd name="connsiteY243" fmla="*/ 93902 h 119422"/>
                    <a:gd name="connsiteX244" fmla="*/ 14457 w 119503"/>
                    <a:gd name="connsiteY244" fmla="*/ 96129 h 119422"/>
                    <a:gd name="connsiteX245" fmla="*/ 19276 w 119503"/>
                    <a:gd name="connsiteY245" fmla="*/ 98357 h 119422"/>
                    <a:gd name="connsiteX246" fmla="*/ 20400 w 119503"/>
                    <a:gd name="connsiteY246" fmla="*/ 99819 h 119422"/>
                    <a:gd name="connsiteX247" fmla="*/ 21698 w 119503"/>
                    <a:gd name="connsiteY247" fmla="*/ 100085 h 119422"/>
                    <a:gd name="connsiteX248" fmla="*/ 23721 w 119503"/>
                    <a:gd name="connsiteY248" fmla="*/ 103276 h 119422"/>
                    <a:gd name="connsiteX249" fmla="*/ 23920 w 119503"/>
                    <a:gd name="connsiteY249" fmla="*/ 102545 h 119422"/>
                    <a:gd name="connsiteX250" fmla="*/ 27266 w 119503"/>
                    <a:gd name="connsiteY250" fmla="*/ 103542 h 119422"/>
                    <a:gd name="connsiteX251" fmla="*/ 27266 w 119503"/>
                    <a:gd name="connsiteY251" fmla="*/ 102046 h 119422"/>
                    <a:gd name="connsiteX252" fmla="*/ 28565 w 119503"/>
                    <a:gd name="connsiteY252" fmla="*/ 101581 h 119422"/>
                    <a:gd name="connsiteX253" fmla="*/ 27990 w 119503"/>
                    <a:gd name="connsiteY253" fmla="*/ 105005 h 119422"/>
                    <a:gd name="connsiteX254" fmla="*/ 28190 w 119503"/>
                    <a:gd name="connsiteY254" fmla="*/ 105005 h 119422"/>
                    <a:gd name="connsiteX255" fmla="*/ 27990 w 119503"/>
                    <a:gd name="connsiteY255" fmla="*/ 107232 h 119422"/>
                    <a:gd name="connsiteX256" fmla="*/ 27815 w 119503"/>
                    <a:gd name="connsiteY256" fmla="*/ 108728 h 119422"/>
                    <a:gd name="connsiteX257" fmla="*/ 27990 w 119503"/>
                    <a:gd name="connsiteY257" fmla="*/ 110190 h 119422"/>
                    <a:gd name="connsiteX258" fmla="*/ 31336 w 119503"/>
                    <a:gd name="connsiteY258" fmla="*/ 109725 h 119422"/>
                    <a:gd name="connsiteX259" fmla="*/ 31711 w 119503"/>
                    <a:gd name="connsiteY259" fmla="*/ 111188 h 119422"/>
                    <a:gd name="connsiteX260" fmla="*/ 32085 w 119503"/>
                    <a:gd name="connsiteY260" fmla="*/ 111188 h 119422"/>
                    <a:gd name="connsiteX261" fmla="*/ 32085 w 119503"/>
                    <a:gd name="connsiteY261" fmla="*/ 111454 h 119422"/>
                    <a:gd name="connsiteX262" fmla="*/ 33009 w 119503"/>
                    <a:gd name="connsiteY262" fmla="*/ 111454 h 119422"/>
                    <a:gd name="connsiteX263" fmla="*/ 33558 w 119503"/>
                    <a:gd name="connsiteY263" fmla="*/ 110689 h 119422"/>
                    <a:gd name="connsiteX264" fmla="*/ 33558 w 119503"/>
                    <a:gd name="connsiteY264" fmla="*/ 110456 h 119422"/>
                    <a:gd name="connsiteX265" fmla="*/ 34482 w 119503"/>
                    <a:gd name="connsiteY265" fmla="*/ 110456 h 119422"/>
                    <a:gd name="connsiteX266" fmla="*/ 35056 w 119503"/>
                    <a:gd name="connsiteY266" fmla="*/ 112418 h 119422"/>
                    <a:gd name="connsiteX267" fmla="*/ 36530 w 119503"/>
                    <a:gd name="connsiteY267" fmla="*/ 112418 h 119422"/>
                    <a:gd name="connsiteX268" fmla="*/ 38377 w 119503"/>
                    <a:gd name="connsiteY268" fmla="*/ 114877 h 119422"/>
                    <a:gd name="connsiteX269" fmla="*/ 38202 w 119503"/>
                    <a:gd name="connsiteY269" fmla="*/ 116107 h 119422"/>
                    <a:gd name="connsiteX270" fmla="*/ 38377 w 119503"/>
                    <a:gd name="connsiteY270" fmla="*/ 116107 h 119422"/>
                    <a:gd name="connsiteX271" fmla="*/ 40225 w 119503"/>
                    <a:gd name="connsiteY271"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7642 w 119503"/>
                    <a:gd name="connsiteY25" fmla="*/ 95821 h 119422"/>
                    <a:gd name="connsiteX26" fmla="*/ 61374 w 119503"/>
                    <a:gd name="connsiteY26" fmla="*/ 97127 h 119422"/>
                    <a:gd name="connsiteX27" fmla="*/ 61923 w 119503"/>
                    <a:gd name="connsiteY27" fmla="*/ 99321 h 119422"/>
                    <a:gd name="connsiteX28" fmla="*/ 63596 w 119503"/>
                    <a:gd name="connsiteY28" fmla="*/ 99819 h 119422"/>
                    <a:gd name="connsiteX29" fmla="*/ 64719 w 119503"/>
                    <a:gd name="connsiteY29" fmla="*/ 101082 h 119422"/>
                    <a:gd name="connsiteX30" fmla="*/ 65818 w 119503"/>
                    <a:gd name="connsiteY30" fmla="*/ 103044 h 119422"/>
                    <a:gd name="connsiteX31" fmla="*/ 67691 w 119503"/>
                    <a:gd name="connsiteY31" fmla="*/ 103044 h 119422"/>
                    <a:gd name="connsiteX32" fmla="*/ 68614 w 119503"/>
                    <a:gd name="connsiteY32" fmla="*/ 104273 h 119422"/>
                    <a:gd name="connsiteX33" fmla="*/ 71561 w 119503"/>
                    <a:gd name="connsiteY33" fmla="*/ 105503 h 119422"/>
                    <a:gd name="connsiteX34" fmla="*/ 74732 w 119503"/>
                    <a:gd name="connsiteY34" fmla="*/ 104539 h 119422"/>
                    <a:gd name="connsiteX35" fmla="*/ 77329 w 119503"/>
                    <a:gd name="connsiteY35" fmla="*/ 103276 h 119422"/>
                    <a:gd name="connsiteX36" fmla="*/ 77329 w 119503"/>
                    <a:gd name="connsiteY36" fmla="*/ 105769 h 119422"/>
                    <a:gd name="connsiteX37" fmla="*/ 78977 w 119503"/>
                    <a:gd name="connsiteY37" fmla="*/ 107232 h 119422"/>
                    <a:gd name="connsiteX38" fmla="*/ 80100 w 119503"/>
                    <a:gd name="connsiteY38" fmla="*/ 109459 h 119422"/>
                    <a:gd name="connsiteX39" fmla="*/ 80100 w 119503"/>
                    <a:gd name="connsiteY39" fmla="*/ 111686 h 119422"/>
                    <a:gd name="connsiteX40" fmla="*/ 81573 w 119503"/>
                    <a:gd name="connsiteY40" fmla="*/ 111919 h 119422"/>
                    <a:gd name="connsiteX41" fmla="*/ 82872 w 119503"/>
                    <a:gd name="connsiteY41" fmla="*/ 112185 h 119422"/>
                    <a:gd name="connsiteX42" fmla="*/ 83796 w 119503"/>
                    <a:gd name="connsiteY42" fmla="*/ 111188 h 119422"/>
                    <a:gd name="connsiteX43" fmla="*/ 84545 w 119503"/>
                    <a:gd name="connsiteY43" fmla="*/ 111188 h 119422"/>
                    <a:gd name="connsiteX44" fmla="*/ 85094 w 119503"/>
                    <a:gd name="connsiteY44" fmla="*/ 110456 h 119422"/>
                    <a:gd name="connsiteX45" fmla="*/ 86043 w 119503"/>
                    <a:gd name="connsiteY45" fmla="*/ 115875 h 119422"/>
                    <a:gd name="connsiteX46" fmla="*/ 85294 w 119503"/>
                    <a:gd name="connsiteY46" fmla="*/ 117104 h 119422"/>
                    <a:gd name="connsiteX47" fmla="*/ 86592 w 119503"/>
                    <a:gd name="connsiteY47" fmla="*/ 116606 h 119422"/>
                    <a:gd name="connsiteX48" fmla="*/ 87516 w 119503"/>
                    <a:gd name="connsiteY48" fmla="*/ 117603 h 119422"/>
                    <a:gd name="connsiteX49" fmla="*/ 88440 w 119503"/>
                    <a:gd name="connsiteY49" fmla="*/ 118334 h 119422"/>
                    <a:gd name="connsiteX50" fmla="*/ 89563 w 119503"/>
                    <a:gd name="connsiteY50" fmla="*/ 118334 h 119422"/>
                    <a:gd name="connsiteX51" fmla="*/ 89563 w 119503"/>
                    <a:gd name="connsiteY51" fmla="*/ 117603 h 119422"/>
                    <a:gd name="connsiteX52" fmla="*/ 88814 w 119503"/>
                    <a:gd name="connsiteY52" fmla="*/ 115143 h 119422"/>
                    <a:gd name="connsiteX53" fmla="*/ 87890 w 119503"/>
                    <a:gd name="connsiteY53" fmla="*/ 114412 h 119422"/>
                    <a:gd name="connsiteX54" fmla="*/ 88814 w 119503"/>
                    <a:gd name="connsiteY54" fmla="*/ 113647 h 119422"/>
                    <a:gd name="connsiteX55" fmla="*/ 92335 w 119503"/>
                    <a:gd name="connsiteY55" fmla="*/ 111454 h 119422"/>
                    <a:gd name="connsiteX56" fmla="*/ 93084 w 119503"/>
                    <a:gd name="connsiteY56" fmla="*/ 109958 h 119422"/>
                    <a:gd name="connsiteX57" fmla="*/ 93458 w 119503"/>
                    <a:gd name="connsiteY57" fmla="*/ 109958 h 119422"/>
                    <a:gd name="connsiteX58" fmla="*/ 93084 w 119503"/>
                    <a:gd name="connsiteY58" fmla="*/ 114645 h 119422"/>
                    <a:gd name="connsiteX59" fmla="*/ 94008 w 119503"/>
                    <a:gd name="connsiteY59" fmla="*/ 115143 h 119422"/>
                    <a:gd name="connsiteX60" fmla="*/ 94008 w 119503"/>
                    <a:gd name="connsiteY60" fmla="*/ 116606 h 119422"/>
                    <a:gd name="connsiteX61" fmla="*/ 95681 w 119503"/>
                    <a:gd name="connsiteY61" fmla="*/ 118102 h 119422"/>
                    <a:gd name="connsiteX62" fmla="*/ 96979 w 119503"/>
                    <a:gd name="connsiteY62" fmla="*/ 119332 h 119422"/>
                    <a:gd name="connsiteX63" fmla="*/ 97903 w 119503"/>
                    <a:gd name="connsiteY63" fmla="*/ 117603 h 119422"/>
                    <a:gd name="connsiteX64" fmla="*/ 98277 w 119503"/>
                    <a:gd name="connsiteY64" fmla="*/ 117603 h 119422"/>
                    <a:gd name="connsiteX65" fmla="*/ 98452 w 119503"/>
                    <a:gd name="connsiteY65" fmla="*/ 116872 h 119422"/>
                    <a:gd name="connsiteX66" fmla="*/ 99001 w 119503"/>
                    <a:gd name="connsiteY66" fmla="*/ 116107 h 119422"/>
                    <a:gd name="connsiteX67" fmla="*/ 100325 w 119503"/>
                    <a:gd name="connsiteY67" fmla="*/ 115875 h 119422"/>
                    <a:gd name="connsiteX68" fmla="*/ 101798 w 119503"/>
                    <a:gd name="connsiteY68" fmla="*/ 112916 h 119422"/>
                    <a:gd name="connsiteX69" fmla="*/ 102897 w 119503"/>
                    <a:gd name="connsiteY69" fmla="*/ 114146 h 119422"/>
                    <a:gd name="connsiteX70" fmla="*/ 103646 w 119503"/>
                    <a:gd name="connsiteY70" fmla="*/ 112683 h 119422"/>
                    <a:gd name="connsiteX71" fmla="*/ 104769 w 119503"/>
                    <a:gd name="connsiteY71" fmla="*/ 111454 h 119422"/>
                    <a:gd name="connsiteX72" fmla="*/ 106242 w 119503"/>
                    <a:gd name="connsiteY72" fmla="*/ 110689 h 119422"/>
                    <a:gd name="connsiteX73" fmla="*/ 105493 w 119503"/>
                    <a:gd name="connsiteY73" fmla="*/ 107731 h 119422"/>
                    <a:gd name="connsiteX74" fmla="*/ 104769 w 119503"/>
                    <a:gd name="connsiteY74" fmla="*/ 106501 h 119422"/>
                    <a:gd name="connsiteX75" fmla="*/ 104195 w 119503"/>
                    <a:gd name="connsiteY75" fmla="*/ 105005 h 119422"/>
                    <a:gd name="connsiteX76" fmla="*/ 102722 w 119503"/>
                    <a:gd name="connsiteY76" fmla="*/ 102046 h 119422"/>
                    <a:gd name="connsiteX77" fmla="*/ 103471 w 119503"/>
                    <a:gd name="connsiteY77" fmla="*/ 98855 h 119422"/>
                    <a:gd name="connsiteX78" fmla="*/ 100325 w 119503"/>
                    <a:gd name="connsiteY78" fmla="*/ 95897 h 119422"/>
                    <a:gd name="connsiteX79" fmla="*/ 96979 w 119503"/>
                    <a:gd name="connsiteY79" fmla="*/ 91442 h 119422"/>
                    <a:gd name="connsiteX80" fmla="*/ 96779 w 119503"/>
                    <a:gd name="connsiteY80" fmla="*/ 87254 h 119422"/>
                    <a:gd name="connsiteX81" fmla="*/ 99201 w 119503"/>
                    <a:gd name="connsiteY81" fmla="*/ 86988 h 119422"/>
                    <a:gd name="connsiteX82" fmla="*/ 99001 w 119503"/>
                    <a:gd name="connsiteY82" fmla="*/ 85526 h 119422"/>
                    <a:gd name="connsiteX83" fmla="*/ 97354 w 119503"/>
                    <a:gd name="connsiteY83" fmla="*/ 78345 h 119422"/>
                    <a:gd name="connsiteX84" fmla="*/ 97154 w 119503"/>
                    <a:gd name="connsiteY84" fmla="*/ 78113 h 119422"/>
                    <a:gd name="connsiteX85" fmla="*/ 98652 w 119503"/>
                    <a:gd name="connsiteY85" fmla="*/ 76617 h 119422"/>
                    <a:gd name="connsiteX86" fmla="*/ 99751 w 119503"/>
                    <a:gd name="connsiteY86" fmla="*/ 77116 h 119422"/>
                    <a:gd name="connsiteX87" fmla="*/ 100874 w 119503"/>
                    <a:gd name="connsiteY87" fmla="*/ 77116 h 119422"/>
                    <a:gd name="connsiteX88" fmla="*/ 102897 w 119503"/>
                    <a:gd name="connsiteY88" fmla="*/ 77880 h 119422"/>
                    <a:gd name="connsiteX89" fmla="*/ 105119 w 119503"/>
                    <a:gd name="connsiteY89" fmla="*/ 77880 h 119422"/>
                    <a:gd name="connsiteX90" fmla="*/ 104769 w 119503"/>
                    <a:gd name="connsiteY90" fmla="*/ 76384 h 119422"/>
                    <a:gd name="connsiteX91" fmla="*/ 105693 w 119503"/>
                    <a:gd name="connsiteY91" fmla="*/ 75653 h 119422"/>
                    <a:gd name="connsiteX92" fmla="*/ 106992 w 119503"/>
                    <a:gd name="connsiteY92" fmla="*/ 72927 h 119422"/>
                    <a:gd name="connsiteX93" fmla="*/ 106792 w 119503"/>
                    <a:gd name="connsiteY93" fmla="*/ 71431 h 119422"/>
                    <a:gd name="connsiteX94" fmla="*/ 107166 w 119503"/>
                    <a:gd name="connsiteY94" fmla="*/ 69703 h 119422"/>
                    <a:gd name="connsiteX95" fmla="*/ 106242 w 119503"/>
                    <a:gd name="connsiteY95" fmla="*/ 67509 h 119422"/>
                    <a:gd name="connsiteX96" fmla="*/ 108664 w 119503"/>
                    <a:gd name="connsiteY96" fmla="*/ 67243 h 119422"/>
                    <a:gd name="connsiteX97" fmla="*/ 110312 w 119503"/>
                    <a:gd name="connsiteY97" fmla="*/ 67010 h 119422"/>
                    <a:gd name="connsiteX98" fmla="*/ 110512 w 119503"/>
                    <a:gd name="connsiteY98" fmla="*/ 65282 h 119422"/>
                    <a:gd name="connsiteX99" fmla="*/ 112360 w 119503"/>
                    <a:gd name="connsiteY99" fmla="*/ 62789 h 119422"/>
                    <a:gd name="connsiteX100" fmla="*/ 115131 w 119503"/>
                    <a:gd name="connsiteY100" fmla="*/ 62323 h 119422"/>
                    <a:gd name="connsiteX101" fmla="*/ 115706 w 119503"/>
                    <a:gd name="connsiteY101" fmla="*/ 58600 h 119422"/>
                    <a:gd name="connsiteX102" fmla="*/ 116430 w 119503"/>
                    <a:gd name="connsiteY102" fmla="*/ 57138 h 119422"/>
                    <a:gd name="connsiteX103" fmla="*/ 117179 w 119503"/>
                    <a:gd name="connsiteY103" fmla="*/ 55409 h 119422"/>
                    <a:gd name="connsiteX104" fmla="*/ 118302 w 119503"/>
                    <a:gd name="connsiteY104" fmla="*/ 50456 h 119422"/>
                    <a:gd name="connsiteX105" fmla="*/ 118677 w 119503"/>
                    <a:gd name="connsiteY105" fmla="*/ 45038 h 119422"/>
                    <a:gd name="connsiteX106" fmla="*/ 119401 w 119503"/>
                    <a:gd name="connsiteY106" fmla="*/ 42811 h 119422"/>
                    <a:gd name="connsiteX107" fmla="*/ 118477 w 119503"/>
                    <a:gd name="connsiteY107" fmla="*/ 41082 h 119422"/>
                    <a:gd name="connsiteX108" fmla="*/ 117928 w 119503"/>
                    <a:gd name="connsiteY108" fmla="*/ 40584 h 119422"/>
                    <a:gd name="connsiteX109" fmla="*/ 117004 w 119503"/>
                    <a:gd name="connsiteY109" fmla="*/ 40351 h 119422"/>
                    <a:gd name="connsiteX110" fmla="*/ 115706 w 119503"/>
                    <a:gd name="connsiteY110" fmla="*/ 38124 h 119422"/>
                    <a:gd name="connsiteX111" fmla="*/ 112734 w 119503"/>
                    <a:gd name="connsiteY111" fmla="*/ 36395 h 119422"/>
                    <a:gd name="connsiteX112" fmla="*/ 109014 w 119503"/>
                    <a:gd name="connsiteY112" fmla="*/ 35398 h 119422"/>
                    <a:gd name="connsiteX113" fmla="*/ 105319 w 119503"/>
                    <a:gd name="connsiteY113" fmla="*/ 33437 h 119422"/>
                    <a:gd name="connsiteX114" fmla="*/ 104395 w 119503"/>
                    <a:gd name="connsiteY114" fmla="*/ 31708 h 119422"/>
                    <a:gd name="connsiteX115" fmla="*/ 102547 w 119503"/>
                    <a:gd name="connsiteY115" fmla="*/ 32207 h 119422"/>
                    <a:gd name="connsiteX116" fmla="*/ 101598 w 119503"/>
                    <a:gd name="connsiteY116" fmla="*/ 34434 h 119422"/>
                    <a:gd name="connsiteX117" fmla="*/ 99376 w 119503"/>
                    <a:gd name="connsiteY117" fmla="*/ 34168 h 119422"/>
                    <a:gd name="connsiteX118" fmla="*/ 94932 w 119503"/>
                    <a:gd name="connsiteY118" fmla="*/ 33670 h 119422"/>
                    <a:gd name="connsiteX119" fmla="*/ 92709 w 119503"/>
                    <a:gd name="connsiteY119" fmla="*/ 35165 h 119422"/>
                    <a:gd name="connsiteX120" fmla="*/ 90487 w 119503"/>
                    <a:gd name="connsiteY120" fmla="*/ 36129 h 119422"/>
                    <a:gd name="connsiteX121" fmla="*/ 89364 w 119503"/>
                    <a:gd name="connsiteY121" fmla="*/ 36894 h 119422"/>
                    <a:gd name="connsiteX122" fmla="*/ 88265 w 119503"/>
                    <a:gd name="connsiteY122" fmla="*/ 36894 h 119422"/>
                    <a:gd name="connsiteX123" fmla="*/ 87516 w 119503"/>
                    <a:gd name="connsiteY123" fmla="*/ 37858 h 119422"/>
                    <a:gd name="connsiteX124" fmla="*/ 86417 w 119503"/>
                    <a:gd name="connsiteY124" fmla="*/ 38124 h 119422"/>
                    <a:gd name="connsiteX125" fmla="*/ 86217 w 119503"/>
                    <a:gd name="connsiteY125" fmla="*/ 39121 h 119422"/>
                    <a:gd name="connsiteX126" fmla="*/ 83246 w 119503"/>
                    <a:gd name="connsiteY126" fmla="*/ 39121 h 119422"/>
                    <a:gd name="connsiteX127" fmla="*/ 81948 w 119503"/>
                    <a:gd name="connsiteY127" fmla="*/ 40850 h 119422"/>
                    <a:gd name="connsiteX128" fmla="*/ 80475 w 119503"/>
                    <a:gd name="connsiteY128" fmla="*/ 40850 h 119422"/>
                    <a:gd name="connsiteX129" fmla="*/ 78802 w 119503"/>
                    <a:gd name="connsiteY129" fmla="*/ 40850 h 119422"/>
                    <a:gd name="connsiteX130" fmla="*/ 76954 w 119503"/>
                    <a:gd name="connsiteY130" fmla="*/ 41082 h 119422"/>
                    <a:gd name="connsiteX131" fmla="*/ 75281 w 119503"/>
                    <a:gd name="connsiteY131" fmla="*/ 40850 h 119422"/>
                    <a:gd name="connsiteX132" fmla="*/ 73234 w 119503"/>
                    <a:gd name="connsiteY132" fmla="*/ 41348 h 119422"/>
                    <a:gd name="connsiteX133" fmla="*/ 75656 w 119503"/>
                    <a:gd name="connsiteY133" fmla="*/ 38623 h 119422"/>
                    <a:gd name="connsiteX134" fmla="*/ 75281 w 119503"/>
                    <a:gd name="connsiteY134" fmla="*/ 37127 h 119422"/>
                    <a:gd name="connsiteX135" fmla="*/ 74732 w 119503"/>
                    <a:gd name="connsiteY135" fmla="*/ 36894 h 119422"/>
                    <a:gd name="connsiteX136" fmla="*/ 74357 w 119503"/>
                    <a:gd name="connsiteY136" fmla="*/ 35897 h 119422"/>
                    <a:gd name="connsiteX137" fmla="*/ 72135 w 119503"/>
                    <a:gd name="connsiteY137" fmla="*/ 35165 h 119422"/>
                    <a:gd name="connsiteX138" fmla="*/ 71011 w 119503"/>
                    <a:gd name="connsiteY138" fmla="*/ 34667 h 119422"/>
                    <a:gd name="connsiteX139" fmla="*/ 70462 w 119503"/>
                    <a:gd name="connsiteY139" fmla="*/ 33171 h 119422"/>
                    <a:gd name="connsiteX140" fmla="*/ 67865 w 119503"/>
                    <a:gd name="connsiteY140" fmla="*/ 32938 h 119422"/>
                    <a:gd name="connsiteX141" fmla="*/ 65269 w 119503"/>
                    <a:gd name="connsiteY141" fmla="*/ 31476 h 119422"/>
                    <a:gd name="connsiteX142" fmla="*/ 64345 w 119503"/>
                    <a:gd name="connsiteY142" fmla="*/ 27021 h 119422"/>
                    <a:gd name="connsiteX143" fmla="*/ 63421 w 119503"/>
                    <a:gd name="connsiteY143" fmla="*/ 24562 h 119422"/>
                    <a:gd name="connsiteX144" fmla="*/ 61374 w 119503"/>
                    <a:gd name="connsiteY144" fmla="*/ 23564 h 119422"/>
                    <a:gd name="connsiteX145" fmla="*/ 59326 w 119503"/>
                    <a:gd name="connsiteY145" fmla="*/ 20340 h 119422"/>
                    <a:gd name="connsiteX146" fmla="*/ 56005 w 119503"/>
                    <a:gd name="connsiteY146" fmla="*/ 19343 h 119422"/>
                    <a:gd name="connsiteX147" fmla="*/ 54882 w 119503"/>
                    <a:gd name="connsiteY147" fmla="*/ 17647 h 119422"/>
                    <a:gd name="connsiteX148" fmla="*/ 53583 w 119503"/>
                    <a:gd name="connsiteY148" fmla="*/ 16384 h 119422"/>
                    <a:gd name="connsiteX149" fmla="*/ 52460 w 119503"/>
                    <a:gd name="connsiteY149" fmla="*/ 13692 h 119422"/>
                    <a:gd name="connsiteX150" fmla="*/ 51536 w 119503"/>
                    <a:gd name="connsiteY150" fmla="*/ 10467 h 119422"/>
                    <a:gd name="connsiteX151" fmla="*/ 47291 w 119503"/>
                    <a:gd name="connsiteY151" fmla="*/ 7775 h 119422"/>
                    <a:gd name="connsiteX152" fmla="*/ 46542 w 119503"/>
                    <a:gd name="connsiteY152" fmla="*/ 8739 h 119422"/>
                    <a:gd name="connsiteX153" fmla="*/ 45418 w 119503"/>
                    <a:gd name="connsiteY153" fmla="*/ 8008 h 119422"/>
                    <a:gd name="connsiteX154" fmla="*/ 45618 w 119503"/>
                    <a:gd name="connsiteY154" fmla="*/ 4318 h 119422"/>
                    <a:gd name="connsiteX155" fmla="*/ 43746 w 119503"/>
                    <a:gd name="connsiteY155" fmla="*/ 2589 h 119422"/>
                    <a:gd name="connsiteX156" fmla="*/ 41174 w 119503"/>
                    <a:gd name="connsiteY156" fmla="*/ 2091 h 119422"/>
                    <a:gd name="connsiteX157" fmla="*/ 40799 w 119503"/>
                    <a:gd name="connsiteY157" fmla="*/ 1592 h 119422"/>
                    <a:gd name="connsiteX158" fmla="*/ 40050 w 119503"/>
                    <a:gd name="connsiteY158" fmla="*/ 1592 h 119422"/>
                    <a:gd name="connsiteX159" fmla="*/ 38552 w 119503"/>
                    <a:gd name="connsiteY159" fmla="*/ 1825 h 119422"/>
                    <a:gd name="connsiteX160" fmla="*/ 36155 w 119503"/>
                    <a:gd name="connsiteY160" fmla="*/ 1093 h 119422"/>
                    <a:gd name="connsiteX161" fmla="*/ 35406 w 119503"/>
                    <a:gd name="connsiteY161" fmla="*/ 96 h 119422"/>
                    <a:gd name="connsiteX162" fmla="*/ 33758 w 119503"/>
                    <a:gd name="connsiteY162" fmla="*/ 362 h 119422"/>
                    <a:gd name="connsiteX163" fmla="*/ 32809 w 119503"/>
                    <a:gd name="connsiteY163" fmla="*/ 1592 h 119422"/>
                    <a:gd name="connsiteX164" fmla="*/ 31511 w 119503"/>
                    <a:gd name="connsiteY164" fmla="*/ 1093 h 119422"/>
                    <a:gd name="connsiteX165" fmla="*/ 28914 w 119503"/>
                    <a:gd name="connsiteY165" fmla="*/ 2091 h 119422"/>
                    <a:gd name="connsiteX166" fmla="*/ 26143 w 119503"/>
                    <a:gd name="connsiteY166" fmla="*/ 2822 h 119422"/>
                    <a:gd name="connsiteX167" fmla="*/ 25968 w 119503"/>
                    <a:gd name="connsiteY167" fmla="*/ 4052 h 119422"/>
                    <a:gd name="connsiteX168" fmla="*/ 22447 w 119503"/>
                    <a:gd name="connsiteY168" fmla="*/ 3055 h 119422"/>
                    <a:gd name="connsiteX169" fmla="*/ 18352 w 119503"/>
                    <a:gd name="connsiteY169" fmla="*/ 2589 h 119422"/>
                    <a:gd name="connsiteX170" fmla="*/ 20949 w 119503"/>
                    <a:gd name="connsiteY170" fmla="*/ 4550 h 119422"/>
                    <a:gd name="connsiteX171" fmla="*/ 21698 w 119503"/>
                    <a:gd name="connsiteY171" fmla="*/ 5049 h 119422"/>
                    <a:gd name="connsiteX172" fmla="*/ 21698 w 119503"/>
                    <a:gd name="connsiteY172" fmla="*/ 6279 h 119422"/>
                    <a:gd name="connsiteX173" fmla="*/ 20200 w 119503"/>
                    <a:gd name="connsiteY173" fmla="*/ 6512 h 119422"/>
                    <a:gd name="connsiteX174" fmla="*/ 18527 w 119503"/>
                    <a:gd name="connsiteY174" fmla="*/ 7010 h 119422"/>
                    <a:gd name="connsiteX175" fmla="*/ 15581 w 119503"/>
                    <a:gd name="connsiteY175" fmla="*/ 6046 h 119422"/>
                    <a:gd name="connsiteX176" fmla="*/ 12235 w 119503"/>
                    <a:gd name="connsiteY176" fmla="*/ 6046 h 119422"/>
                    <a:gd name="connsiteX177" fmla="*/ 10562 w 119503"/>
                    <a:gd name="connsiteY177" fmla="*/ 6046 h 119422"/>
                    <a:gd name="connsiteX178" fmla="*/ 9463 w 119503"/>
                    <a:gd name="connsiteY178" fmla="*/ 7509 h 119422"/>
                    <a:gd name="connsiteX179" fmla="*/ 8340 w 119503"/>
                    <a:gd name="connsiteY179" fmla="*/ 9005 h 119422"/>
                    <a:gd name="connsiteX180" fmla="*/ 7791 w 119503"/>
                    <a:gd name="connsiteY180" fmla="*/ 11465 h 119422"/>
                    <a:gd name="connsiteX181" fmla="*/ 6118 w 119503"/>
                    <a:gd name="connsiteY181" fmla="*/ 11465 h 119422"/>
                    <a:gd name="connsiteX182" fmla="*/ 3146 w 119503"/>
                    <a:gd name="connsiteY182" fmla="*/ 16152 h 119422"/>
                    <a:gd name="connsiteX183" fmla="*/ 2972 w 119503"/>
                    <a:gd name="connsiteY183" fmla="*/ 16384 h 119422"/>
                    <a:gd name="connsiteX184" fmla="*/ 924 w 119503"/>
                    <a:gd name="connsiteY184" fmla="*/ 16650 h 119422"/>
                    <a:gd name="connsiteX185" fmla="*/ 749 w 119503"/>
                    <a:gd name="connsiteY185" fmla="*/ 18113 h 119422"/>
                    <a:gd name="connsiteX186" fmla="*/ 0 w 119503"/>
                    <a:gd name="connsiteY186" fmla="*/ 19609 h 119422"/>
                    <a:gd name="connsiteX187" fmla="*/ 375 w 119503"/>
                    <a:gd name="connsiteY187" fmla="*/ 20606 h 119422"/>
                    <a:gd name="connsiteX188" fmla="*/ 375 w 119503"/>
                    <a:gd name="connsiteY188" fmla="*/ 23066 h 119422"/>
                    <a:gd name="connsiteX189" fmla="*/ 175 w 119503"/>
                    <a:gd name="connsiteY189" fmla="*/ 24063 h 119422"/>
                    <a:gd name="connsiteX190" fmla="*/ 1299 w 119503"/>
                    <a:gd name="connsiteY190" fmla="*/ 24063 h 119422"/>
                    <a:gd name="connsiteX191" fmla="*/ 2422 w 119503"/>
                    <a:gd name="connsiteY191" fmla="*/ 26257 h 119422"/>
                    <a:gd name="connsiteX192" fmla="*/ 4270 w 119503"/>
                    <a:gd name="connsiteY192" fmla="*/ 25293 h 119422"/>
                    <a:gd name="connsiteX193" fmla="*/ 4270 w 119503"/>
                    <a:gd name="connsiteY193" fmla="*/ 25526 h 119422"/>
                    <a:gd name="connsiteX194" fmla="*/ 6292 w 119503"/>
                    <a:gd name="connsiteY194" fmla="*/ 25293 h 119422"/>
                    <a:gd name="connsiteX195" fmla="*/ 6667 w 119503"/>
                    <a:gd name="connsiteY195" fmla="*/ 25791 h 119422"/>
                    <a:gd name="connsiteX196" fmla="*/ 7241 w 119503"/>
                    <a:gd name="connsiteY196" fmla="*/ 25791 h 119422"/>
                    <a:gd name="connsiteX197" fmla="*/ 8340 w 119503"/>
                    <a:gd name="connsiteY197" fmla="*/ 26024 h 119422"/>
                    <a:gd name="connsiteX198" fmla="*/ 9089 w 119503"/>
                    <a:gd name="connsiteY198" fmla="*/ 27753 h 119422"/>
                    <a:gd name="connsiteX199" fmla="*/ 9264 w 119503"/>
                    <a:gd name="connsiteY199" fmla="*/ 29714 h 119422"/>
                    <a:gd name="connsiteX200" fmla="*/ 10387 w 119503"/>
                    <a:gd name="connsiteY200" fmla="*/ 30711 h 119422"/>
                    <a:gd name="connsiteX201" fmla="*/ 11311 w 119503"/>
                    <a:gd name="connsiteY201" fmla="*/ 31941 h 119422"/>
                    <a:gd name="connsiteX202" fmla="*/ 12984 w 119503"/>
                    <a:gd name="connsiteY202" fmla="*/ 32706 h 119422"/>
                    <a:gd name="connsiteX203" fmla="*/ 13733 w 119503"/>
                    <a:gd name="connsiteY203" fmla="*/ 33936 h 119422"/>
                    <a:gd name="connsiteX204" fmla="*/ 14832 w 119503"/>
                    <a:gd name="connsiteY204" fmla="*/ 34434 h 119422"/>
                    <a:gd name="connsiteX205" fmla="*/ 18527 w 119503"/>
                    <a:gd name="connsiteY205" fmla="*/ 35165 h 119422"/>
                    <a:gd name="connsiteX206" fmla="*/ 18527 w 119503"/>
                    <a:gd name="connsiteY206" fmla="*/ 36395 h 119422"/>
                    <a:gd name="connsiteX207" fmla="*/ 18178 w 119503"/>
                    <a:gd name="connsiteY207" fmla="*/ 37127 h 119422"/>
                    <a:gd name="connsiteX208" fmla="*/ 17603 w 119503"/>
                    <a:gd name="connsiteY208" fmla="*/ 41581 h 119422"/>
                    <a:gd name="connsiteX209" fmla="*/ 18527 w 119503"/>
                    <a:gd name="connsiteY209" fmla="*/ 41581 h 119422"/>
                    <a:gd name="connsiteX210" fmla="*/ 19276 w 119503"/>
                    <a:gd name="connsiteY210" fmla="*/ 42811 h 119422"/>
                    <a:gd name="connsiteX211" fmla="*/ 20949 w 119503"/>
                    <a:gd name="connsiteY211" fmla="*/ 44539 h 119422"/>
                    <a:gd name="connsiteX212" fmla="*/ 22797 w 119503"/>
                    <a:gd name="connsiteY212" fmla="*/ 45271 h 119422"/>
                    <a:gd name="connsiteX213" fmla="*/ 22247 w 119503"/>
                    <a:gd name="connsiteY213" fmla="*/ 47764 h 119422"/>
                    <a:gd name="connsiteX214" fmla="*/ 21873 w 119503"/>
                    <a:gd name="connsiteY214" fmla="*/ 48994 h 119422"/>
                    <a:gd name="connsiteX215" fmla="*/ 21698 w 119503"/>
                    <a:gd name="connsiteY215" fmla="*/ 50456 h 119422"/>
                    <a:gd name="connsiteX216" fmla="*/ 19844 w 119503"/>
                    <a:gd name="connsiteY216" fmla="*/ 50378 h 119422"/>
                    <a:gd name="connsiteX217" fmla="*/ 20774 w 119503"/>
                    <a:gd name="connsiteY217" fmla="*/ 50955 h 119422"/>
                    <a:gd name="connsiteX218" fmla="*/ 20400 w 119503"/>
                    <a:gd name="connsiteY218" fmla="*/ 52185 h 119422"/>
                    <a:gd name="connsiteX219" fmla="*/ 18902 w 119503"/>
                    <a:gd name="connsiteY219" fmla="*/ 52185 h 119422"/>
                    <a:gd name="connsiteX220" fmla="*/ 18178 w 119503"/>
                    <a:gd name="connsiteY220" fmla="*/ 52185 h 119422"/>
                    <a:gd name="connsiteX221" fmla="*/ 17603 w 119503"/>
                    <a:gd name="connsiteY221" fmla="*/ 52683 h 119422"/>
                    <a:gd name="connsiteX222" fmla="*/ 16130 w 119503"/>
                    <a:gd name="connsiteY222" fmla="*/ 53182 h 119422"/>
                    <a:gd name="connsiteX223" fmla="*/ 15955 w 119503"/>
                    <a:gd name="connsiteY223" fmla="*/ 55143 h 119422"/>
                    <a:gd name="connsiteX224" fmla="*/ 15581 w 119503"/>
                    <a:gd name="connsiteY224" fmla="*/ 57138 h 119422"/>
                    <a:gd name="connsiteX225" fmla="*/ 14657 w 119503"/>
                    <a:gd name="connsiteY225" fmla="*/ 58135 h 119422"/>
                    <a:gd name="connsiteX226" fmla="*/ 11686 w 119503"/>
                    <a:gd name="connsiteY226" fmla="*/ 58135 h 119422"/>
                    <a:gd name="connsiteX227" fmla="*/ 11486 w 119503"/>
                    <a:gd name="connsiteY227" fmla="*/ 59830 h 119422"/>
                    <a:gd name="connsiteX228" fmla="*/ 11311 w 119503"/>
                    <a:gd name="connsiteY228" fmla="*/ 62789 h 119422"/>
                    <a:gd name="connsiteX229" fmla="*/ 11486 w 119503"/>
                    <a:gd name="connsiteY229" fmla="*/ 66512 h 119422"/>
                    <a:gd name="connsiteX230" fmla="*/ 11860 w 119503"/>
                    <a:gd name="connsiteY230" fmla="*/ 66744 h 119422"/>
                    <a:gd name="connsiteX231" fmla="*/ 12235 w 119503"/>
                    <a:gd name="connsiteY231" fmla="*/ 73160 h 119422"/>
                    <a:gd name="connsiteX232" fmla="*/ 12784 w 119503"/>
                    <a:gd name="connsiteY232" fmla="*/ 76152 h 119422"/>
                    <a:gd name="connsiteX233" fmla="*/ 12410 w 119503"/>
                    <a:gd name="connsiteY233" fmla="*/ 77382 h 119422"/>
                    <a:gd name="connsiteX234" fmla="*/ 12784 w 119503"/>
                    <a:gd name="connsiteY234" fmla="*/ 78113 h 119422"/>
                    <a:gd name="connsiteX235" fmla="*/ 12784 w 119503"/>
                    <a:gd name="connsiteY235" fmla="*/ 78844 h 119422"/>
                    <a:gd name="connsiteX236" fmla="*/ 12235 w 119503"/>
                    <a:gd name="connsiteY236" fmla="*/ 82068 h 119422"/>
                    <a:gd name="connsiteX237" fmla="*/ 12609 w 119503"/>
                    <a:gd name="connsiteY237" fmla="*/ 83298 h 119422"/>
                    <a:gd name="connsiteX238" fmla="*/ 12784 w 119503"/>
                    <a:gd name="connsiteY238" fmla="*/ 85526 h 119422"/>
                    <a:gd name="connsiteX239" fmla="*/ 12609 w 119503"/>
                    <a:gd name="connsiteY239" fmla="*/ 87254 h 119422"/>
                    <a:gd name="connsiteX240" fmla="*/ 12060 w 119503"/>
                    <a:gd name="connsiteY240" fmla="*/ 88484 h 119422"/>
                    <a:gd name="connsiteX241" fmla="*/ 12410 w 119503"/>
                    <a:gd name="connsiteY241" fmla="*/ 89714 h 119422"/>
                    <a:gd name="connsiteX242" fmla="*/ 12410 w 119503"/>
                    <a:gd name="connsiteY242" fmla="*/ 91442 h 119422"/>
                    <a:gd name="connsiteX243" fmla="*/ 12609 w 119503"/>
                    <a:gd name="connsiteY243" fmla="*/ 91442 h 119422"/>
                    <a:gd name="connsiteX244" fmla="*/ 12410 w 119503"/>
                    <a:gd name="connsiteY244" fmla="*/ 93902 h 119422"/>
                    <a:gd name="connsiteX245" fmla="*/ 14457 w 119503"/>
                    <a:gd name="connsiteY245" fmla="*/ 96129 h 119422"/>
                    <a:gd name="connsiteX246" fmla="*/ 19276 w 119503"/>
                    <a:gd name="connsiteY246" fmla="*/ 98357 h 119422"/>
                    <a:gd name="connsiteX247" fmla="*/ 20400 w 119503"/>
                    <a:gd name="connsiteY247" fmla="*/ 99819 h 119422"/>
                    <a:gd name="connsiteX248" fmla="*/ 21698 w 119503"/>
                    <a:gd name="connsiteY248" fmla="*/ 100085 h 119422"/>
                    <a:gd name="connsiteX249" fmla="*/ 23721 w 119503"/>
                    <a:gd name="connsiteY249" fmla="*/ 103276 h 119422"/>
                    <a:gd name="connsiteX250" fmla="*/ 23920 w 119503"/>
                    <a:gd name="connsiteY250" fmla="*/ 102545 h 119422"/>
                    <a:gd name="connsiteX251" fmla="*/ 27266 w 119503"/>
                    <a:gd name="connsiteY251" fmla="*/ 103542 h 119422"/>
                    <a:gd name="connsiteX252" fmla="*/ 27266 w 119503"/>
                    <a:gd name="connsiteY252" fmla="*/ 102046 h 119422"/>
                    <a:gd name="connsiteX253" fmla="*/ 28565 w 119503"/>
                    <a:gd name="connsiteY253" fmla="*/ 101581 h 119422"/>
                    <a:gd name="connsiteX254" fmla="*/ 27990 w 119503"/>
                    <a:gd name="connsiteY254" fmla="*/ 105005 h 119422"/>
                    <a:gd name="connsiteX255" fmla="*/ 28190 w 119503"/>
                    <a:gd name="connsiteY255" fmla="*/ 105005 h 119422"/>
                    <a:gd name="connsiteX256" fmla="*/ 27990 w 119503"/>
                    <a:gd name="connsiteY256" fmla="*/ 107232 h 119422"/>
                    <a:gd name="connsiteX257" fmla="*/ 27815 w 119503"/>
                    <a:gd name="connsiteY257" fmla="*/ 108728 h 119422"/>
                    <a:gd name="connsiteX258" fmla="*/ 27990 w 119503"/>
                    <a:gd name="connsiteY258" fmla="*/ 110190 h 119422"/>
                    <a:gd name="connsiteX259" fmla="*/ 31336 w 119503"/>
                    <a:gd name="connsiteY259" fmla="*/ 109725 h 119422"/>
                    <a:gd name="connsiteX260" fmla="*/ 31711 w 119503"/>
                    <a:gd name="connsiteY260" fmla="*/ 111188 h 119422"/>
                    <a:gd name="connsiteX261" fmla="*/ 32085 w 119503"/>
                    <a:gd name="connsiteY261" fmla="*/ 111188 h 119422"/>
                    <a:gd name="connsiteX262" fmla="*/ 32085 w 119503"/>
                    <a:gd name="connsiteY262" fmla="*/ 111454 h 119422"/>
                    <a:gd name="connsiteX263" fmla="*/ 33009 w 119503"/>
                    <a:gd name="connsiteY263" fmla="*/ 111454 h 119422"/>
                    <a:gd name="connsiteX264" fmla="*/ 33558 w 119503"/>
                    <a:gd name="connsiteY264" fmla="*/ 110689 h 119422"/>
                    <a:gd name="connsiteX265" fmla="*/ 33558 w 119503"/>
                    <a:gd name="connsiteY265" fmla="*/ 110456 h 119422"/>
                    <a:gd name="connsiteX266" fmla="*/ 34482 w 119503"/>
                    <a:gd name="connsiteY266" fmla="*/ 110456 h 119422"/>
                    <a:gd name="connsiteX267" fmla="*/ 35056 w 119503"/>
                    <a:gd name="connsiteY267" fmla="*/ 112418 h 119422"/>
                    <a:gd name="connsiteX268" fmla="*/ 36530 w 119503"/>
                    <a:gd name="connsiteY268" fmla="*/ 112418 h 119422"/>
                    <a:gd name="connsiteX269" fmla="*/ 38377 w 119503"/>
                    <a:gd name="connsiteY269" fmla="*/ 114877 h 119422"/>
                    <a:gd name="connsiteX270" fmla="*/ 38202 w 119503"/>
                    <a:gd name="connsiteY270" fmla="*/ 116107 h 119422"/>
                    <a:gd name="connsiteX271" fmla="*/ 38377 w 119503"/>
                    <a:gd name="connsiteY271" fmla="*/ 116107 h 119422"/>
                    <a:gd name="connsiteX272" fmla="*/ 40225 w 119503"/>
                    <a:gd name="connsiteY272"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61374 w 119503"/>
                    <a:gd name="connsiteY26" fmla="*/ 97127 h 119422"/>
                    <a:gd name="connsiteX27" fmla="*/ 61923 w 119503"/>
                    <a:gd name="connsiteY27" fmla="*/ 99321 h 119422"/>
                    <a:gd name="connsiteX28" fmla="*/ 63596 w 119503"/>
                    <a:gd name="connsiteY28" fmla="*/ 99819 h 119422"/>
                    <a:gd name="connsiteX29" fmla="*/ 64719 w 119503"/>
                    <a:gd name="connsiteY29" fmla="*/ 101082 h 119422"/>
                    <a:gd name="connsiteX30" fmla="*/ 65818 w 119503"/>
                    <a:gd name="connsiteY30" fmla="*/ 103044 h 119422"/>
                    <a:gd name="connsiteX31" fmla="*/ 67691 w 119503"/>
                    <a:gd name="connsiteY31" fmla="*/ 103044 h 119422"/>
                    <a:gd name="connsiteX32" fmla="*/ 68614 w 119503"/>
                    <a:gd name="connsiteY32" fmla="*/ 104273 h 119422"/>
                    <a:gd name="connsiteX33" fmla="*/ 71561 w 119503"/>
                    <a:gd name="connsiteY33" fmla="*/ 105503 h 119422"/>
                    <a:gd name="connsiteX34" fmla="*/ 74732 w 119503"/>
                    <a:gd name="connsiteY34" fmla="*/ 104539 h 119422"/>
                    <a:gd name="connsiteX35" fmla="*/ 77329 w 119503"/>
                    <a:gd name="connsiteY35" fmla="*/ 103276 h 119422"/>
                    <a:gd name="connsiteX36" fmla="*/ 77329 w 119503"/>
                    <a:gd name="connsiteY36" fmla="*/ 105769 h 119422"/>
                    <a:gd name="connsiteX37" fmla="*/ 78977 w 119503"/>
                    <a:gd name="connsiteY37" fmla="*/ 107232 h 119422"/>
                    <a:gd name="connsiteX38" fmla="*/ 80100 w 119503"/>
                    <a:gd name="connsiteY38" fmla="*/ 109459 h 119422"/>
                    <a:gd name="connsiteX39" fmla="*/ 80100 w 119503"/>
                    <a:gd name="connsiteY39" fmla="*/ 111686 h 119422"/>
                    <a:gd name="connsiteX40" fmla="*/ 81573 w 119503"/>
                    <a:gd name="connsiteY40" fmla="*/ 111919 h 119422"/>
                    <a:gd name="connsiteX41" fmla="*/ 82872 w 119503"/>
                    <a:gd name="connsiteY41" fmla="*/ 112185 h 119422"/>
                    <a:gd name="connsiteX42" fmla="*/ 83796 w 119503"/>
                    <a:gd name="connsiteY42" fmla="*/ 111188 h 119422"/>
                    <a:gd name="connsiteX43" fmla="*/ 84545 w 119503"/>
                    <a:gd name="connsiteY43" fmla="*/ 111188 h 119422"/>
                    <a:gd name="connsiteX44" fmla="*/ 85094 w 119503"/>
                    <a:gd name="connsiteY44" fmla="*/ 110456 h 119422"/>
                    <a:gd name="connsiteX45" fmla="*/ 86043 w 119503"/>
                    <a:gd name="connsiteY45" fmla="*/ 115875 h 119422"/>
                    <a:gd name="connsiteX46" fmla="*/ 85294 w 119503"/>
                    <a:gd name="connsiteY46" fmla="*/ 117104 h 119422"/>
                    <a:gd name="connsiteX47" fmla="*/ 86592 w 119503"/>
                    <a:gd name="connsiteY47" fmla="*/ 116606 h 119422"/>
                    <a:gd name="connsiteX48" fmla="*/ 87516 w 119503"/>
                    <a:gd name="connsiteY48" fmla="*/ 117603 h 119422"/>
                    <a:gd name="connsiteX49" fmla="*/ 88440 w 119503"/>
                    <a:gd name="connsiteY49" fmla="*/ 118334 h 119422"/>
                    <a:gd name="connsiteX50" fmla="*/ 89563 w 119503"/>
                    <a:gd name="connsiteY50" fmla="*/ 118334 h 119422"/>
                    <a:gd name="connsiteX51" fmla="*/ 89563 w 119503"/>
                    <a:gd name="connsiteY51" fmla="*/ 117603 h 119422"/>
                    <a:gd name="connsiteX52" fmla="*/ 88814 w 119503"/>
                    <a:gd name="connsiteY52" fmla="*/ 115143 h 119422"/>
                    <a:gd name="connsiteX53" fmla="*/ 87890 w 119503"/>
                    <a:gd name="connsiteY53" fmla="*/ 114412 h 119422"/>
                    <a:gd name="connsiteX54" fmla="*/ 88814 w 119503"/>
                    <a:gd name="connsiteY54" fmla="*/ 113647 h 119422"/>
                    <a:gd name="connsiteX55" fmla="*/ 92335 w 119503"/>
                    <a:gd name="connsiteY55" fmla="*/ 111454 h 119422"/>
                    <a:gd name="connsiteX56" fmla="*/ 93084 w 119503"/>
                    <a:gd name="connsiteY56" fmla="*/ 109958 h 119422"/>
                    <a:gd name="connsiteX57" fmla="*/ 93458 w 119503"/>
                    <a:gd name="connsiteY57" fmla="*/ 109958 h 119422"/>
                    <a:gd name="connsiteX58" fmla="*/ 93084 w 119503"/>
                    <a:gd name="connsiteY58" fmla="*/ 114645 h 119422"/>
                    <a:gd name="connsiteX59" fmla="*/ 94008 w 119503"/>
                    <a:gd name="connsiteY59" fmla="*/ 115143 h 119422"/>
                    <a:gd name="connsiteX60" fmla="*/ 94008 w 119503"/>
                    <a:gd name="connsiteY60" fmla="*/ 116606 h 119422"/>
                    <a:gd name="connsiteX61" fmla="*/ 95681 w 119503"/>
                    <a:gd name="connsiteY61" fmla="*/ 118102 h 119422"/>
                    <a:gd name="connsiteX62" fmla="*/ 96979 w 119503"/>
                    <a:gd name="connsiteY62" fmla="*/ 119332 h 119422"/>
                    <a:gd name="connsiteX63" fmla="*/ 97903 w 119503"/>
                    <a:gd name="connsiteY63" fmla="*/ 117603 h 119422"/>
                    <a:gd name="connsiteX64" fmla="*/ 98277 w 119503"/>
                    <a:gd name="connsiteY64" fmla="*/ 117603 h 119422"/>
                    <a:gd name="connsiteX65" fmla="*/ 98452 w 119503"/>
                    <a:gd name="connsiteY65" fmla="*/ 116872 h 119422"/>
                    <a:gd name="connsiteX66" fmla="*/ 99001 w 119503"/>
                    <a:gd name="connsiteY66" fmla="*/ 116107 h 119422"/>
                    <a:gd name="connsiteX67" fmla="*/ 100325 w 119503"/>
                    <a:gd name="connsiteY67" fmla="*/ 115875 h 119422"/>
                    <a:gd name="connsiteX68" fmla="*/ 101798 w 119503"/>
                    <a:gd name="connsiteY68" fmla="*/ 112916 h 119422"/>
                    <a:gd name="connsiteX69" fmla="*/ 102897 w 119503"/>
                    <a:gd name="connsiteY69" fmla="*/ 114146 h 119422"/>
                    <a:gd name="connsiteX70" fmla="*/ 103646 w 119503"/>
                    <a:gd name="connsiteY70" fmla="*/ 112683 h 119422"/>
                    <a:gd name="connsiteX71" fmla="*/ 104769 w 119503"/>
                    <a:gd name="connsiteY71" fmla="*/ 111454 h 119422"/>
                    <a:gd name="connsiteX72" fmla="*/ 106242 w 119503"/>
                    <a:gd name="connsiteY72" fmla="*/ 110689 h 119422"/>
                    <a:gd name="connsiteX73" fmla="*/ 105493 w 119503"/>
                    <a:gd name="connsiteY73" fmla="*/ 107731 h 119422"/>
                    <a:gd name="connsiteX74" fmla="*/ 104769 w 119503"/>
                    <a:gd name="connsiteY74" fmla="*/ 106501 h 119422"/>
                    <a:gd name="connsiteX75" fmla="*/ 104195 w 119503"/>
                    <a:gd name="connsiteY75" fmla="*/ 105005 h 119422"/>
                    <a:gd name="connsiteX76" fmla="*/ 102722 w 119503"/>
                    <a:gd name="connsiteY76" fmla="*/ 102046 h 119422"/>
                    <a:gd name="connsiteX77" fmla="*/ 103471 w 119503"/>
                    <a:gd name="connsiteY77" fmla="*/ 98855 h 119422"/>
                    <a:gd name="connsiteX78" fmla="*/ 100325 w 119503"/>
                    <a:gd name="connsiteY78" fmla="*/ 95897 h 119422"/>
                    <a:gd name="connsiteX79" fmla="*/ 96979 w 119503"/>
                    <a:gd name="connsiteY79" fmla="*/ 91442 h 119422"/>
                    <a:gd name="connsiteX80" fmla="*/ 96779 w 119503"/>
                    <a:gd name="connsiteY80" fmla="*/ 87254 h 119422"/>
                    <a:gd name="connsiteX81" fmla="*/ 99201 w 119503"/>
                    <a:gd name="connsiteY81" fmla="*/ 86988 h 119422"/>
                    <a:gd name="connsiteX82" fmla="*/ 99001 w 119503"/>
                    <a:gd name="connsiteY82" fmla="*/ 85526 h 119422"/>
                    <a:gd name="connsiteX83" fmla="*/ 97354 w 119503"/>
                    <a:gd name="connsiteY83" fmla="*/ 78345 h 119422"/>
                    <a:gd name="connsiteX84" fmla="*/ 97154 w 119503"/>
                    <a:gd name="connsiteY84" fmla="*/ 78113 h 119422"/>
                    <a:gd name="connsiteX85" fmla="*/ 98652 w 119503"/>
                    <a:gd name="connsiteY85" fmla="*/ 76617 h 119422"/>
                    <a:gd name="connsiteX86" fmla="*/ 99751 w 119503"/>
                    <a:gd name="connsiteY86" fmla="*/ 77116 h 119422"/>
                    <a:gd name="connsiteX87" fmla="*/ 100874 w 119503"/>
                    <a:gd name="connsiteY87" fmla="*/ 77116 h 119422"/>
                    <a:gd name="connsiteX88" fmla="*/ 102897 w 119503"/>
                    <a:gd name="connsiteY88" fmla="*/ 77880 h 119422"/>
                    <a:gd name="connsiteX89" fmla="*/ 105119 w 119503"/>
                    <a:gd name="connsiteY89" fmla="*/ 77880 h 119422"/>
                    <a:gd name="connsiteX90" fmla="*/ 104769 w 119503"/>
                    <a:gd name="connsiteY90" fmla="*/ 76384 h 119422"/>
                    <a:gd name="connsiteX91" fmla="*/ 105693 w 119503"/>
                    <a:gd name="connsiteY91" fmla="*/ 75653 h 119422"/>
                    <a:gd name="connsiteX92" fmla="*/ 106992 w 119503"/>
                    <a:gd name="connsiteY92" fmla="*/ 72927 h 119422"/>
                    <a:gd name="connsiteX93" fmla="*/ 106792 w 119503"/>
                    <a:gd name="connsiteY93" fmla="*/ 71431 h 119422"/>
                    <a:gd name="connsiteX94" fmla="*/ 107166 w 119503"/>
                    <a:gd name="connsiteY94" fmla="*/ 69703 h 119422"/>
                    <a:gd name="connsiteX95" fmla="*/ 106242 w 119503"/>
                    <a:gd name="connsiteY95" fmla="*/ 67509 h 119422"/>
                    <a:gd name="connsiteX96" fmla="*/ 108664 w 119503"/>
                    <a:gd name="connsiteY96" fmla="*/ 67243 h 119422"/>
                    <a:gd name="connsiteX97" fmla="*/ 110312 w 119503"/>
                    <a:gd name="connsiteY97" fmla="*/ 67010 h 119422"/>
                    <a:gd name="connsiteX98" fmla="*/ 110512 w 119503"/>
                    <a:gd name="connsiteY98" fmla="*/ 65282 h 119422"/>
                    <a:gd name="connsiteX99" fmla="*/ 112360 w 119503"/>
                    <a:gd name="connsiteY99" fmla="*/ 62789 h 119422"/>
                    <a:gd name="connsiteX100" fmla="*/ 115131 w 119503"/>
                    <a:gd name="connsiteY100" fmla="*/ 62323 h 119422"/>
                    <a:gd name="connsiteX101" fmla="*/ 115706 w 119503"/>
                    <a:gd name="connsiteY101" fmla="*/ 58600 h 119422"/>
                    <a:gd name="connsiteX102" fmla="*/ 116430 w 119503"/>
                    <a:gd name="connsiteY102" fmla="*/ 57138 h 119422"/>
                    <a:gd name="connsiteX103" fmla="*/ 117179 w 119503"/>
                    <a:gd name="connsiteY103" fmla="*/ 55409 h 119422"/>
                    <a:gd name="connsiteX104" fmla="*/ 118302 w 119503"/>
                    <a:gd name="connsiteY104" fmla="*/ 50456 h 119422"/>
                    <a:gd name="connsiteX105" fmla="*/ 118677 w 119503"/>
                    <a:gd name="connsiteY105" fmla="*/ 45038 h 119422"/>
                    <a:gd name="connsiteX106" fmla="*/ 119401 w 119503"/>
                    <a:gd name="connsiteY106" fmla="*/ 42811 h 119422"/>
                    <a:gd name="connsiteX107" fmla="*/ 118477 w 119503"/>
                    <a:gd name="connsiteY107" fmla="*/ 41082 h 119422"/>
                    <a:gd name="connsiteX108" fmla="*/ 117928 w 119503"/>
                    <a:gd name="connsiteY108" fmla="*/ 40584 h 119422"/>
                    <a:gd name="connsiteX109" fmla="*/ 117004 w 119503"/>
                    <a:gd name="connsiteY109" fmla="*/ 40351 h 119422"/>
                    <a:gd name="connsiteX110" fmla="*/ 115706 w 119503"/>
                    <a:gd name="connsiteY110" fmla="*/ 38124 h 119422"/>
                    <a:gd name="connsiteX111" fmla="*/ 112734 w 119503"/>
                    <a:gd name="connsiteY111" fmla="*/ 36395 h 119422"/>
                    <a:gd name="connsiteX112" fmla="*/ 109014 w 119503"/>
                    <a:gd name="connsiteY112" fmla="*/ 35398 h 119422"/>
                    <a:gd name="connsiteX113" fmla="*/ 105319 w 119503"/>
                    <a:gd name="connsiteY113" fmla="*/ 33437 h 119422"/>
                    <a:gd name="connsiteX114" fmla="*/ 104395 w 119503"/>
                    <a:gd name="connsiteY114" fmla="*/ 31708 h 119422"/>
                    <a:gd name="connsiteX115" fmla="*/ 102547 w 119503"/>
                    <a:gd name="connsiteY115" fmla="*/ 32207 h 119422"/>
                    <a:gd name="connsiteX116" fmla="*/ 101598 w 119503"/>
                    <a:gd name="connsiteY116" fmla="*/ 34434 h 119422"/>
                    <a:gd name="connsiteX117" fmla="*/ 99376 w 119503"/>
                    <a:gd name="connsiteY117" fmla="*/ 34168 h 119422"/>
                    <a:gd name="connsiteX118" fmla="*/ 94932 w 119503"/>
                    <a:gd name="connsiteY118" fmla="*/ 33670 h 119422"/>
                    <a:gd name="connsiteX119" fmla="*/ 92709 w 119503"/>
                    <a:gd name="connsiteY119" fmla="*/ 35165 h 119422"/>
                    <a:gd name="connsiteX120" fmla="*/ 90487 w 119503"/>
                    <a:gd name="connsiteY120" fmla="*/ 36129 h 119422"/>
                    <a:gd name="connsiteX121" fmla="*/ 89364 w 119503"/>
                    <a:gd name="connsiteY121" fmla="*/ 36894 h 119422"/>
                    <a:gd name="connsiteX122" fmla="*/ 88265 w 119503"/>
                    <a:gd name="connsiteY122" fmla="*/ 36894 h 119422"/>
                    <a:gd name="connsiteX123" fmla="*/ 87516 w 119503"/>
                    <a:gd name="connsiteY123" fmla="*/ 37858 h 119422"/>
                    <a:gd name="connsiteX124" fmla="*/ 86417 w 119503"/>
                    <a:gd name="connsiteY124" fmla="*/ 38124 h 119422"/>
                    <a:gd name="connsiteX125" fmla="*/ 86217 w 119503"/>
                    <a:gd name="connsiteY125" fmla="*/ 39121 h 119422"/>
                    <a:gd name="connsiteX126" fmla="*/ 83246 w 119503"/>
                    <a:gd name="connsiteY126" fmla="*/ 39121 h 119422"/>
                    <a:gd name="connsiteX127" fmla="*/ 81948 w 119503"/>
                    <a:gd name="connsiteY127" fmla="*/ 40850 h 119422"/>
                    <a:gd name="connsiteX128" fmla="*/ 80475 w 119503"/>
                    <a:gd name="connsiteY128" fmla="*/ 40850 h 119422"/>
                    <a:gd name="connsiteX129" fmla="*/ 78802 w 119503"/>
                    <a:gd name="connsiteY129" fmla="*/ 40850 h 119422"/>
                    <a:gd name="connsiteX130" fmla="*/ 76954 w 119503"/>
                    <a:gd name="connsiteY130" fmla="*/ 41082 h 119422"/>
                    <a:gd name="connsiteX131" fmla="*/ 75281 w 119503"/>
                    <a:gd name="connsiteY131" fmla="*/ 40850 h 119422"/>
                    <a:gd name="connsiteX132" fmla="*/ 73234 w 119503"/>
                    <a:gd name="connsiteY132" fmla="*/ 41348 h 119422"/>
                    <a:gd name="connsiteX133" fmla="*/ 75656 w 119503"/>
                    <a:gd name="connsiteY133" fmla="*/ 38623 h 119422"/>
                    <a:gd name="connsiteX134" fmla="*/ 75281 w 119503"/>
                    <a:gd name="connsiteY134" fmla="*/ 37127 h 119422"/>
                    <a:gd name="connsiteX135" fmla="*/ 74732 w 119503"/>
                    <a:gd name="connsiteY135" fmla="*/ 36894 h 119422"/>
                    <a:gd name="connsiteX136" fmla="*/ 74357 w 119503"/>
                    <a:gd name="connsiteY136" fmla="*/ 35897 h 119422"/>
                    <a:gd name="connsiteX137" fmla="*/ 72135 w 119503"/>
                    <a:gd name="connsiteY137" fmla="*/ 35165 h 119422"/>
                    <a:gd name="connsiteX138" fmla="*/ 71011 w 119503"/>
                    <a:gd name="connsiteY138" fmla="*/ 34667 h 119422"/>
                    <a:gd name="connsiteX139" fmla="*/ 70462 w 119503"/>
                    <a:gd name="connsiteY139" fmla="*/ 33171 h 119422"/>
                    <a:gd name="connsiteX140" fmla="*/ 67865 w 119503"/>
                    <a:gd name="connsiteY140" fmla="*/ 32938 h 119422"/>
                    <a:gd name="connsiteX141" fmla="*/ 65269 w 119503"/>
                    <a:gd name="connsiteY141" fmla="*/ 31476 h 119422"/>
                    <a:gd name="connsiteX142" fmla="*/ 64345 w 119503"/>
                    <a:gd name="connsiteY142" fmla="*/ 27021 h 119422"/>
                    <a:gd name="connsiteX143" fmla="*/ 63421 w 119503"/>
                    <a:gd name="connsiteY143" fmla="*/ 24562 h 119422"/>
                    <a:gd name="connsiteX144" fmla="*/ 61374 w 119503"/>
                    <a:gd name="connsiteY144" fmla="*/ 23564 h 119422"/>
                    <a:gd name="connsiteX145" fmla="*/ 59326 w 119503"/>
                    <a:gd name="connsiteY145" fmla="*/ 20340 h 119422"/>
                    <a:gd name="connsiteX146" fmla="*/ 56005 w 119503"/>
                    <a:gd name="connsiteY146" fmla="*/ 19343 h 119422"/>
                    <a:gd name="connsiteX147" fmla="*/ 54882 w 119503"/>
                    <a:gd name="connsiteY147" fmla="*/ 17647 h 119422"/>
                    <a:gd name="connsiteX148" fmla="*/ 53583 w 119503"/>
                    <a:gd name="connsiteY148" fmla="*/ 16384 h 119422"/>
                    <a:gd name="connsiteX149" fmla="*/ 52460 w 119503"/>
                    <a:gd name="connsiteY149" fmla="*/ 13692 h 119422"/>
                    <a:gd name="connsiteX150" fmla="*/ 51536 w 119503"/>
                    <a:gd name="connsiteY150" fmla="*/ 10467 h 119422"/>
                    <a:gd name="connsiteX151" fmla="*/ 47291 w 119503"/>
                    <a:gd name="connsiteY151" fmla="*/ 7775 h 119422"/>
                    <a:gd name="connsiteX152" fmla="*/ 46542 w 119503"/>
                    <a:gd name="connsiteY152" fmla="*/ 8739 h 119422"/>
                    <a:gd name="connsiteX153" fmla="*/ 45418 w 119503"/>
                    <a:gd name="connsiteY153" fmla="*/ 8008 h 119422"/>
                    <a:gd name="connsiteX154" fmla="*/ 45618 w 119503"/>
                    <a:gd name="connsiteY154" fmla="*/ 4318 h 119422"/>
                    <a:gd name="connsiteX155" fmla="*/ 43746 w 119503"/>
                    <a:gd name="connsiteY155" fmla="*/ 2589 h 119422"/>
                    <a:gd name="connsiteX156" fmla="*/ 41174 w 119503"/>
                    <a:gd name="connsiteY156" fmla="*/ 2091 h 119422"/>
                    <a:gd name="connsiteX157" fmla="*/ 40799 w 119503"/>
                    <a:gd name="connsiteY157" fmla="*/ 1592 h 119422"/>
                    <a:gd name="connsiteX158" fmla="*/ 40050 w 119503"/>
                    <a:gd name="connsiteY158" fmla="*/ 1592 h 119422"/>
                    <a:gd name="connsiteX159" fmla="*/ 38552 w 119503"/>
                    <a:gd name="connsiteY159" fmla="*/ 1825 h 119422"/>
                    <a:gd name="connsiteX160" fmla="*/ 36155 w 119503"/>
                    <a:gd name="connsiteY160" fmla="*/ 1093 h 119422"/>
                    <a:gd name="connsiteX161" fmla="*/ 35406 w 119503"/>
                    <a:gd name="connsiteY161" fmla="*/ 96 h 119422"/>
                    <a:gd name="connsiteX162" fmla="*/ 33758 w 119503"/>
                    <a:gd name="connsiteY162" fmla="*/ 362 h 119422"/>
                    <a:gd name="connsiteX163" fmla="*/ 32809 w 119503"/>
                    <a:gd name="connsiteY163" fmla="*/ 1592 h 119422"/>
                    <a:gd name="connsiteX164" fmla="*/ 31511 w 119503"/>
                    <a:gd name="connsiteY164" fmla="*/ 1093 h 119422"/>
                    <a:gd name="connsiteX165" fmla="*/ 28914 w 119503"/>
                    <a:gd name="connsiteY165" fmla="*/ 2091 h 119422"/>
                    <a:gd name="connsiteX166" fmla="*/ 26143 w 119503"/>
                    <a:gd name="connsiteY166" fmla="*/ 2822 h 119422"/>
                    <a:gd name="connsiteX167" fmla="*/ 25968 w 119503"/>
                    <a:gd name="connsiteY167" fmla="*/ 4052 h 119422"/>
                    <a:gd name="connsiteX168" fmla="*/ 22447 w 119503"/>
                    <a:gd name="connsiteY168" fmla="*/ 3055 h 119422"/>
                    <a:gd name="connsiteX169" fmla="*/ 18352 w 119503"/>
                    <a:gd name="connsiteY169" fmla="*/ 2589 h 119422"/>
                    <a:gd name="connsiteX170" fmla="*/ 20949 w 119503"/>
                    <a:gd name="connsiteY170" fmla="*/ 4550 h 119422"/>
                    <a:gd name="connsiteX171" fmla="*/ 21698 w 119503"/>
                    <a:gd name="connsiteY171" fmla="*/ 5049 h 119422"/>
                    <a:gd name="connsiteX172" fmla="*/ 21698 w 119503"/>
                    <a:gd name="connsiteY172" fmla="*/ 6279 h 119422"/>
                    <a:gd name="connsiteX173" fmla="*/ 20200 w 119503"/>
                    <a:gd name="connsiteY173" fmla="*/ 6512 h 119422"/>
                    <a:gd name="connsiteX174" fmla="*/ 18527 w 119503"/>
                    <a:gd name="connsiteY174" fmla="*/ 7010 h 119422"/>
                    <a:gd name="connsiteX175" fmla="*/ 15581 w 119503"/>
                    <a:gd name="connsiteY175" fmla="*/ 6046 h 119422"/>
                    <a:gd name="connsiteX176" fmla="*/ 12235 w 119503"/>
                    <a:gd name="connsiteY176" fmla="*/ 6046 h 119422"/>
                    <a:gd name="connsiteX177" fmla="*/ 10562 w 119503"/>
                    <a:gd name="connsiteY177" fmla="*/ 6046 h 119422"/>
                    <a:gd name="connsiteX178" fmla="*/ 9463 w 119503"/>
                    <a:gd name="connsiteY178" fmla="*/ 7509 h 119422"/>
                    <a:gd name="connsiteX179" fmla="*/ 8340 w 119503"/>
                    <a:gd name="connsiteY179" fmla="*/ 9005 h 119422"/>
                    <a:gd name="connsiteX180" fmla="*/ 7791 w 119503"/>
                    <a:gd name="connsiteY180" fmla="*/ 11465 h 119422"/>
                    <a:gd name="connsiteX181" fmla="*/ 6118 w 119503"/>
                    <a:gd name="connsiteY181" fmla="*/ 11465 h 119422"/>
                    <a:gd name="connsiteX182" fmla="*/ 3146 w 119503"/>
                    <a:gd name="connsiteY182" fmla="*/ 16152 h 119422"/>
                    <a:gd name="connsiteX183" fmla="*/ 2972 w 119503"/>
                    <a:gd name="connsiteY183" fmla="*/ 16384 h 119422"/>
                    <a:gd name="connsiteX184" fmla="*/ 924 w 119503"/>
                    <a:gd name="connsiteY184" fmla="*/ 16650 h 119422"/>
                    <a:gd name="connsiteX185" fmla="*/ 749 w 119503"/>
                    <a:gd name="connsiteY185" fmla="*/ 18113 h 119422"/>
                    <a:gd name="connsiteX186" fmla="*/ 0 w 119503"/>
                    <a:gd name="connsiteY186" fmla="*/ 19609 h 119422"/>
                    <a:gd name="connsiteX187" fmla="*/ 375 w 119503"/>
                    <a:gd name="connsiteY187" fmla="*/ 20606 h 119422"/>
                    <a:gd name="connsiteX188" fmla="*/ 375 w 119503"/>
                    <a:gd name="connsiteY188" fmla="*/ 23066 h 119422"/>
                    <a:gd name="connsiteX189" fmla="*/ 175 w 119503"/>
                    <a:gd name="connsiteY189" fmla="*/ 24063 h 119422"/>
                    <a:gd name="connsiteX190" fmla="*/ 1299 w 119503"/>
                    <a:gd name="connsiteY190" fmla="*/ 24063 h 119422"/>
                    <a:gd name="connsiteX191" fmla="*/ 2422 w 119503"/>
                    <a:gd name="connsiteY191" fmla="*/ 26257 h 119422"/>
                    <a:gd name="connsiteX192" fmla="*/ 4270 w 119503"/>
                    <a:gd name="connsiteY192" fmla="*/ 25293 h 119422"/>
                    <a:gd name="connsiteX193" fmla="*/ 4270 w 119503"/>
                    <a:gd name="connsiteY193" fmla="*/ 25526 h 119422"/>
                    <a:gd name="connsiteX194" fmla="*/ 6292 w 119503"/>
                    <a:gd name="connsiteY194" fmla="*/ 25293 h 119422"/>
                    <a:gd name="connsiteX195" fmla="*/ 6667 w 119503"/>
                    <a:gd name="connsiteY195" fmla="*/ 25791 h 119422"/>
                    <a:gd name="connsiteX196" fmla="*/ 7241 w 119503"/>
                    <a:gd name="connsiteY196" fmla="*/ 25791 h 119422"/>
                    <a:gd name="connsiteX197" fmla="*/ 8340 w 119503"/>
                    <a:gd name="connsiteY197" fmla="*/ 26024 h 119422"/>
                    <a:gd name="connsiteX198" fmla="*/ 9089 w 119503"/>
                    <a:gd name="connsiteY198" fmla="*/ 27753 h 119422"/>
                    <a:gd name="connsiteX199" fmla="*/ 9264 w 119503"/>
                    <a:gd name="connsiteY199" fmla="*/ 29714 h 119422"/>
                    <a:gd name="connsiteX200" fmla="*/ 10387 w 119503"/>
                    <a:gd name="connsiteY200" fmla="*/ 30711 h 119422"/>
                    <a:gd name="connsiteX201" fmla="*/ 11311 w 119503"/>
                    <a:gd name="connsiteY201" fmla="*/ 31941 h 119422"/>
                    <a:gd name="connsiteX202" fmla="*/ 12984 w 119503"/>
                    <a:gd name="connsiteY202" fmla="*/ 32706 h 119422"/>
                    <a:gd name="connsiteX203" fmla="*/ 13733 w 119503"/>
                    <a:gd name="connsiteY203" fmla="*/ 33936 h 119422"/>
                    <a:gd name="connsiteX204" fmla="*/ 14832 w 119503"/>
                    <a:gd name="connsiteY204" fmla="*/ 34434 h 119422"/>
                    <a:gd name="connsiteX205" fmla="*/ 18527 w 119503"/>
                    <a:gd name="connsiteY205" fmla="*/ 35165 h 119422"/>
                    <a:gd name="connsiteX206" fmla="*/ 18527 w 119503"/>
                    <a:gd name="connsiteY206" fmla="*/ 36395 h 119422"/>
                    <a:gd name="connsiteX207" fmla="*/ 18178 w 119503"/>
                    <a:gd name="connsiteY207" fmla="*/ 37127 h 119422"/>
                    <a:gd name="connsiteX208" fmla="*/ 17603 w 119503"/>
                    <a:gd name="connsiteY208" fmla="*/ 41581 h 119422"/>
                    <a:gd name="connsiteX209" fmla="*/ 18527 w 119503"/>
                    <a:gd name="connsiteY209" fmla="*/ 41581 h 119422"/>
                    <a:gd name="connsiteX210" fmla="*/ 19276 w 119503"/>
                    <a:gd name="connsiteY210" fmla="*/ 42811 h 119422"/>
                    <a:gd name="connsiteX211" fmla="*/ 20949 w 119503"/>
                    <a:gd name="connsiteY211" fmla="*/ 44539 h 119422"/>
                    <a:gd name="connsiteX212" fmla="*/ 22797 w 119503"/>
                    <a:gd name="connsiteY212" fmla="*/ 45271 h 119422"/>
                    <a:gd name="connsiteX213" fmla="*/ 22247 w 119503"/>
                    <a:gd name="connsiteY213" fmla="*/ 47764 h 119422"/>
                    <a:gd name="connsiteX214" fmla="*/ 21873 w 119503"/>
                    <a:gd name="connsiteY214" fmla="*/ 48994 h 119422"/>
                    <a:gd name="connsiteX215" fmla="*/ 21698 w 119503"/>
                    <a:gd name="connsiteY215" fmla="*/ 50456 h 119422"/>
                    <a:gd name="connsiteX216" fmla="*/ 19844 w 119503"/>
                    <a:gd name="connsiteY216" fmla="*/ 50378 h 119422"/>
                    <a:gd name="connsiteX217" fmla="*/ 20774 w 119503"/>
                    <a:gd name="connsiteY217" fmla="*/ 50955 h 119422"/>
                    <a:gd name="connsiteX218" fmla="*/ 20400 w 119503"/>
                    <a:gd name="connsiteY218" fmla="*/ 52185 h 119422"/>
                    <a:gd name="connsiteX219" fmla="*/ 18902 w 119503"/>
                    <a:gd name="connsiteY219" fmla="*/ 52185 h 119422"/>
                    <a:gd name="connsiteX220" fmla="*/ 18178 w 119503"/>
                    <a:gd name="connsiteY220" fmla="*/ 52185 h 119422"/>
                    <a:gd name="connsiteX221" fmla="*/ 17603 w 119503"/>
                    <a:gd name="connsiteY221" fmla="*/ 52683 h 119422"/>
                    <a:gd name="connsiteX222" fmla="*/ 16130 w 119503"/>
                    <a:gd name="connsiteY222" fmla="*/ 53182 h 119422"/>
                    <a:gd name="connsiteX223" fmla="*/ 15955 w 119503"/>
                    <a:gd name="connsiteY223" fmla="*/ 55143 h 119422"/>
                    <a:gd name="connsiteX224" fmla="*/ 15581 w 119503"/>
                    <a:gd name="connsiteY224" fmla="*/ 57138 h 119422"/>
                    <a:gd name="connsiteX225" fmla="*/ 14657 w 119503"/>
                    <a:gd name="connsiteY225" fmla="*/ 58135 h 119422"/>
                    <a:gd name="connsiteX226" fmla="*/ 11686 w 119503"/>
                    <a:gd name="connsiteY226" fmla="*/ 58135 h 119422"/>
                    <a:gd name="connsiteX227" fmla="*/ 11486 w 119503"/>
                    <a:gd name="connsiteY227" fmla="*/ 59830 h 119422"/>
                    <a:gd name="connsiteX228" fmla="*/ 11311 w 119503"/>
                    <a:gd name="connsiteY228" fmla="*/ 62789 h 119422"/>
                    <a:gd name="connsiteX229" fmla="*/ 11486 w 119503"/>
                    <a:gd name="connsiteY229" fmla="*/ 66512 h 119422"/>
                    <a:gd name="connsiteX230" fmla="*/ 11860 w 119503"/>
                    <a:gd name="connsiteY230" fmla="*/ 66744 h 119422"/>
                    <a:gd name="connsiteX231" fmla="*/ 12235 w 119503"/>
                    <a:gd name="connsiteY231" fmla="*/ 73160 h 119422"/>
                    <a:gd name="connsiteX232" fmla="*/ 12784 w 119503"/>
                    <a:gd name="connsiteY232" fmla="*/ 76152 h 119422"/>
                    <a:gd name="connsiteX233" fmla="*/ 12410 w 119503"/>
                    <a:gd name="connsiteY233" fmla="*/ 77382 h 119422"/>
                    <a:gd name="connsiteX234" fmla="*/ 12784 w 119503"/>
                    <a:gd name="connsiteY234" fmla="*/ 78113 h 119422"/>
                    <a:gd name="connsiteX235" fmla="*/ 12784 w 119503"/>
                    <a:gd name="connsiteY235" fmla="*/ 78844 h 119422"/>
                    <a:gd name="connsiteX236" fmla="*/ 12235 w 119503"/>
                    <a:gd name="connsiteY236" fmla="*/ 82068 h 119422"/>
                    <a:gd name="connsiteX237" fmla="*/ 12609 w 119503"/>
                    <a:gd name="connsiteY237" fmla="*/ 83298 h 119422"/>
                    <a:gd name="connsiteX238" fmla="*/ 12784 w 119503"/>
                    <a:gd name="connsiteY238" fmla="*/ 85526 h 119422"/>
                    <a:gd name="connsiteX239" fmla="*/ 12609 w 119503"/>
                    <a:gd name="connsiteY239" fmla="*/ 87254 h 119422"/>
                    <a:gd name="connsiteX240" fmla="*/ 12060 w 119503"/>
                    <a:gd name="connsiteY240" fmla="*/ 88484 h 119422"/>
                    <a:gd name="connsiteX241" fmla="*/ 12410 w 119503"/>
                    <a:gd name="connsiteY241" fmla="*/ 89714 h 119422"/>
                    <a:gd name="connsiteX242" fmla="*/ 12410 w 119503"/>
                    <a:gd name="connsiteY242" fmla="*/ 91442 h 119422"/>
                    <a:gd name="connsiteX243" fmla="*/ 12609 w 119503"/>
                    <a:gd name="connsiteY243" fmla="*/ 91442 h 119422"/>
                    <a:gd name="connsiteX244" fmla="*/ 12410 w 119503"/>
                    <a:gd name="connsiteY244" fmla="*/ 93902 h 119422"/>
                    <a:gd name="connsiteX245" fmla="*/ 14457 w 119503"/>
                    <a:gd name="connsiteY245" fmla="*/ 96129 h 119422"/>
                    <a:gd name="connsiteX246" fmla="*/ 19276 w 119503"/>
                    <a:gd name="connsiteY246" fmla="*/ 98357 h 119422"/>
                    <a:gd name="connsiteX247" fmla="*/ 20400 w 119503"/>
                    <a:gd name="connsiteY247" fmla="*/ 99819 h 119422"/>
                    <a:gd name="connsiteX248" fmla="*/ 21698 w 119503"/>
                    <a:gd name="connsiteY248" fmla="*/ 100085 h 119422"/>
                    <a:gd name="connsiteX249" fmla="*/ 23721 w 119503"/>
                    <a:gd name="connsiteY249" fmla="*/ 103276 h 119422"/>
                    <a:gd name="connsiteX250" fmla="*/ 23920 w 119503"/>
                    <a:gd name="connsiteY250" fmla="*/ 102545 h 119422"/>
                    <a:gd name="connsiteX251" fmla="*/ 27266 w 119503"/>
                    <a:gd name="connsiteY251" fmla="*/ 103542 h 119422"/>
                    <a:gd name="connsiteX252" fmla="*/ 27266 w 119503"/>
                    <a:gd name="connsiteY252" fmla="*/ 102046 h 119422"/>
                    <a:gd name="connsiteX253" fmla="*/ 28565 w 119503"/>
                    <a:gd name="connsiteY253" fmla="*/ 101581 h 119422"/>
                    <a:gd name="connsiteX254" fmla="*/ 27990 w 119503"/>
                    <a:gd name="connsiteY254" fmla="*/ 105005 h 119422"/>
                    <a:gd name="connsiteX255" fmla="*/ 28190 w 119503"/>
                    <a:gd name="connsiteY255" fmla="*/ 105005 h 119422"/>
                    <a:gd name="connsiteX256" fmla="*/ 27990 w 119503"/>
                    <a:gd name="connsiteY256" fmla="*/ 107232 h 119422"/>
                    <a:gd name="connsiteX257" fmla="*/ 27815 w 119503"/>
                    <a:gd name="connsiteY257" fmla="*/ 108728 h 119422"/>
                    <a:gd name="connsiteX258" fmla="*/ 27990 w 119503"/>
                    <a:gd name="connsiteY258" fmla="*/ 110190 h 119422"/>
                    <a:gd name="connsiteX259" fmla="*/ 31336 w 119503"/>
                    <a:gd name="connsiteY259" fmla="*/ 109725 h 119422"/>
                    <a:gd name="connsiteX260" fmla="*/ 31711 w 119503"/>
                    <a:gd name="connsiteY260" fmla="*/ 111188 h 119422"/>
                    <a:gd name="connsiteX261" fmla="*/ 32085 w 119503"/>
                    <a:gd name="connsiteY261" fmla="*/ 111188 h 119422"/>
                    <a:gd name="connsiteX262" fmla="*/ 32085 w 119503"/>
                    <a:gd name="connsiteY262" fmla="*/ 111454 h 119422"/>
                    <a:gd name="connsiteX263" fmla="*/ 33009 w 119503"/>
                    <a:gd name="connsiteY263" fmla="*/ 111454 h 119422"/>
                    <a:gd name="connsiteX264" fmla="*/ 33558 w 119503"/>
                    <a:gd name="connsiteY264" fmla="*/ 110689 h 119422"/>
                    <a:gd name="connsiteX265" fmla="*/ 33558 w 119503"/>
                    <a:gd name="connsiteY265" fmla="*/ 110456 h 119422"/>
                    <a:gd name="connsiteX266" fmla="*/ 34482 w 119503"/>
                    <a:gd name="connsiteY266" fmla="*/ 110456 h 119422"/>
                    <a:gd name="connsiteX267" fmla="*/ 35056 w 119503"/>
                    <a:gd name="connsiteY267" fmla="*/ 112418 h 119422"/>
                    <a:gd name="connsiteX268" fmla="*/ 36530 w 119503"/>
                    <a:gd name="connsiteY268" fmla="*/ 112418 h 119422"/>
                    <a:gd name="connsiteX269" fmla="*/ 38377 w 119503"/>
                    <a:gd name="connsiteY269" fmla="*/ 114877 h 119422"/>
                    <a:gd name="connsiteX270" fmla="*/ 38202 w 119503"/>
                    <a:gd name="connsiteY270" fmla="*/ 116107 h 119422"/>
                    <a:gd name="connsiteX271" fmla="*/ 38377 w 119503"/>
                    <a:gd name="connsiteY271" fmla="*/ 116107 h 119422"/>
                    <a:gd name="connsiteX272" fmla="*/ 40225 w 119503"/>
                    <a:gd name="connsiteY272"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61374 w 119503"/>
                    <a:gd name="connsiteY27" fmla="*/ 97127 h 119422"/>
                    <a:gd name="connsiteX28" fmla="*/ 61923 w 119503"/>
                    <a:gd name="connsiteY28" fmla="*/ 99321 h 119422"/>
                    <a:gd name="connsiteX29" fmla="*/ 63596 w 119503"/>
                    <a:gd name="connsiteY29" fmla="*/ 99819 h 119422"/>
                    <a:gd name="connsiteX30" fmla="*/ 64719 w 119503"/>
                    <a:gd name="connsiteY30" fmla="*/ 101082 h 119422"/>
                    <a:gd name="connsiteX31" fmla="*/ 65818 w 119503"/>
                    <a:gd name="connsiteY31" fmla="*/ 103044 h 119422"/>
                    <a:gd name="connsiteX32" fmla="*/ 67691 w 119503"/>
                    <a:gd name="connsiteY32" fmla="*/ 103044 h 119422"/>
                    <a:gd name="connsiteX33" fmla="*/ 68614 w 119503"/>
                    <a:gd name="connsiteY33" fmla="*/ 104273 h 119422"/>
                    <a:gd name="connsiteX34" fmla="*/ 71561 w 119503"/>
                    <a:gd name="connsiteY34" fmla="*/ 105503 h 119422"/>
                    <a:gd name="connsiteX35" fmla="*/ 74732 w 119503"/>
                    <a:gd name="connsiteY35" fmla="*/ 104539 h 119422"/>
                    <a:gd name="connsiteX36" fmla="*/ 77329 w 119503"/>
                    <a:gd name="connsiteY36" fmla="*/ 103276 h 119422"/>
                    <a:gd name="connsiteX37" fmla="*/ 77329 w 119503"/>
                    <a:gd name="connsiteY37" fmla="*/ 105769 h 119422"/>
                    <a:gd name="connsiteX38" fmla="*/ 78977 w 119503"/>
                    <a:gd name="connsiteY38" fmla="*/ 107232 h 119422"/>
                    <a:gd name="connsiteX39" fmla="*/ 80100 w 119503"/>
                    <a:gd name="connsiteY39" fmla="*/ 109459 h 119422"/>
                    <a:gd name="connsiteX40" fmla="*/ 80100 w 119503"/>
                    <a:gd name="connsiteY40" fmla="*/ 111686 h 119422"/>
                    <a:gd name="connsiteX41" fmla="*/ 81573 w 119503"/>
                    <a:gd name="connsiteY41" fmla="*/ 111919 h 119422"/>
                    <a:gd name="connsiteX42" fmla="*/ 82872 w 119503"/>
                    <a:gd name="connsiteY42" fmla="*/ 112185 h 119422"/>
                    <a:gd name="connsiteX43" fmla="*/ 83796 w 119503"/>
                    <a:gd name="connsiteY43" fmla="*/ 111188 h 119422"/>
                    <a:gd name="connsiteX44" fmla="*/ 84545 w 119503"/>
                    <a:gd name="connsiteY44" fmla="*/ 111188 h 119422"/>
                    <a:gd name="connsiteX45" fmla="*/ 85094 w 119503"/>
                    <a:gd name="connsiteY45" fmla="*/ 110456 h 119422"/>
                    <a:gd name="connsiteX46" fmla="*/ 86043 w 119503"/>
                    <a:gd name="connsiteY46" fmla="*/ 115875 h 119422"/>
                    <a:gd name="connsiteX47" fmla="*/ 85294 w 119503"/>
                    <a:gd name="connsiteY47" fmla="*/ 117104 h 119422"/>
                    <a:gd name="connsiteX48" fmla="*/ 86592 w 119503"/>
                    <a:gd name="connsiteY48" fmla="*/ 116606 h 119422"/>
                    <a:gd name="connsiteX49" fmla="*/ 87516 w 119503"/>
                    <a:gd name="connsiteY49" fmla="*/ 117603 h 119422"/>
                    <a:gd name="connsiteX50" fmla="*/ 88440 w 119503"/>
                    <a:gd name="connsiteY50" fmla="*/ 118334 h 119422"/>
                    <a:gd name="connsiteX51" fmla="*/ 89563 w 119503"/>
                    <a:gd name="connsiteY51" fmla="*/ 118334 h 119422"/>
                    <a:gd name="connsiteX52" fmla="*/ 89563 w 119503"/>
                    <a:gd name="connsiteY52" fmla="*/ 117603 h 119422"/>
                    <a:gd name="connsiteX53" fmla="*/ 88814 w 119503"/>
                    <a:gd name="connsiteY53" fmla="*/ 115143 h 119422"/>
                    <a:gd name="connsiteX54" fmla="*/ 87890 w 119503"/>
                    <a:gd name="connsiteY54" fmla="*/ 114412 h 119422"/>
                    <a:gd name="connsiteX55" fmla="*/ 88814 w 119503"/>
                    <a:gd name="connsiteY55" fmla="*/ 113647 h 119422"/>
                    <a:gd name="connsiteX56" fmla="*/ 92335 w 119503"/>
                    <a:gd name="connsiteY56" fmla="*/ 111454 h 119422"/>
                    <a:gd name="connsiteX57" fmla="*/ 93084 w 119503"/>
                    <a:gd name="connsiteY57" fmla="*/ 109958 h 119422"/>
                    <a:gd name="connsiteX58" fmla="*/ 93458 w 119503"/>
                    <a:gd name="connsiteY58" fmla="*/ 109958 h 119422"/>
                    <a:gd name="connsiteX59" fmla="*/ 93084 w 119503"/>
                    <a:gd name="connsiteY59" fmla="*/ 114645 h 119422"/>
                    <a:gd name="connsiteX60" fmla="*/ 94008 w 119503"/>
                    <a:gd name="connsiteY60" fmla="*/ 115143 h 119422"/>
                    <a:gd name="connsiteX61" fmla="*/ 94008 w 119503"/>
                    <a:gd name="connsiteY61" fmla="*/ 116606 h 119422"/>
                    <a:gd name="connsiteX62" fmla="*/ 95681 w 119503"/>
                    <a:gd name="connsiteY62" fmla="*/ 118102 h 119422"/>
                    <a:gd name="connsiteX63" fmla="*/ 96979 w 119503"/>
                    <a:gd name="connsiteY63" fmla="*/ 119332 h 119422"/>
                    <a:gd name="connsiteX64" fmla="*/ 97903 w 119503"/>
                    <a:gd name="connsiteY64" fmla="*/ 117603 h 119422"/>
                    <a:gd name="connsiteX65" fmla="*/ 98277 w 119503"/>
                    <a:gd name="connsiteY65" fmla="*/ 117603 h 119422"/>
                    <a:gd name="connsiteX66" fmla="*/ 98452 w 119503"/>
                    <a:gd name="connsiteY66" fmla="*/ 116872 h 119422"/>
                    <a:gd name="connsiteX67" fmla="*/ 99001 w 119503"/>
                    <a:gd name="connsiteY67" fmla="*/ 116107 h 119422"/>
                    <a:gd name="connsiteX68" fmla="*/ 100325 w 119503"/>
                    <a:gd name="connsiteY68" fmla="*/ 115875 h 119422"/>
                    <a:gd name="connsiteX69" fmla="*/ 101798 w 119503"/>
                    <a:gd name="connsiteY69" fmla="*/ 112916 h 119422"/>
                    <a:gd name="connsiteX70" fmla="*/ 102897 w 119503"/>
                    <a:gd name="connsiteY70" fmla="*/ 114146 h 119422"/>
                    <a:gd name="connsiteX71" fmla="*/ 103646 w 119503"/>
                    <a:gd name="connsiteY71" fmla="*/ 112683 h 119422"/>
                    <a:gd name="connsiteX72" fmla="*/ 104769 w 119503"/>
                    <a:gd name="connsiteY72" fmla="*/ 111454 h 119422"/>
                    <a:gd name="connsiteX73" fmla="*/ 106242 w 119503"/>
                    <a:gd name="connsiteY73" fmla="*/ 110689 h 119422"/>
                    <a:gd name="connsiteX74" fmla="*/ 105493 w 119503"/>
                    <a:gd name="connsiteY74" fmla="*/ 107731 h 119422"/>
                    <a:gd name="connsiteX75" fmla="*/ 104769 w 119503"/>
                    <a:gd name="connsiteY75" fmla="*/ 106501 h 119422"/>
                    <a:gd name="connsiteX76" fmla="*/ 104195 w 119503"/>
                    <a:gd name="connsiteY76" fmla="*/ 105005 h 119422"/>
                    <a:gd name="connsiteX77" fmla="*/ 102722 w 119503"/>
                    <a:gd name="connsiteY77" fmla="*/ 102046 h 119422"/>
                    <a:gd name="connsiteX78" fmla="*/ 103471 w 119503"/>
                    <a:gd name="connsiteY78" fmla="*/ 98855 h 119422"/>
                    <a:gd name="connsiteX79" fmla="*/ 100325 w 119503"/>
                    <a:gd name="connsiteY79" fmla="*/ 95897 h 119422"/>
                    <a:gd name="connsiteX80" fmla="*/ 96979 w 119503"/>
                    <a:gd name="connsiteY80" fmla="*/ 91442 h 119422"/>
                    <a:gd name="connsiteX81" fmla="*/ 96779 w 119503"/>
                    <a:gd name="connsiteY81" fmla="*/ 87254 h 119422"/>
                    <a:gd name="connsiteX82" fmla="*/ 99201 w 119503"/>
                    <a:gd name="connsiteY82" fmla="*/ 86988 h 119422"/>
                    <a:gd name="connsiteX83" fmla="*/ 99001 w 119503"/>
                    <a:gd name="connsiteY83" fmla="*/ 85526 h 119422"/>
                    <a:gd name="connsiteX84" fmla="*/ 97354 w 119503"/>
                    <a:gd name="connsiteY84" fmla="*/ 78345 h 119422"/>
                    <a:gd name="connsiteX85" fmla="*/ 97154 w 119503"/>
                    <a:gd name="connsiteY85" fmla="*/ 78113 h 119422"/>
                    <a:gd name="connsiteX86" fmla="*/ 98652 w 119503"/>
                    <a:gd name="connsiteY86" fmla="*/ 76617 h 119422"/>
                    <a:gd name="connsiteX87" fmla="*/ 99751 w 119503"/>
                    <a:gd name="connsiteY87" fmla="*/ 77116 h 119422"/>
                    <a:gd name="connsiteX88" fmla="*/ 100874 w 119503"/>
                    <a:gd name="connsiteY88" fmla="*/ 77116 h 119422"/>
                    <a:gd name="connsiteX89" fmla="*/ 102897 w 119503"/>
                    <a:gd name="connsiteY89" fmla="*/ 77880 h 119422"/>
                    <a:gd name="connsiteX90" fmla="*/ 105119 w 119503"/>
                    <a:gd name="connsiteY90" fmla="*/ 77880 h 119422"/>
                    <a:gd name="connsiteX91" fmla="*/ 104769 w 119503"/>
                    <a:gd name="connsiteY91" fmla="*/ 76384 h 119422"/>
                    <a:gd name="connsiteX92" fmla="*/ 105693 w 119503"/>
                    <a:gd name="connsiteY92" fmla="*/ 75653 h 119422"/>
                    <a:gd name="connsiteX93" fmla="*/ 106992 w 119503"/>
                    <a:gd name="connsiteY93" fmla="*/ 72927 h 119422"/>
                    <a:gd name="connsiteX94" fmla="*/ 106792 w 119503"/>
                    <a:gd name="connsiteY94" fmla="*/ 71431 h 119422"/>
                    <a:gd name="connsiteX95" fmla="*/ 107166 w 119503"/>
                    <a:gd name="connsiteY95" fmla="*/ 69703 h 119422"/>
                    <a:gd name="connsiteX96" fmla="*/ 106242 w 119503"/>
                    <a:gd name="connsiteY96" fmla="*/ 67509 h 119422"/>
                    <a:gd name="connsiteX97" fmla="*/ 108664 w 119503"/>
                    <a:gd name="connsiteY97" fmla="*/ 67243 h 119422"/>
                    <a:gd name="connsiteX98" fmla="*/ 110312 w 119503"/>
                    <a:gd name="connsiteY98" fmla="*/ 67010 h 119422"/>
                    <a:gd name="connsiteX99" fmla="*/ 110512 w 119503"/>
                    <a:gd name="connsiteY99" fmla="*/ 65282 h 119422"/>
                    <a:gd name="connsiteX100" fmla="*/ 112360 w 119503"/>
                    <a:gd name="connsiteY100" fmla="*/ 62789 h 119422"/>
                    <a:gd name="connsiteX101" fmla="*/ 115131 w 119503"/>
                    <a:gd name="connsiteY101" fmla="*/ 62323 h 119422"/>
                    <a:gd name="connsiteX102" fmla="*/ 115706 w 119503"/>
                    <a:gd name="connsiteY102" fmla="*/ 58600 h 119422"/>
                    <a:gd name="connsiteX103" fmla="*/ 116430 w 119503"/>
                    <a:gd name="connsiteY103" fmla="*/ 57138 h 119422"/>
                    <a:gd name="connsiteX104" fmla="*/ 117179 w 119503"/>
                    <a:gd name="connsiteY104" fmla="*/ 55409 h 119422"/>
                    <a:gd name="connsiteX105" fmla="*/ 118302 w 119503"/>
                    <a:gd name="connsiteY105" fmla="*/ 50456 h 119422"/>
                    <a:gd name="connsiteX106" fmla="*/ 118677 w 119503"/>
                    <a:gd name="connsiteY106" fmla="*/ 45038 h 119422"/>
                    <a:gd name="connsiteX107" fmla="*/ 119401 w 119503"/>
                    <a:gd name="connsiteY107" fmla="*/ 42811 h 119422"/>
                    <a:gd name="connsiteX108" fmla="*/ 118477 w 119503"/>
                    <a:gd name="connsiteY108" fmla="*/ 41082 h 119422"/>
                    <a:gd name="connsiteX109" fmla="*/ 117928 w 119503"/>
                    <a:gd name="connsiteY109" fmla="*/ 40584 h 119422"/>
                    <a:gd name="connsiteX110" fmla="*/ 117004 w 119503"/>
                    <a:gd name="connsiteY110" fmla="*/ 40351 h 119422"/>
                    <a:gd name="connsiteX111" fmla="*/ 115706 w 119503"/>
                    <a:gd name="connsiteY111" fmla="*/ 38124 h 119422"/>
                    <a:gd name="connsiteX112" fmla="*/ 112734 w 119503"/>
                    <a:gd name="connsiteY112" fmla="*/ 36395 h 119422"/>
                    <a:gd name="connsiteX113" fmla="*/ 109014 w 119503"/>
                    <a:gd name="connsiteY113" fmla="*/ 35398 h 119422"/>
                    <a:gd name="connsiteX114" fmla="*/ 105319 w 119503"/>
                    <a:gd name="connsiteY114" fmla="*/ 33437 h 119422"/>
                    <a:gd name="connsiteX115" fmla="*/ 104395 w 119503"/>
                    <a:gd name="connsiteY115" fmla="*/ 31708 h 119422"/>
                    <a:gd name="connsiteX116" fmla="*/ 102547 w 119503"/>
                    <a:gd name="connsiteY116" fmla="*/ 32207 h 119422"/>
                    <a:gd name="connsiteX117" fmla="*/ 101598 w 119503"/>
                    <a:gd name="connsiteY117" fmla="*/ 34434 h 119422"/>
                    <a:gd name="connsiteX118" fmla="*/ 99376 w 119503"/>
                    <a:gd name="connsiteY118" fmla="*/ 34168 h 119422"/>
                    <a:gd name="connsiteX119" fmla="*/ 94932 w 119503"/>
                    <a:gd name="connsiteY119" fmla="*/ 33670 h 119422"/>
                    <a:gd name="connsiteX120" fmla="*/ 92709 w 119503"/>
                    <a:gd name="connsiteY120" fmla="*/ 35165 h 119422"/>
                    <a:gd name="connsiteX121" fmla="*/ 90487 w 119503"/>
                    <a:gd name="connsiteY121" fmla="*/ 36129 h 119422"/>
                    <a:gd name="connsiteX122" fmla="*/ 89364 w 119503"/>
                    <a:gd name="connsiteY122" fmla="*/ 36894 h 119422"/>
                    <a:gd name="connsiteX123" fmla="*/ 88265 w 119503"/>
                    <a:gd name="connsiteY123" fmla="*/ 36894 h 119422"/>
                    <a:gd name="connsiteX124" fmla="*/ 87516 w 119503"/>
                    <a:gd name="connsiteY124" fmla="*/ 37858 h 119422"/>
                    <a:gd name="connsiteX125" fmla="*/ 86417 w 119503"/>
                    <a:gd name="connsiteY125" fmla="*/ 38124 h 119422"/>
                    <a:gd name="connsiteX126" fmla="*/ 86217 w 119503"/>
                    <a:gd name="connsiteY126" fmla="*/ 39121 h 119422"/>
                    <a:gd name="connsiteX127" fmla="*/ 83246 w 119503"/>
                    <a:gd name="connsiteY127" fmla="*/ 39121 h 119422"/>
                    <a:gd name="connsiteX128" fmla="*/ 81948 w 119503"/>
                    <a:gd name="connsiteY128" fmla="*/ 40850 h 119422"/>
                    <a:gd name="connsiteX129" fmla="*/ 80475 w 119503"/>
                    <a:gd name="connsiteY129" fmla="*/ 40850 h 119422"/>
                    <a:gd name="connsiteX130" fmla="*/ 78802 w 119503"/>
                    <a:gd name="connsiteY130" fmla="*/ 40850 h 119422"/>
                    <a:gd name="connsiteX131" fmla="*/ 76954 w 119503"/>
                    <a:gd name="connsiteY131" fmla="*/ 41082 h 119422"/>
                    <a:gd name="connsiteX132" fmla="*/ 75281 w 119503"/>
                    <a:gd name="connsiteY132" fmla="*/ 40850 h 119422"/>
                    <a:gd name="connsiteX133" fmla="*/ 73234 w 119503"/>
                    <a:gd name="connsiteY133" fmla="*/ 41348 h 119422"/>
                    <a:gd name="connsiteX134" fmla="*/ 75656 w 119503"/>
                    <a:gd name="connsiteY134" fmla="*/ 38623 h 119422"/>
                    <a:gd name="connsiteX135" fmla="*/ 75281 w 119503"/>
                    <a:gd name="connsiteY135" fmla="*/ 37127 h 119422"/>
                    <a:gd name="connsiteX136" fmla="*/ 74732 w 119503"/>
                    <a:gd name="connsiteY136" fmla="*/ 36894 h 119422"/>
                    <a:gd name="connsiteX137" fmla="*/ 74357 w 119503"/>
                    <a:gd name="connsiteY137" fmla="*/ 35897 h 119422"/>
                    <a:gd name="connsiteX138" fmla="*/ 72135 w 119503"/>
                    <a:gd name="connsiteY138" fmla="*/ 35165 h 119422"/>
                    <a:gd name="connsiteX139" fmla="*/ 71011 w 119503"/>
                    <a:gd name="connsiteY139" fmla="*/ 34667 h 119422"/>
                    <a:gd name="connsiteX140" fmla="*/ 70462 w 119503"/>
                    <a:gd name="connsiteY140" fmla="*/ 33171 h 119422"/>
                    <a:gd name="connsiteX141" fmla="*/ 67865 w 119503"/>
                    <a:gd name="connsiteY141" fmla="*/ 32938 h 119422"/>
                    <a:gd name="connsiteX142" fmla="*/ 65269 w 119503"/>
                    <a:gd name="connsiteY142" fmla="*/ 31476 h 119422"/>
                    <a:gd name="connsiteX143" fmla="*/ 64345 w 119503"/>
                    <a:gd name="connsiteY143" fmla="*/ 27021 h 119422"/>
                    <a:gd name="connsiteX144" fmla="*/ 63421 w 119503"/>
                    <a:gd name="connsiteY144" fmla="*/ 24562 h 119422"/>
                    <a:gd name="connsiteX145" fmla="*/ 61374 w 119503"/>
                    <a:gd name="connsiteY145" fmla="*/ 23564 h 119422"/>
                    <a:gd name="connsiteX146" fmla="*/ 59326 w 119503"/>
                    <a:gd name="connsiteY146" fmla="*/ 20340 h 119422"/>
                    <a:gd name="connsiteX147" fmla="*/ 56005 w 119503"/>
                    <a:gd name="connsiteY147" fmla="*/ 19343 h 119422"/>
                    <a:gd name="connsiteX148" fmla="*/ 54882 w 119503"/>
                    <a:gd name="connsiteY148" fmla="*/ 17647 h 119422"/>
                    <a:gd name="connsiteX149" fmla="*/ 53583 w 119503"/>
                    <a:gd name="connsiteY149" fmla="*/ 16384 h 119422"/>
                    <a:gd name="connsiteX150" fmla="*/ 52460 w 119503"/>
                    <a:gd name="connsiteY150" fmla="*/ 13692 h 119422"/>
                    <a:gd name="connsiteX151" fmla="*/ 51536 w 119503"/>
                    <a:gd name="connsiteY151" fmla="*/ 10467 h 119422"/>
                    <a:gd name="connsiteX152" fmla="*/ 47291 w 119503"/>
                    <a:gd name="connsiteY152" fmla="*/ 7775 h 119422"/>
                    <a:gd name="connsiteX153" fmla="*/ 46542 w 119503"/>
                    <a:gd name="connsiteY153" fmla="*/ 8739 h 119422"/>
                    <a:gd name="connsiteX154" fmla="*/ 45418 w 119503"/>
                    <a:gd name="connsiteY154" fmla="*/ 8008 h 119422"/>
                    <a:gd name="connsiteX155" fmla="*/ 45618 w 119503"/>
                    <a:gd name="connsiteY155" fmla="*/ 4318 h 119422"/>
                    <a:gd name="connsiteX156" fmla="*/ 43746 w 119503"/>
                    <a:gd name="connsiteY156" fmla="*/ 2589 h 119422"/>
                    <a:gd name="connsiteX157" fmla="*/ 41174 w 119503"/>
                    <a:gd name="connsiteY157" fmla="*/ 2091 h 119422"/>
                    <a:gd name="connsiteX158" fmla="*/ 40799 w 119503"/>
                    <a:gd name="connsiteY158" fmla="*/ 1592 h 119422"/>
                    <a:gd name="connsiteX159" fmla="*/ 40050 w 119503"/>
                    <a:gd name="connsiteY159" fmla="*/ 1592 h 119422"/>
                    <a:gd name="connsiteX160" fmla="*/ 38552 w 119503"/>
                    <a:gd name="connsiteY160" fmla="*/ 1825 h 119422"/>
                    <a:gd name="connsiteX161" fmla="*/ 36155 w 119503"/>
                    <a:gd name="connsiteY161" fmla="*/ 1093 h 119422"/>
                    <a:gd name="connsiteX162" fmla="*/ 35406 w 119503"/>
                    <a:gd name="connsiteY162" fmla="*/ 96 h 119422"/>
                    <a:gd name="connsiteX163" fmla="*/ 33758 w 119503"/>
                    <a:gd name="connsiteY163" fmla="*/ 362 h 119422"/>
                    <a:gd name="connsiteX164" fmla="*/ 32809 w 119503"/>
                    <a:gd name="connsiteY164" fmla="*/ 1592 h 119422"/>
                    <a:gd name="connsiteX165" fmla="*/ 31511 w 119503"/>
                    <a:gd name="connsiteY165" fmla="*/ 1093 h 119422"/>
                    <a:gd name="connsiteX166" fmla="*/ 28914 w 119503"/>
                    <a:gd name="connsiteY166" fmla="*/ 2091 h 119422"/>
                    <a:gd name="connsiteX167" fmla="*/ 26143 w 119503"/>
                    <a:gd name="connsiteY167" fmla="*/ 2822 h 119422"/>
                    <a:gd name="connsiteX168" fmla="*/ 25968 w 119503"/>
                    <a:gd name="connsiteY168" fmla="*/ 4052 h 119422"/>
                    <a:gd name="connsiteX169" fmla="*/ 22447 w 119503"/>
                    <a:gd name="connsiteY169" fmla="*/ 3055 h 119422"/>
                    <a:gd name="connsiteX170" fmla="*/ 18352 w 119503"/>
                    <a:gd name="connsiteY170" fmla="*/ 2589 h 119422"/>
                    <a:gd name="connsiteX171" fmla="*/ 20949 w 119503"/>
                    <a:gd name="connsiteY171" fmla="*/ 4550 h 119422"/>
                    <a:gd name="connsiteX172" fmla="*/ 21698 w 119503"/>
                    <a:gd name="connsiteY172" fmla="*/ 5049 h 119422"/>
                    <a:gd name="connsiteX173" fmla="*/ 21698 w 119503"/>
                    <a:gd name="connsiteY173" fmla="*/ 6279 h 119422"/>
                    <a:gd name="connsiteX174" fmla="*/ 20200 w 119503"/>
                    <a:gd name="connsiteY174" fmla="*/ 6512 h 119422"/>
                    <a:gd name="connsiteX175" fmla="*/ 18527 w 119503"/>
                    <a:gd name="connsiteY175" fmla="*/ 7010 h 119422"/>
                    <a:gd name="connsiteX176" fmla="*/ 15581 w 119503"/>
                    <a:gd name="connsiteY176" fmla="*/ 6046 h 119422"/>
                    <a:gd name="connsiteX177" fmla="*/ 12235 w 119503"/>
                    <a:gd name="connsiteY177" fmla="*/ 6046 h 119422"/>
                    <a:gd name="connsiteX178" fmla="*/ 10562 w 119503"/>
                    <a:gd name="connsiteY178" fmla="*/ 6046 h 119422"/>
                    <a:gd name="connsiteX179" fmla="*/ 9463 w 119503"/>
                    <a:gd name="connsiteY179" fmla="*/ 7509 h 119422"/>
                    <a:gd name="connsiteX180" fmla="*/ 8340 w 119503"/>
                    <a:gd name="connsiteY180" fmla="*/ 9005 h 119422"/>
                    <a:gd name="connsiteX181" fmla="*/ 7791 w 119503"/>
                    <a:gd name="connsiteY181" fmla="*/ 11465 h 119422"/>
                    <a:gd name="connsiteX182" fmla="*/ 6118 w 119503"/>
                    <a:gd name="connsiteY182" fmla="*/ 11465 h 119422"/>
                    <a:gd name="connsiteX183" fmla="*/ 3146 w 119503"/>
                    <a:gd name="connsiteY183" fmla="*/ 16152 h 119422"/>
                    <a:gd name="connsiteX184" fmla="*/ 2972 w 119503"/>
                    <a:gd name="connsiteY184" fmla="*/ 16384 h 119422"/>
                    <a:gd name="connsiteX185" fmla="*/ 924 w 119503"/>
                    <a:gd name="connsiteY185" fmla="*/ 16650 h 119422"/>
                    <a:gd name="connsiteX186" fmla="*/ 749 w 119503"/>
                    <a:gd name="connsiteY186" fmla="*/ 18113 h 119422"/>
                    <a:gd name="connsiteX187" fmla="*/ 0 w 119503"/>
                    <a:gd name="connsiteY187" fmla="*/ 19609 h 119422"/>
                    <a:gd name="connsiteX188" fmla="*/ 375 w 119503"/>
                    <a:gd name="connsiteY188" fmla="*/ 20606 h 119422"/>
                    <a:gd name="connsiteX189" fmla="*/ 375 w 119503"/>
                    <a:gd name="connsiteY189" fmla="*/ 23066 h 119422"/>
                    <a:gd name="connsiteX190" fmla="*/ 175 w 119503"/>
                    <a:gd name="connsiteY190" fmla="*/ 24063 h 119422"/>
                    <a:gd name="connsiteX191" fmla="*/ 1299 w 119503"/>
                    <a:gd name="connsiteY191" fmla="*/ 24063 h 119422"/>
                    <a:gd name="connsiteX192" fmla="*/ 2422 w 119503"/>
                    <a:gd name="connsiteY192" fmla="*/ 26257 h 119422"/>
                    <a:gd name="connsiteX193" fmla="*/ 4270 w 119503"/>
                    <a:gd name="connsiteY193" fmla="*/ 25293 h 119422"/>
                    <a:gd name="connsiteX194" fmla="*/ 4270 w 119503"/>
                    <a:gd name="connsiteY194" fmla="*/ 25526 h 119422"/>
                    <a:gd name="connsiteX195" fmla="*/ 6292 w 119503"/>
                    <a:gd name="connsiteY195" fmla="*/ 25293 h 119422"/>
                    <a:gd name="connsiteX196" fmla="*/ 6667 w 119503"/>
                    <a:gd name="connsiteY196" fmla="*/ 25791 h 119422"/>
                    <a:gd name="connsiteX197" fmla="*/ 7241 w 119503"/>
                    <a:gd name="connsiteY197" fmla="*/ 25791 h 119422"/>
                    <a:gd name="connsiteX198" fmla="*/ 8340 w 119503"/>
                    <a:gd name="connsiteY198" fmla="*/ 26024 h 119422"/>
                    <a:gd name="connsiteX199" fmla="*/ 9089 w 119503"/>
                    <a:gd name="connsiteY199" fmla="*/ 27753 h 119422"/>
                    <a:gd name="connsiteX200" fmla="*/ 9264 w 119503"/>
                    <a:gd name="connsiteY200" fmla="*/ 29714 h 119422"/>
                    <a:gd name="connsiteX201" fmla="*/ 10387 w 119503"/>
                    <a:gd name="connsiteY201" fmla="*/ 30711 h 119422"/>
                    <a:gd name="connsiteX202" fmla="*/ 11311 w 119503"/>
                    <a:gd name="connsiteY202" fmla="*/ 31941 h 119422"/>
                    <a:gd name="connsiteX203" fmla="*/ 12984 w 119503"/>
                    <a:gd name="connsiteY203" fmla="*/ 32706 h 119422"/>
                    <a:gd name="connsiteX204" fmla="*/ 13733 w 119503"/>
                    <a:gd name="connsiteY204" fmla="*/ 33936 h 119422"/>
                    <a:gd name="connsiteX205" fmla="*/ 14832 w 119503"/>
                    <a:gd name="connsiteY205" fmla="*/ 34434 h 119422"/>
                    <a:gd name="connsiteX206" fmla="*/ 18527 w 119503"/>
                    <a:gd name="connsiteY206" fmla="*/ 35165 h 119422"/>
                    <a:gd name="connsiteX207" fmla="*/ 18527 w 119503"/>
                    <a:gd name="connsiteY207" fmla="*/ 36395 h 119422"/>
                    <a:gd name="connsiteX208" fmla="*/ 18178 w 119503"/>
                    <a:gd name="connsiteY208" fmla="*/ 37127 h 119422"/>
                    <a:gd name="connsiteX209" fmla="*/ 17603 w 119503"/>
                    <a:gd name="connsiteY209" fmla="*/ 41581 h 119422"/>
                    <a:gd name="connsiteX210" fmla="*/ 18527 w 119503"/>
                    <a:gd name="connsiteY210" fmla="*/ 41581 h 119422"/>
                    <a:gd name="connsiteX211" fmla="*/ 19276 w 119503"/>
                    <a:gd name="connsiteY211" fmla="*/ 42811 h 119422"/>
                    <a:gd name="connsiteX212" fmla="*/ 20949 w 119503"/>
                    <a:gd name="connsiteY212" fmla="*/ 44539 h 119422"/>
                    <a:gd name="connsiteX213" fmla="*/ 22797 w 119503"/>
                    <a:gd name="connsiteY213" fmla="*/ 45271 h 119422"/>
                    <a:gd name="connsiteX214" fmla="*/ 22247 w 119503"/>
                    <a:gd name="connsiteY214" fmla="*/ 47764 h 119422"/>
                    <a:gd name="connsiteX215" fmla="*/ 21873 w 119503"/>
                    <a:gd name="connsiteY215" fmla="*/ 48994 h 119422"/>
                    <a:gd name="connsiteX216" fmla="*/ 21698 w 119503"/>
                    <a:gd name="connsiteY216" fmla="*/ 50456 h 119422"/>
                    <a:gd name="connsiteX217" fmla="*/ 19844 w 119503"/>
                    <a:gd name="connsiteY217" fmla="*/ 50378 h 119422"/>
                    <a:gd name="connsiteX218" fmla="*/ 20774 w 119503"/>
                    <a:gd name="connsiteY218" fmla="*/ 50955 h 119422"/>
                    <a:gd name="connsiteX219" fmla="*/ 20400 w 119503"/>
                    <a:gd name="connsiteY219" fmla="*/ 52185 h 119422"/>
                    <a:gd name="connsiteX220" fmla="*/ 18902 w 119503"/>
                    <a:gd name="connsiteY220" fmla="*/ 52185 h 119422"/>
                    <a:gd name="connsiteX221" fmla="*/ 18178 w 119503"/>
                    <a:gd name="connsiteY221" fmla="*/ 52185 h 119422"/>
                    <a:gd name="connsiteX222" fmla="*/ 17603 w 119503"/>
                    <a:gd name="connsiteY222" fmla="*/ 52683 h 119422"/>
                    <a:gd name="connsiteX223" fmla="*/ 16130 w 119503"/>
                    <a:gd name="connsiteY223" fmla="*/ 53182 h 119422"/>
                    <a:gd name="connsiteX224" fmla="*/ 15955 w 119503"/>
                    <a:gd name="connsiteY224" fmla="*/ 55143 h 119422"/>
                    <a:gd name="connsiteX225" fmla="*/ 15581 w 119503"/>
                    <a:gd name="connsiteY225" fmla="*/ 57138 h 119422"/>
                    <a:gd name="connsiteX226" fmla="*/ 14657 w 119503"/>
                    <a:gd name="connsiteY226" fmla="*/ 58135 h 119422"/>
                    <a:gd name="connsiteX227" fmla="*/ 11686 w 119503"/>
                    <a:gd name="connsiteY227" fmla="*/ 58135 h 119422"/>
                    <a:gd name="connsiteX228" fmla="*/ 11486 w 119503"/>
                    <a:gd name="connsiteY228" fmla="*/ 59830 h 119422"/>
                    <a:gd name="connsiteX229" fmla="*/ 11311 w 119503"/>
                    <a:gd name="connsiteY229" fmla="*/ 62789 h 119422"/>
                    <a:gd name="connsiteX230" fmla="*/ 11486 w 119503"/>
                    <a:gd name="connsiteY230" fmla="*/ 66512 h 119422"/>
                    <a:gd name="connsiteX231" fmla="*/ 11860 w 119503"/>
                    <a:gd name="connsiteY231" fmla="*/ 66744 h 119422"/>
                    <a:gd name="connsiteX232" fmla="*/ 12235 w 119503"/>
                    <a:gd name="connsiteY232" fmla="*/ 73160 h 119422"/>
                    <a:gd name="connsiteX233" fmla="*/ 12784 w 119503"/>
                    <a:gd name="connsiteY233" fmla="*/ 76152 h 119422"/>
                    <a:gd name="connsiteX234" fmla="*/ 12410 w 119503"/>
                    <a:gd name="connsiteY234" fmla="*/ 77382 h 119422"/>
                    <a:gd name="connsiteX235" fmla="*/ 12784 w 119503"/>
                    <a:gd name="connsiteY235" fmla="*/ 78113 h 119422"/>
                    <a:gd name="connsiteX236" fmla="*/ 12784 w 119503"/>
                    <a:gd name="connsiteY236" fmla="*/ 78844 h 119422"/>
                    <a:gd name="connsiteX237" fmla="*/ 12235 w 119503"/>
                    <a:gd name="connsiteY237" fmla="*/ 82068 h 119422"/>
                    <a:gd name="connsiteX238" fmla="*/ 12609 w 119503"/>
                    <a:gd name="connsiteY238" fmla="*/ 83298 h 119422"/>
                    <a:gd name="connsiteX239" fmla="*/ 12784 w 119503"/>
                    <a:gd name="connsiteY239" fmla="*/ 85526 h 119422"/>
                    <a:gd name="connsiteX240" fmla="*/ 12609 w 119503"/>
                    <a:gd name="connsiteY240" fmla="*/ 87254 h 119422"/>
                    <a:gd name="connsiteX241" fmla="*/ 12060 w 119503"/>
                    <a:gd name="connsiteY241" fmla="*/ 88484 h 119422"/>
                    <a:gd name="connsiteX242" fmla="*/ 12410 w 119503"/>
                    <a:gd name="connsiteY242" fmla="*/ 89714 h 119422"/>
                    <a:gd name="connsiteX243" fmla="*/ 12410 w 119503"/>
                    <a:gd name="connsiteY243" fmla="*/ 91442 h 119422"/>
                    <a:gd name="connsiteX244" fmla="*/ 12609 w 119503"/>
                    <a:gd name="connsiteY244" fmla="*/ 91442 h 119422"/>
                    <a:gd name="connsiteX245" fmla="*/ 12410 w 119503"/>
                    <a:gd name="connsiteY245" fmla="*/ 93902 h 119422"/>
                    <a:gd name="connsiteX246" fmla="*/ 14457 w 119503"/>
                    <a:gd name="connsiteY246" fmla="*/ 96129 h 119422"/>
                    <a:gd name="connsiteX247" fmla="*/ 19276 w 119503"/>
                    <a:gd name="connsiteY247" fmla="*/ 98357 h 119422"/>
                    <a:gd name="connsiteX248" fmla="*/ 20400 w 119503"/>
                    <a:gd name="connsiteY248" fmla="*/ 99819 h 119422"/>
                    <a:gd name="connsiteX249" fmla="*/ 21698 w 119503"/>
                    <a:gd name="connsiteY249" fmla="*/ 100085 h 119422"/>
                    <a:gd name="connsiteX250" fmla="*/ 23721 w 119503"/>
                    <a:gd name="connsiteY250" fmla="*/ 103276 h 119422"/>
                    <a:gd name="connsiteX251" fmla="*/ 23920 w 119503"/>
                    <a:gd name="connsiteY251" fmla="*/ 102545 h 119422"/>
                    <a:gd name="connsiteX252" fmla="*/ 27266 w 119503"/>
                    <a:gd name="connsiteY252" fmla="*/ 103542 h 119422"/>
                    <a:gd name="connsiteX253" fmla="*/ 27266 w 119503"/>
                    <a:gd name="connsiteY253" fmla="*/ 102046 h 119422"/>
                    <a:gd name="connsiteX254" fmla="*/ 28565 w 119503"/>
                    <a:gd name="connsiteY254" fmla="*/ 101581 h 119422"/>
                    <a:gd name="connsiteX255" fmla="*/ 27990 w 119503"/>
                    <a:gd name="connsiteY255" fmla="*/ 105005 h 119422"/>
                    <a:gd name="connsiteX256" fmla="*/ 28190 w 119503"/>
                    <a:gd name="connsiteY256" fmla="*/ 105005 h 119422"/>
                    <a:gd name="connsiteX257" fmla="*/ 27990 w 119503"/>
                    <a:gd name="connsiteY257" fmla="*/ 107232 h 119422"/>
                    <a:gd name="connsiteX258" fmla="*/ 27815 w 119503"/>
                    <a:gd name="connsiteY258" fmla="*/ 108728 h 119422"/>
                    <a:gd name="connsiteX259" fmla="*/ 27990 w 119503"/>
                    <a:gd name="connsiteY259" fmla="*/ 110190 h 119422"/>
                    <a:gd name="connsiteX260" fmla="*/ 31336 w 119503"/>
                    <a:gd name="connsiteY260" fmla="*/ 109725 h 119422"/>
                    <a:gd name="connsiteX261" fmla="*/ 31711 w 119503"/>
                    <a:gd name="connsiteY261" fmla="*/ 111188 h 119422"/>
                    <a:gd name="connsiteX262" fmla="*/ 32085 w 119503"/>
                    <a:gd name="connsiteY262" fmla="*/ 111188 h 119422"/>
                    <a:gd name="connsiteX263" fmla="*/ 32085 w 119503"/>
                    <a:gd name="connsiteY263" fmla="*/ 111454 h 119422"/>
                    <a:gd name="connsiteX264" fmla="*/ 33009 w 119503"/>
                    <a:gd name="connsiteY264" fmla="*/ 111454 h 119422"/>
                    <a:gd name="connsiteX265" fmla="*/ 33558 w 119503"/>
                    <a:gd name="connsiteY265" fmla="*/ 110689 h 119422"/>
                    <a:gd name="connsiteX266" fmla="*/ 33558 w 119503"/>
                    <a:gd name="connsiteY266" fmla="*/ 110456 h 119422"/>
                    <a:gd name="connsiteX267" fmla="*/ 34482 w 119503"/>
                    <a:gd name="connsiteY267" fmla="*/ 110456 h 119422"/>
                    <a:gd name="connsiteX268" fmla="*/ 35056 w 119503"/>
                    <a:gd name="connsiteY268" fmla="*/ 112418 h 119422"/>
                    <a:gd name="connsiteX269" fmla="*/ 36530 w 119503"/>
                    <a:gd name="connsiteY269" fmla="*/ 112418 h 119422"/>
                    <a:gd name="connsiteX270" fmla="*/ 38377 w 119503"/>
                    <a:gd name="connsiteY270" fmla="*/ 114877 h 119422"/>
                    <a:gd name="connsiteX271" fmla="*/ 38202 w 119503"/>
                    <a:gd name="connsiteY271" fmla="*/ 116107 h 119422"/>
                    <a:gd name="connsiteX272" fmla="*/ 38377 w 119503"/>
                    <a:gd name="connsiteY272" fmla="*/ 116107 h 119422"/>
                    <a:gd name="connsiteX273" fmla="*/ 40225 w 119503"/>
                    <a:gd name="connsiteY273"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61374 w 119503"/>
                    <a:gd name="connsiteY28" fmla="*/ 97127 h 119422"/>
                    <a:gd name="connsiteX29" fmla="*/ 61923 w 119503"/>
                    <a:gd name="connsiteY29" fmla="*/ 99321 h 119422"/>
                    <a:gd name="connsiteX30" fmla="*/ 63596 w 119503"/>
                    <a:gd name="connsiteY30" fmla="*/ 99819 h 119422"/>
                    <a:gd name="connsiteX31" fmla="*/ 64719 w 119503"/>
                    <a:gd name="connsiteY31" fmla="*/ 101082 h 119422"/>
                    <a:gd name="connsiteX32" fmla="*/ 65818 w 119503"/>
                    <a:gd name="connsiteY32" fmla="*/ 103044 h 119422"/>
                    <a:gd name="connsiteX33" fmla="*/ 67691 w 119503"/>
                    <a:gd name="connsiteY33" fmla="*/ 103044 h 119422"/>
                    <a:gd name="connsiteX34" fmla="*/ 68614 w 119503"/>
                    <a:gd name="connsiteY34" fmla="*/ 104273 h 119422"/>
                    <a:gd name="connsiteX35" fmla="*/ 71561 w 119503"/>
                    <a:gd name="connsiteY35" fmla="*/ 105503 h 119422"/>
                    <a:gd name="connsiteX36" fmla="*/ 74732 w 119503"/>
                    <a:gd name="connsiteY36" fmla="*/ 104539 h 119422"/>
                    <a:gd name="connsiteX37" fmla="*/ 77329 w 119503"/>
                    <a:gd name="connsiteY37" fmla="*/ 103276 h 119422"/>
                    <a:gd name="connsiteX38" fmla="*/ 77329 w 119503"/>
                    <a:gd name="connsiteY38" fmla="*/ 105769 h 119422"/>
                    <a:gd name="connsiteX39" fmla="*/ 78977 w 119503"/>
                    <a:gd name="connsiteY39" fmla="*/ 107232 h 119422"/>
                    <a:gd name="connsiteX40" fmla="*/ 80100 w 119503"/>
                    <a:gd name="connsiteY40" fmla="*/ 109459 h 119422"/>
                    <a:gd name="connsiteX41" fmla="*/ 80100 w 119503"/>
                    <a:gd name="connsiteY41" fmla="*/ 111686 h 119422"/>
                    <a:gd name="connsiteX42" fmla="*/ 81573 w 119503"/>
                    <a:gd name="connsiteY42" fmla="*/ 111919 h 119422"/>
                    <a:gd name="connsiteX43" fmla="*/ 82872 w 119503"/>
                    <a:gd name="connsiteY43" fmla="*/ 112185 h 119422"/>
                    <a:gd name="connsiteX44" fmla="*/ 83796 w 119503"/>
                    <a:gd name="connsiteY44" fmla="*/ 111188 h 119422"/>
                    <a:gd name="connsiteX45" fmla="*/ 84545 w 119503"/>
                    <a:gd name="connsiteY45" fmla="*/ 111188 h 119422"/>
                    <a:gd name="connsiteX46" fmla="*/ 85094 w 119503"/>
                    <a:gd name="connsiteY46" fmla="*/ 110456 h 119422"/>
                    <a:gd name="connsiteX47" fmla="*/ 86043 w 119503"/>
                    <a:gd name="connsiteY47" fmla="*/ 115875 h 119422"/>
                    <a:gd name="connsiteX48" fmla="*/ 85294 w 119503"/>
                    <a:gd name="connsiteY48" fmla="*/ 117104 h 119422"/>
                    <a:gd name="connsiteX49" fmla="*/ 86592 w 119503"/>
                    <a:gd name="connsiteY49" fmla="*/ 116606 h 119422"/>
                    <a:gd name="connsiteX50" fmla="*/ 87516 w 119503"/>
                    <a:gd name="connsiteY50" fmla="*/ 117603 h 119422"/>
                    <a:gd name="connsiteX51" fmla="*/ 88440 w 119503"/>
                    <a:gd name="connsiteY51" fmla="*/ 118334 h 119422"/>
                    <a:gd name="connsiteX52" fmla="*/ 89563 w 119503"/>
                    <a:gd name="connsiteY52" fmla="*/ 118334 h 119422"/>
                    <a:gd name="connsiteX53" fmla="*/ 89563 w 119503"/>
                    <a:gd name="connsiteY53" fmla="*/ 117603 h 119422"/>
                    <a:gd name="connsiteX54" fmla="*/ 88814 w 119503"/>
                    <a:gd name="connsiteY54" fmla="*/ 115143 h 119422"/>
                    <a:gd name="connsiteX55" fmla="*/ 87890 w 119503"/>
                    <a:gd name="connsiteY55" fmla="*/ 114412 h 119422"/>
                    <a:gd name="connsiteX56" fmla="*/ 88814 w 119503"/>
                    <a:gd name="connsiteY56" fmla="*/ 113647 h 119422"/>
                    <a:gd name="connsiteX57" fmla="*/ 92335 w 119503"/>
                    <a:gd name="connsiteY57" fmla="*/ 111454 h 119422"/>
                    <a:gd name="connsiteX58" fmla="*/ 93084 w 119503"/>
                    <a:gd name="connsiteY58" fmla="*/ 109958 h 119422"/>
                    <a:gd name="connsiteX59" fmla="*/ 93458 w 119503"/>
                    <a:gd name="connsiteY59" fmla="*/ 109958 h 119422"/>
                    <a:gd name="connsiteX60" fmla="*/ 93084 w 119503"/>
                    <a:gd name="connsiteY60" fmla="*/ 114645 h 119422"/>
                    <a:gd name="connsiteX61" fmla="*/ 94008 w 119503"/>
                    <a:gd name="connsiteY61" fmla="*/ 115143 h 119422"/>
                    <a:gd name="connsiteX62" fmla="*/ 94008 w 119503"/>
                    <a:gd name="connsiteY62" fmla="*/ 116606 h 119422"/>
                    <a:gd name="connsiteX63" fmla="*/ 95681 w 119503"/>
                    <a:gd name="connsiteY63" fmla="*/ 118102 h 119422"/>
                    <a:gd name="connsiteX64" fmla="*/ 96979 w 119503"/>
                    <a:gd name="connsiteY64" fmla="*/ 119332 h 119422"/>
                    <a:gd name="connsiteX65" fmla="*/ 97903 w 119503"/>
                    <a:gd name="connsiteY65" fmla="*/ 117603 h 119422"/>
                    <a:gd name="connsiteX66" fmla="*/ 98277 w 119503"/>
                    <a:gd name="connsiteY66" fmla="*/ 117603 h 119422"/>
                    <a:gd name="connsiteX67" fmla="*/ 98452 w 119503"/>
                    <a:gd name="connsiteY67" fmla="*/ 116872 h 119422"/>
                    <a:gd name="connsiteX68" fmla="*/ 99001 w 119503"/>
                    <a:gd name="connsiteY68" fmla="*/ 116107 h 119422"/>
                    <a:gd name="connsiteX69" fmla="*/ 100325 w 119503"/>
                    <a:gd name="connsiteY69" fmla="*/ 115875 h 119422"/>
                    <a:gd name="connsiteX70" fmla="*/ 101798 w 119503"/>
                    <a:gd name="connsiteY70" fmla="*/ 112916 h 119422"/>
                    <a:gd name="connsiteX71" fmla="*/ 102897 w 119503"/>
                    <a:gd name="connsiteY71" fmla="*/ 114146 h 119422"/>
                    <a:gd name="connsiteX72" fmla="*/ 103646 w 119503"/>
                    <a:gd name="connsiteY72" fmla="*/ 112683 h 119422"/>
                    <a:gd name="connsiteX73" fmla="*/ 104769 w 119503"/>
                    <a:gd name="connsiteY73" fmla="*/ 111454 h 119422"/>
                    <a:gd name="connsiteX74" fmla="*/ 106242 w 119503"/>
                    <a:gd name="connsiteY74" fmla="*/ 110689 h 119422"/>
                    <a:gd name="connsiteX75" fmla="*/ 105493 w 119503"/>
                    <a:gd name="connsiteY75" fmla="*/ 107731 h 119422"/>
                    <a:gd name="connsiteX76" fmla="*/ 104769 w 119503"/>
                    <a:gd name="connsiteY76" fmla="*/ 106501 h 119422"/>
                    <a:gd name="connsiteX77" fmla="*/ 104195 w 119503"/>
                    <a:gd name="connsiteY77" fmla="*/ 105005 h 119422"/>
                    <a:gd name="connsiteX78" fmla="*/ 102722 w 119503"/>
                    <a:gd name="connsiteY78" fmla="*/ 102046 h 119422"/>
                    <a:gd name="connsiteX79" fmla="*/ 103471 w 119503"/>
                    <a:gd name="connsiteY79" fmla="*/ 98855 h 119422"/>
                    <a:gd name="connsiteX80" fmla="*/ 100325 w 119503"/>
                    <a:gd name="connsiteY80" fmla="*/ 95897 h 119422"/>
                    <a:gd name="connsiteX81" fmla="*/ 96979 w 119503"/>
                    <a:gd name="connsiteY81" fmla="*/ 91442 h 119422"/>
                    <a:gd name="connsiteX82" fmla="*/ 96779 w 119503"/>
                    <a:gd name="connsiteY82" fmla="*/ 87254 h 119422"/>
                    <a:gd name="connsiteX83" fmla="*/ 99201 w 119503"/>
                    <a:gd name="connsiteY83" fmla="*/ 86988 h 119422"/>
                    <a:gd name="connsiteX84" fmla="*/ 99001 w 119503"/>
                    <a:gd name="connsiteY84" fmla="*/ 85526 h 119422"/>
                    <a:gd name="connsiteX85" fmla="*/ 97354 w 119503"/>
                    <a:gd name="connsiteY85" fmla="*/ 78345 h 119422"/>
                    <a:gd name="connsiteX86" fmla="*/ 97154 w 119503"/>
                    <a:gd name="connsiteY86" fmla="*/ 78113 h 119422"/>
                    <a:gd name="connsiteX87" fmla="*/ 98652 w 119503"/>
                    <a:gd name="connsiteY87" fmla="*/ 76617 h 119422"/>
                    <a:gd name="connsiteX88" fmla="*/ 99751 w 119503"/>
                    <a:gd name="connsiteY88" fmla="*/ 77116 h 119422"/>
                    <a:gd name="connsiteX89" fmla="*/ 100874 w 119503"/>
                    <a:gd name="connsiteY89" fmla="*/ 77116 h 119422"/>
                    <a:gd name="connsiteX90" fmla="*/ 102897 w 119503"/>
                    <a:gd name="connsiteY90" fmla="*/ 77880 h 119422"/>
                    <a:gd name="connsiteX91" fmla="*/ 105119 w 119503"/>
                    <a:gd name="connsiteY91" fmla="*/ 77880 h 119422"/>
                    <a:gd name="connsiteX92" fmla="*/ 104769 w 119503"/>
                    <a:gd name="connsiteY92" fmla="*/ 76384 h 119422"/>
                    <a:gd name="connsiteX93" fmla="*/ 105693 w 119503"/>
                    <a:gd name="connsiteY93" fmla="*/ 75653 h 119422"/>
                    <a:gd name="connsiteX94" fmla="*/ 106992 w 119503"/>
                    <a:gd name="connsiteY94" fmla="*/ 72927 h 119422"/>
                    <a:gd name="connsiteX95" fmla="*/ 106792 w 119503"/>
                    <a:gd name="connsiteY95" fmla="*/ 71431 h 119422"/>
                    <a:gd name="connsiteX96" fmla="*/ 107166 w 119503"/>
                    <a:gd name="connsiteY96" fmla="*/ 69703 h 119422"/>
                    <a:gd name="connsiteX97" fmla="*/ 106242 w 119503"/>
                    <a:gd name="connsiteY97" fmla="*/ 67509 h 119422"/>
                    <a:gd name="connsiteX98" fmla="*/ 108664 w 119503"/>
                    <a:gd name="connsiteY98" fmla="*/ 67243 h 119422"/>
                    <a:gd name="connsiteX99" fmla="*/ 110312 w 119503"/>
                    <a:gd name="connsiteY99" fmla="*/ 67010 h 119422"/>
                    <a:gd name="connsiteX100" fmla="*/ 110512 w 119503"/>
                    <a:gd name="connsiteY100" fmla="*/ 65282 h 119422"/>
                    <a:gd name="connsiteX101" fmla="*/ 112360 w 119503"/>
                    <a:gd name="connsiteY101" fmla="*/ 62789 h 119422"/>
                    <a:gd name="connsiteX102" fmla="*/ 115131 w 119503"/>
                    <a:gd name="connsiteY102" fmla="*/ 62323 h 119422"/>
                    <a:gd name="connsiteX103" fmla="*/ 115706 w 119503"/>
                    <a:gd name="connsiteY103" fmla="*/ 58600 h 119422"/>
                    <a:gd name="connsiteX104" fmla="*/ 116430 w 119503"/>
                    <a:gd name="connsiteY104" fmla="*/ 57138 h 119422"/>
                    <a:gd name="connsiteX105" fmla="*/ 117179 w 119503"/>
                    <a:gd name="connsiteY105" fmla="*/ 55409 h 119422"/>
                    <a:gd name="connsiteX106" fmla="*/ 118302 w 119503"/>
                    <a:gd name="connsiteY106" fmla="*/ 50456 h 119422"/>
                    <a:gd name="connsiteX107" fmla="*/ 118677 w 119503"/>
                    <a:gd name="connsiteY107" fmla="*/ 45038 h 119422"/>
                    <a:gd name="connsiteX108" fmla="*/ 119401 w 119503"/>
                    <a:gd name="connsiteY108" fmla="*/ 42811 h 119422"/>
                    <a:gd name="connsiteX109" fmla="*/ 118477 w 119503"/>
                    <a:gd name="connsiteY109" fmla="*/ 41082 h 119422"/>
                    <a:gd name="connsiteX110" fmla="*/ 117928 w 119503"/>
                    <a:gd name="connsiteY110" fmla="*/ 40584 h 119422"/>
                    <a:gd name="connsiteX111" fmla="*/ 117004 w 119503"/>
                    <a:gd name="connsiteY111" fmla="*/ 40351 h 119422"/>
                    <a:gd name="connsiteX112" fmla="*/ 115706 w 119503"/>
                    <a:gd name="connsiteY112" fmla="*/ 38124 h 119422"/>
                    <a:gd name="connsiteX113" fmla="*/ 112734 w 119503"/>
                    <a:gd name="connsiteY113" fmla="*/ 36395 h 119422"/>
                    <a:gd name="connsiteX114" fmla="*/ 109014 w 119503"/>
                    <a:gd name="connsiteY114" fmla="*/ 35398 h 119422"/>
                    <a:gd name="connsiteX115" fmla="*/ 105319 w 119503"/>
                    <a:gd name="connsiteY115" fmla="*/ 33437 h 119422"/>
                    <a:gd name="connsiteX116" fmla="*/ 104395 w 119503"/>
                    <a:gd name="connsiteY116" fmla="*/ 31708 h 119422"/>
                    <a:gd name="connsiteX117" fmla="*/ 102547 w 119503"/>
                    <a:gd name="connsiteY117" fmla="*/ 32207 h 119422"/>
                    <a:gd name="connsiteX118" fmla="*/ 101598 w 119503"/>
                    <a:gd name="connsiteY118" fmla="*/ 34434 h 119422"/>
                    <a:gd name="connsiteX119" fmla="*/ 99376 w 119503"/>
                    <a:gd name="connsiteY119" fmla="*/ 34168 h 119422"/>
                    <a:gd name="connsiteX120" fmla="*/ 94932 w 119503"/>
                    <a:gd name="connsiteY120" fmla="*/ 33670 h 119422"/>
                    <a:gd name="connsiteX121" fmla="*/ 92709 w 119503"/>
                    <a:gd name="connsiteY121" fmla="*/ 35165 h 119422"/>
                    <a:gd name="connsiteX122" fmla="*/ 90487 w 119503"/>
                    <a:gd name="connsiteY122" fmla="*/ 36129 h 119422"/>
                    <a:gd name="connsiteX123" fmla="*/ 89364 w 119503"/>
                    <a:gd name="connsiteY123" fmla="*/ 36894 h 119422"/>
                    <a:gd name="connsiteX124" fmla="*/ 88265 w 119503"/>
                    <a:gd name="connsiteY124" fmla="*/ 36894 h 119422"/>
                    <a:gd name="connsiteX125" fmla="*/ 87516 w 119503"/>
                    <a:gd name="connsiteY125" fmla="*/ 37858 h 119422"/>
                    <a:gd name="connsiteX126" fmla="*/ 86417 w 119503"/>
                    <a:gd name="connsiteY126" fmla="*/ 38124 h 119422"/>
                    <a:gd name="connsiteX127" fmla="*/ 86217 w 119503"/>
                    <a:gd name="connsiteY127" fmla="*/ 39121 h 119422"/>
                    <a:gd name="connsiteX128" fmla="*/ 83246 w 119503"/>
                    <a:gd name="connsiteY128" fmla="*/ 39121 h 119422"/>
                    <a:gd name="connsiteX129" fmla="*/ 81948 w 119503"/>
                    <a:gd name="connsiteY129" fmla="*/ 40850 h 119422"/>
                    <a:gd name="connsiteX130" fmla="*/ 80475 w 119503"/>
                    <a:gd name="connsiteY130" fmla="*/ 40850 h 119422"/>
                    <a:gd name="connsiteX131" fmla="*/ 78802 w 119503"/>
                    <a:gd name="connsiteY131" fmla="*/ 40850 h 119422"/>
                    <a:gd name="connsiteX132" fmla="*/ 76954 w 119503"/>
                    <a:gd name="connsiteY132" fmla="*/ 41082 h 119422"/>
                    <a:gd name="connsiteX133" fmla="*/ 75281 w 119503"/>
                    <a:gd name="connsiteY133" fmla="*/ 40850 h 119422"/>
                    <a:gd name="connsiteX134" fmla="*/ 73234 w 119503"/>
                    <a:gd name="connsiteY134" fmla="*/ 41348 h 119422"/>
                    <a:gd name="connsiteX135" fmla="*/ 75656 w 119503"/>
                    <a:gd name="connsiteY135" fmla="*/ 38623 h 119422"/>
                    <a:gd name="connsiteX136" fmla="*/ 75281 w 119503"/>
                    <a:gd name="connsiteY136" fmla="*/ 37127 h 119422"/>
                    <a:gd name="connsiteX137" fmla="*/ 74732 w 119503"/>
                    <a:gd name="connsiteY137" fmla="*/ 36894 h 119422"/>
                    <a:gd name="connsiteX138" fmla="*/ 74357 w 119503"/>
                    <a:gd name="connsiteY138" fmla="*/ 35897 h 119422"/>
                    <a:gd name="connsiteX139" fmla="*/ 72135 w 119503"/>
                    <a:gd name="connsiteY139" fmla="*/ 35165 h 119422"/>
                    <a:gd name="connsiteX140" fmla="*/ 71011 w 119503"/>
                    <a:gd name="connsiteY140" fmla="*/ 34667 h 119422"/>
                    <a:gd name="connsiteX141" fmla="*/ 70462 w 119503"/>
                    <a:gd name="connsiteY141" fmla="*/ 33171 h 119422"/>
                    <a:gd name="connsiteX142" fmla="*/ 67865 w 119503"/>
                    <a:gd name="connsiteY142" fmla="*/ 32938 h 119422"/>
                    <a:gd name="connsiteX143" fmla="*/ 65269 w 119503"/>
                    <a:gd name="connsiteY143" fmla="*/ 31476 h 119422"/>
                    <a:gd name="connsiteX144" fmla="*/ 64345 w 119503"/>
                    <a:gd name="connsiteY144" fmla="*/ 27021 h 119422"/>
                    <a:gd name="connsiteX145" fmla="*/ 63421 w 119503"/>
                    <a:gd name="connsiteY145" fmla="*/ 24562 h 119422"/>
                    <a:gd name="connsiteX146" fmla="*/ 61374 w 119503"/>
                    <a:gd name="connsiteY146" fmla="*/ 23564 h 119422"/>
                    <a:gd name="connsiteX147" fmla="*/ 59326 w 119503"/>
                    <a:gd name="connsiteY147" fmla="*/ 20340 h 119422"/>
                    <a:gd name="connsiteX148" fmla="*/ 56005 w 119503"/>
                    <a:gd name="connsiteY148" fmla="*/ 19343 h 119422"/>
                    <a:gd name="connsiteX149" fmla="*/ 54882 w 119503"/>
                    <a:gd name="connsiteY149" fmla="*/ 17647 h 119422"/>
                    <a:gd name="connsiteX150" fmla="*/ 53583 w 119503"/>
                    <a:gd name="connsiteY150" fmla="*/ 16384 h 119422"/>
                    <a:gd name="connsiteX151" fmla="*/ 52460 w 119503"/>
                    <a:gd name="connsiteY151" fmla="*/ 13692 h 119422"/>
                    <a:gd name="connsiteX152" fmla="*/ 51536 w 119503"/>
                    <a:gd name="connsiteY152" fmla="*/ 10467 h 119422"/>
                    <a:gd name="connsiteX153" fmla="*/ 47291 w 119503"/>
                    <a:gd name="connsiteY153" fmla="*/ 7775 h 119422"/>
                    <a:gd name="connsiteX154" fmla="*/ 46542 w 119503"/>
                    <a:gd name="connsiteY154" fmla="*/ 8739 h 119422"/>
                    <a:gd name="connsiteX155" fmla="*/ 45418 w 119503"/>
                    <a:gd name="connsiteY155" fmla="*/ 8008 h 119422"/>
                    <a:gd name="connsiteX156" fmla="*/ 45618 w 119503"/>
                    <a:gd name="connsiteY156" fmla="*/ 4318 h 119422"/>
                    <a:gd name="connsiteX157" fmla="*/ 43746 w 119503"/>
                    <a:gd name="connsiteY157" fmla="*/ 2589 h 119422"/>
                    <a:gd name="connsiteX158" fmla="*/ 41174 w 119503"/>
                    <a:gd name="connsiteY158" fmla="*/ 2091 h 119422"/>
                    <a:gd name="connsiteX159" fmla="*/ 40799 w 119503"/>
                    <a:gd name="connsiteY159" fmla="*/ 1592 h 119422"/>
                    <a:gd name="connsiteX160" fmla="*/ 40050 w 119503"/>
                    <a:gd name="connsiteY160" fmla="*/ 1592 h 119422"/>
                    <a:gd name="connsiteX161" fmla="*/ 38552 w 119503"/>
                    <a:gd name="connsiteY161" fmla="*/ 1825 h 119422"/>
                    <a:gd name="connsiteX162" fmla="*/ 36155 w 119503"/>
                    <a:gd name="connsiteY162" fmla="*/ 1093 h 119422"/>
                    <a:gd name="connsiteX163" fmla="*/ 35406 w 119503"/>
                    <a:gd name="connsiteY163" fmla="*/ 96 h 119422"/>
                    <a:gd name="connsiteX164" fmla="*/ 33758 w 119503"/>
                    <a:gd name="connsiteY164" fmla="*/ 362 h 119422"/>
                    <a:gd name="connsiteX165" fmla="*/ 32809 w 119503"/>
                    <a:gd name="connsiteY165" fmla="*/ 1592 h 119422"/>
                    <a:gd name="connsiteX166" fmla="*/ 31511 w 119503"/>
                    <a:gd name="connsiteY166" fmla="*/ 1093 h 119422"/>
                    <a:gd name="connsiteX167" fmla="*/ 28914 w 119503"/>
                    <a:gd name="connsiteY167" fmla="*/ 2091 h 119422"/>
                    <a:gd name="connsiteX168" fmla="*/ 26143 w 119503"/>
                    <a:gd name="connsiteY168" fmla="*/ 2822 h 119422"/>
                    <a:gd name="connsiteX169" fmla="*/ 25968 w 119503"/>
                    <a:gd name="connsiteY169" fmla="*/ 4052 h 119422"/>
                    <a:gd name="connsiteX170" fmla="*/ 22447 w 119503"/>
                    <a:gd name="connsiteY170" fmla="*/ 3055 h 119422"/>
                    <a:gd name="connsiteX171" fmla="*/ 18352 w 119503"/>
                    <a:gd name="connsiteY171" fmla="*/ 2589 h 119422"/>
                    <a:gd name="connsiteX172" fmla="*/ 20949 w 119503"/>
                    <a:gd name="connsiteY172" fmla="*/ 4550 h 119422"/>
                    <a:gd name="connsiteX173" fmla="*/ 21698 w 119503"/>
                    <a:gd name="connsiteY173" fmla="*/ 5049 h 119422"/>
                    <a:gd name="connsiteX174" fmla="*/ 21698 w 119503"/>
                    <a:gd name="connsiteY174" fmla="*/ 6279 h 119422"/>
                    <a:gd name="connsiteX175" fmla="*/ 20200 w 119503"/>
                    <a:gd name="connsiteY175" fmla="*/ 6512 h 119422"/>
                    <a:gd name="connsiteX176" fmla="*/ 18527 w 119503"/>
                    <a:gd name="connsiteY176" fmla="*/ 7010 h 119422"/>
                    <a:gd name="connsiteX177" fmla="*/ 15581 w 119503"/>
                    <a:gd name="connsiteY177" fmla="*/ 6046 h 119422"/>
                    <a:gd name="connsiteX178" fmla="*/ 12235 w 119503"/>
                    <a:gd name="connsiteY178" fmla="*/ 6046 h 119422"/>
                    <a:gd name="connsiteX179" fmla="*/ 10562 w 119503"/>
                    <a:gd name="connsiteY179" fmla="*/ 6046 h 119422"/>
                    <a:gd name="connsiteX180" fmla="*/ 9463 w 119503"/>
                    <a:gd name="connsiteY180" fmla="*/ 7509 h 119422"/>
                    <a:gd name="connsiteX181" fmla="*/ 8340 w 119503"/>
                    <a:gd name="connsiteY181" fmla="*/ 9005 h 119422"/>
                    <a:gd name="connsiteX182" fmla="*/ 7791 w 119503"/>
                    <a:gd name="connsiteY182" fmla="*/ 11465 h 119422"/>
                    <a:gd name="connsiteX183" fmla="*/ 6118 w 119503"/>
                    <a:gd name="connsiteY183" fmla="*/ 11465 h 119422"/>
                    <a:gd name="connsiteX184" fmla="*/ 3146 w 119503"/>
                    <a:gd name="connsiteY184" fmla="*/ 16152 h 119422"/>
                    <a:gd name="connsiteX185" fmla="*/ 2972 w 119503"/>
                    <a:gd name="connsiteY185" fmla="*/ 16384 h 119422"/>
                    <a:gd name="connsiteX186" fmla="*/ 924 w 119503"/>
                    <a:gd name="connsiteY186" fmla="*/ 16650 h 119422"/>
                    <a:gd name="connsiteX187" fmla="*/ 749 w 119503"/>
                    <a:gd name="connsiteY187" fmla="*/ 18113 h 119422"/>
                    <a:gd name="connsiteX188" fmla="*/ 0 w 119503"/>
                    <a:gd name="connsiteY188" fmla="*/ 19609 h 119422"/>
                    <a:gd name="connsiteX189" fmla="*/ 375 w 119503"/>
                    <a:gd name="connsiteY189" fmla="*/ 20606 h 119422"/>
                    <a:gd name="connsiteX190" fmla="*/ 375 w 119503"/>
                    <a:gd name="connsiteY190" fmla="*/ 23066 h 119422"/>
                    <a:gd name="connsiteX191" fmla="*/ 175 w 119503"/>
                    <a:gd name="connsiteY191" fmla="*/ 24063 h 119422"/>
                    <a:gd name="connsiteX192" fmla="*/ 1299 w 119503"/>
                    <a:gd name="connsiteY192" fmla="*/ 24063 h 119422"/>
                    <a:gd name="connsiteX193" fmla="*/ 2422 w 119503"/>
                    <a:gd name="connsiteY193" fmla="*/ 26257 h 119422"/>
                    <a:gd name="connsiteX194" fmla="*/ 4270 w 119503"/>
                    <a:gd name="connsiteY194" fmla="*/ 25293 h 119422"/>
                    <a:gd name="connsiteX195" fmla="*/ 4270 w 119503"/>
                    <a:gd name="connsiteY195" fmla="*/ 25526 h 119422"/>
                    <a:gd name="connsiteX196" fmla="*/ 6292 w 119503"/>
                    <a:gd name="connsiteY196" fmla="*/ 25293 h 119422"/>
                    <a:gd name="connsiteX197" fmla="*/ 6667 w 119503"/>
                    <a:gd name="connsiteY197" fmla="*/ 25791 h 119422"/>
                    <a:gd name="connsiteX198" fmla="*/ 7241 w 119503"/>
                    <a:gd name="connsiteY198" fmla="*/ 25791 h 119422"/>
                    <a:gd name="connsiteX199" fmla="*/ 8340 w 119503"/>
                    <a:gd name="connsiteY199" fmla="*/ 26024 h 119422"/>
                    <a:gd name="connsiteX200" fmla="*/ 9089 w 119503"/>
                    <a:gd name="connsiteY200" fmla="*/ 27753 h 119422"/>
                    <a:gd name="connsiteX201" fmla="*/ 9264 w 119503"/>
                    <a:gd name="connsiteY201" fmla="*/ 29714 h 119422"/>
                    <a:gd name="connsiteX202" fmla="*/ 10387 w 119503"/>
                    <a:gd name="connsiteY202" fmla="*/ 30711 h 119422"/>
                    <a:gd name="connsiteX203" fmla="*/ 11311 w 119503"/>
                    <a:gd name="connsiteY203" fmla="*/ 31941 h 119422"/>
                    <a:gd name="connsiteX204" fmla="*/ 12984 w 119503"/>
                    <a:gd name="connsiteY204" fmla="*/ 32706 h 119422"/>
                    <a:gd name="connsiteX205" fmla="*/ 13733 w 119503"/>
                    <a:gd name="connsiteY205" fmla="*/ 33936 h 119422"/>
                    <a:gd name="connsiteX206" fmla="*/ 14832 w 119503"/>
                    <a:gd name="connsiteY206" fmla="*/ 34434 h 119422"/>
                    <a:gd name="connsiteX207" fmla="*/ 18527 w 119503"/>
                    <a:gd name="connsiteY207" fmla="*/ 35165 h 119422"/>
                    <a:gd name="connsiteX208" fmla="*/ 18527 w 119503"/>
                    <a:gd name="connsiteY208" fmla="*/ 36395 h 119422"/>
                    <a:gd name="connsiteX209" fmla="*/ 18178 w 119503"/>
                    <a:gd name="connsiteY209" fmla="*/ 37127 h 119422"/>
                    <a:gd name="connsiteX210" fmla="*/ 17603 w 119503"/>
                    <a:gd name="connsiteY210" fmla="*/ 41581 h 119422"/>
                    <a:gd name="connsiteX211" fmla="*/ 18527 w 119503"/>
                    <a:gd name="connsiteY211" fmla="*/ 41581 h 119422"/>
                    <a:gd name="connsiteX212" fmla="*/ 19276 w 119503"/>
                    <a:gd name="connsiteY212" fmla="*/ 42811 h 119422"/>
                    <a:gd name="connsiteX213" fmla="*/ 20949 w 119503"/>
                    <a:gd name="connsiteY213" fmla="*/ 44539 h 119422"/>
                    <a:gd name="connsiteX214" fmla="*/ 22797 w 119503"/>
                    <a:gd name="connsiteY214" fmla="*/ 45271 h 119422"/>
                    <a:gd name="connsiteX215" fmla="*/ 22247 w 119503"/>
                    <a:gd name="connsiteY215" fmla="*/ 47764 h 119422"/>
                    <a:gd name="connsiteX216" fmla="*/ 21873 w 119503"/>
                    <a:gd name="connsiteY216" fmla="*/ 48994 h 119422"/>
                    <a:gd name="connsiteX217" fmla="*/ 21698 w 119503"/>
                    <a:gd name="connsiteY217" fmla="*/ 50456 h 119422"/>
                    <a:gd name="connsiteX218" fmla="*/ 19844 w 119503"/>
                    <a:gd name="connsiteY218" fmla="*/ 50378 h 119422"/>
                    <a:gd name="connsiteX219" fmla="*/ 20774 w 119503"/>
                    <a:gd name="connsiteY219" fmla="*/ 50955 h 119422"/>
                    <a:gd name="connsiteX220" fmla="*/ 20400 w 119503"/>
                    <a:gd name="connsiteY220" fmla="*/ 52185 h 119422"/>
                    <a:gd name="connsiteX221" fmla="*/ 18902 w 119503"/>
                    <a:gd name="connsiteY221" fmla="*/ 52185 h 119422"/>
                    <a:gd name="connsiteX222" fmla="*/ 18178 w 119503"/>
                    <a:gd name="connsiteY222" fmla="*/ 52185 h 119422"/>
                    <a:gd name="connsiteX223" fmla="*/ 17603 w 119503"/>
                    <a:gd name="connsiteY223" fmla="*/ 52683 h 119422"/>
                    <a:gd name="connsiteX224" fmla="*/ 16130 w 119503"/>
                    <a:gd name="connsiteY224" fmla="*/ 53182 h 119422"/>
                    <a:gd name="connsiteX225" fmla="*/ 15955 w 119503"/>
                    <a:gd name="connsiteY225" fmla="*/ 55143 h 119422"/>
                    <a:gd name="connsiteX226" fmla="*/ 15581 w 119503"/>
                    <a:gd name="connsiteY226" fmla="*/ 57138 h 119422"/>
                    <a:gd name="connsiteX227" fmla="*/ 14657 w 119503"/>
                    <a:gd name="connsiteY227" fmla="*/ 58135 h 119422"/>
                    <a:gd name="connsiteX228" fmla="*/ 11686 w 119503"/>
                    <a:gd name="connsiteY228" fmla="*/ 58135 h 119422"/>
                    <a:gd name="connsiteX229" fmla="*/ 11486 w 119503"/>
                    <a:gd name="connsiteY229" fmla="*/ 59830 h 119422"/>
                    <a:gd name="connsiteX230" fmla="*/ 11311 w 119503"/>
                    <a:gd name="connsiteY230" fmla="*/ 62789 h 119422"/>
                    <a:gd name="connsiteX231" fmla="*/ 11486 w 119503"/>
                    <a:gd name="connsiteY231" fmla="*/ 66512 h 119422"/>
                    <a:gd name="connsiteX232" fmla="*/ 11860 w 119503"/>
                    <a:gd name="connsiteY232" fmla="*/ 66744 h 119422"/>
                    <a:gd name="connsiteX233" fmla="*/ 12235 w 119503"/>
                    <a:gd name="connsiteY233" fmla="*/ 73160 h 119422"/>
                    <a:gd name="connsiteX234" fmla="*/ 12784 w 119503"/>
                    <a:gd name="connsiteY234" fmla="*/ 76152 h 119422"/>
                    <a:gd name="connsiteX235" fmla="*/ 12410 w 119503"/>
                    <a:gd name="connsiteY235" fmla="*/ 77382 h 119422"/>
                    <a:gd name="connsiteX236" fmla="*/ 12784 w 119503"/>
                    <a:gd name="connsiteY236" fmla="*/ 78113 h 119422"/>
                    <a:gd name="connsiteX237" fmla="*/ 12784 w 119503"/>
                    <a:gd name="connsiteY237" fmla="*/ 78844 h 119422"/>
                    <a:gd name="connsiteX238" fmla="*/ 12235 w 119503"/>
                    <a:gd name="connsiteY238" fmla="*/ 82068 h 119422"/>
                    <a:gd name="connsiteX239" fmla="*/ 12609 w 119503"/>
                    <a:gd name="connsiteY239" fmla="*/ 83298 h 119422"/>
                    <a:gd name="connsiteX240" fmla="*/ 12784 w 119503"/>
                    <a:gd name="connsiteY240" fmla="*/ 85526 h 119422"/>
                    <a:gd name="connsiteX241" fmla="*/ 12609 w 119503"/>
                    <a:gd name="connsiteY241" fmla="*/ 87254 h 119422"/>
                    <a:gd name="connsiteX242" fmla="*/ 12060 w 119503"/>
                    <a:gd name="connsiteY242" fmla="*/ 88484 h 119422"/>
                    <a:gd name="connsiteX243" fmla="*/ 12410 w 119503"/>
                    <a:gd name="connsiteY243" fmla="*/ 89714 h 119422"/>
                    <a:gd name="connsiteX244" fmla="*/ 12410 w 119503"/>
                    <a:gd name="connsiteY244" fmla="*/ 91442 h 119422"/>
                    <a:gd name="connsiteX245" fmla="*/ 12609 w 119503"/>
                    <a:gd name="connsiteY245" fmla="*/ 91442 h 119422"/>
                    <a:gd name="connsiteX246" fmla="*/ 12410 w 119503"/>
                    <a:gd name="connsiteY246" fmla="*/ 93902 h 119422"/>
                    <a:gd name="connsiteX247" fmla="*/ 14457 w 119503"/>
                    <a:gd name="connsiteY247" fmla="*/ 96129 h 119422"/>
                    <a:gd name="connsiteX248" fmla="*/ 19276 w 119503"/>
                    <a:gd name="connsiteY248" fmla="*/ 98357 h 119422"/>
                    <a:gd name="connsiteX249" fmla="*/ 20400 w 119503"/>
                    <a:gd name="connsiteY249" fmla="*/ 99819 h 119422"/>
                    <a:gd name="connsiteX250" fmla="*/ 21698 w 119503"/>
                    <a:gd name="connsiteY250" fmla="*/ 100085 h 119422"/>
                    <a:gd name="connsiteX251" fmla="*/ 23721 w 119503"/>
                    <a:gd name="connsiteY251" fmla="*/ 103276 h 119422"/>
                    <a:gd name="connsiteX252" fmla="*/ 23920 w 119503"/>
                    <a:gd name="connsiteY252" fmla="*/ 102545 h 119422"/>
                    <a:gd name="connsiteX253" fmla="*/ 27266 w 119503"/>
                    <a:gd name="connsiteY253" fmla="*/ 103542 h 119422"/>
                    <a:gd name="connsiteX254" fmla="*/ 27266 w 119503"/>
                    <a:gd name="connsiteY254" fmla="*/ 102046 h 119422"/>
                    <a:gd name="connsiteX255" fmla="*/ 28565 w 119503"/>
                    <a:gd name="connsiteY255" fmla="*/ 101581 h 119422"/>
                    <a:gd name="connsiteX256" fmla="*/ 27990 w 119503"/>
                    <a:gd name="connsiteY256" fmla="*/ 105005 h 119422"/>
                    <a:gd name="connsiteX257" fmla="*/ 28190 w 119503"/>
                    <a:gd name="connsiteY257" fmla="*/ 105005 h 119422"/>
                    <a:gd name="connsiteX258" fmla="*/ 27990 w 119503"/>
                    <a:gd name="connsiteY258" fmla="*/ 107232 h 119422"/>
                    <a:gd name="connsiteX259" fmla="*/ 27815 w 119503"/>
                    <a:gd name="connsiteY259" fmla="*/ 108728 h 119422"/>
                    <a:gd name="connsiteX260" fmla="*/ 27990 w 119503"/>
                    <a:gd name="connsiteY260" fmla="*/ 110190 h 119422"/>
                    <a:gd name="connsiteX261" fmla="*/ 31336 w 119503"/>
                    <a:gd name="connsiteY261" fmla="*/ 109725 h 119422"/>
                    <a:gd name="connsiteX262" fmla="*/ 31711 w 119503"/>
                    <a:gd name="connsiteY262" fmla="*/ 111188 h 119422"/>
                    <a:gd name="connsiteX263" fmla="*/ 32085 w 119503"/>
                    <a:gd name="connsiteY263" fmla="*/ 111188 h 119422"/>
                    <a:gd name="connsiteX264" fmla="*/ 32085 w 119503"/>
                    <a:gd name="connsiteY264" fmla="*/ 111454 h 119422"/>
                    <a:gd name="connsiteX265" fmla="*/ 33009 w 119503"/>
                    <a:gd name="connsiteY265" fmla="*/ 111454 h 119422"/>
                    <a:gd name="connsiteX266" fmla="*/ 33558 w 119503"/>
                    <a:gd name="connsiteY266" fmla="*/ 110689 h 119422"/>
                    <a:gd name="connsiteX267" fmla="*/ 33558 w 119503"/>
                    <a:gd name="connsiteY267" fmla="*/ 110456 h 119422"/>
                    <a:gd name="connsiteX268" fmla="*/ 34482 w 119503"/>
                    <a:gd name="connsiteY268" fmla="*/ 110456 h 119422"/>
                    <a:gd name="connsiteX269" fmla="*/ 35056 w 119503"/>
                    <a:gd name="connsiteY269" fmla="*/ 112418 h 119422"/>
                    <a:gd name="connsiteX270" fmla="*/ 36530 w 119503"/>
                    <a:gd name="connsiteY270" fmla="*/ 112418 h 119422"/>
                    <a:gd name="connsiteX271" fmla="*/ 38377 w 119503"/>
                    <a:gd name="connsiteY271" fmla="*/ 114877 h 119422"/>
                    <a:gd name="connsiteX272" fmla="*/ 38202 w 119503"/>
                    <a:gd name="connsiteY272" fmla="*/ 116107 h 119422"/>
                    <a:gd name="connsiteX273" fmla="*/ 38377 w 119503"/>
                    <a:gd name="connsiteY273" fmla="*/ 116107 h 119422"/>
                    <a:gd name="connsiteX274" fmla="*/ 40225 w 119503"/>
                    <a:gd name="connsiteY274"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1698 w 119503"/>
                    <a:gd name="connsiteY218" fmla="*/ 50456 h 119422"/>
                    <a:gd name="connsiteX219" fmla="*/ 19844 w 119503"/>
                    <a:gd name="connsiteY219" fmla="*/ 50378 h 119422"/>
                    <a:gd name="connsiteX220" fmla="*/ 20774 w 119503"/>
                    <a:gd name="connsiteY220" fmla="*/ 50955 h 119422"/>
                    <a:gd name="connsiteX221" fmla="*/ 20400 w 119503"/>
                    <a:gd name="connsiteY221" fmla="*/ 52185 h 119422"/>
                    <a:gd name="connsiteX222" fmla="*/ 18902 w 119503"/>
                    <a:gd name="connsiteY222" fmla="*/ 52185 h 119422"/>
                    <a:gd name="connsiteX223" fmla="*/ 18178 w 119503"/>
                    <a:gd name="connsiteY223" fmla="*/ 52185 h 119422"/>
                    <a:gd name="connsiteX224" fmla="*/ 17603 w 119503"/>
                    <a:gd name="connsiteY224" fmla="*/ 52683 h 119422"/>
                    <a:gd name="connsiteX225" fmla="*/ 16130 w 119503"/>
                    <a:gd name="connsiteY225" fmla="*/ 53182 h 119422"/>
                    <a:gd name="connsiteX226" fmla="*/ 15955 w 119503"/>
                    <a:gd name="connsiteY226" fmla="*/ 55143 h 119422"/>
                    <a:gd name="connsiteX227" fmla="*/ 15581 w 119503"/>
                    <a:gd name="connsiteY227" fmla="*/ 57138 h 119422"/>
                    <a:gd name="connsiteX228" fmla="*/ 14657 w 119503"/>
                    <a:gd name="connsiteY228" fmla="*/ 58135 h 119422"/>
                    <a:gd name="connsiteX229" fmla="*/ 11686 w 119503"/>
                    <a:gd name="connsiteY229" fmla="*/ 58135 h 119422"/>
                    <a:gd name="connsiteX230" fmla="*/ 11486 w 119503"/>
                    <a:gd name="connsiteY230" fmla="*/ 59830 h 119422"/>
                    <a:gd name="connsiteX231" fmla="*/ 11311 w 119503"/>
                    <a:gd name="connsiteY231" fmla="*/ 62789 h 119422"/>
                    <a:gd name="connsiteX232" fmla="*/ 11486 w 119503"/>
                    <a:gd name="connsiteY232" fmla="*/ 66512 h 119422"/>
                    <a:gd name="connsiteX233" fmla="*/ 11860 w 119503"/>
                    <a:gd name="connsiteY233" fmla="*/ 66744 h 119422"/>
                    <a:gd name="connsiteX234" fmla="*/ 12235 w 119503"/>
                    <a:gd name="connsiteY234" fmla="*/ 73160 h 119422"/>
                    <a:gd name="connsiteX235" fmla="*/ 12784 w 119503"/>
                    <a:gd name="connsiteY235" fmla="*/ 76152 h 119422"/>
                    <a:gd name="connsiteX236" fmla="*/ 12410 w 119503"/>
                    <a:gd name="connsiteY236" fmla="*/ 77382 h 119422"/>
                    <a:gd name="connsiteX237" fmla="*/ 12784 w 119503"/>
                    <a:gd name="connsiteY237" fmla="*/ 78113 h 119422"/>
                    <a:gd name="connsiteX238" fmla="*/ 12784 w 119503"/>
                    <a:gd name="connsiteY238" fmla="*/ 78844 h 119422"/>
                    <a:gd name="connsiteX239" fmla="*/ 12235 w 119503"/>
                    <a:gd name="connsiteY239" fmla="*/ 82068 h 119422"/>
                    <a:gd name="connsiteX240" fmla="*/ 12609 w 119503"/>
                    <a:gd name="connsiteY240" fmla="*/ 83298 h 119422"/>
                    <a:gd name="connsiteX241" fmla="*/ 12784 w 119503"/>
                    <a:gd name="connsiteY241" fmla="*/ 85526 h 119422"/>
                    <a:gd name="connsiteX242" fmla="*/ 12609 w 119503"/>
                    <a:gd name="connsiteY242" fmla="*/ 87254 h 119422"/>
                    <a:gd name="connsiteX243" fmla="*/ 12060 w 119503"/>
                    <a:gd name="connsiteY243" fmla="*/ 88484 h 119422"/>
                    <a:gd name="connsiteX244" fmla="*/ 12410 w 119503"/>
                    <a:gd name="connsiteY244" fmla="*/ 89714 h 119422"/>
                    <a:gd name="connsiteX245" fmla="*/ 12410 w 119503"/>
                    <a:gd name="connsiteY245" fmla="*/ 91442 h 119422"/>
                    <a:gd name="connsiteX246" fmla="*/ 12609 w 119503"/>
                    <a:gd name="connsiteY246" fmla="*/ 91442 h 119422"/>
                    <a:gd name="connsiteX247" fmla="*/ 12410 w 119503"/>
                    <a:gd name="connsiteY247" fmla="*/ 93902 h 119422"/>
                    <a:gd name="connsiteX248" fmla="*/ 14457 w 119503"/>
                    <a:gd name="connsiteY248" fmla="*/ 96129 h 119422"/>
                    <a:gd name="connsiteX249" fmla="*/ 19276 w 119503"/>
                    <a:gd name="connsiteY249" fmla="*/ 98357 h 119422"/>
                    <a:gd name="connsiteX250" fmla="*/ 20400 w 119503"/>
                    <a:gd name="connsiteY250" fmla="*/ 99819 h 119422"/>
                    <a:gd name="connsiteX251" fmla="*/ 21698 w 119503"/>
                    <a:gd name="connsiteY251" fmla="*/ 100085 h 119422"/>
                    <a:gd name="connsiteX252" fmla="*/ 23721 w 119503"/>
                    <a:gd name="connsiteY252" fmla="*/ 103276 h 119422"/>
                    <a:gd name="connsiteX253" fmla="*/ 23920 w 119503"/>
                    <a:gd name="connsiteY253" fmla="*/ 102545 h 119422"/>
                    <a:gd name="connsiteX254" fmla="*/ 27266 w 119503"/>
                    <a:gd name="connsiteY254" fmla="*/ 103542 h 119422"/>
                    <a:gd name="connsiteX255" fmla="*/ 27266 w 119503"/>
                    <a:gd name="connsiteY255" fmla="*/ 102046 h 119422"/>
                    <a:gd name="connsiteX256" fmla="*/ 28565 w 119503"/>
                    <a:gd name="connsiteY256" fmla="*/ 101581 h 119422"/>
                    <a:gd name="connsiteX257" fmla="*/ 27990 w 119503"/>
                    <a:gd name="connsiteY257" fmla="*/ 105005 h 119422"/>
                    <a:gd name="connsiteX258" fmla="*/ 28190 w 119503"/>
                    <a:gd name="connsiteY258" fmla="*/ 105005 h 119422"/>
                    <a:gd name="connsiteX259" fmla="*/ 27990 w 119503"/>
                    <a:gd name="connsiteY259" fmla="*/ 107232 h 119422"/>
                    <a:gd name="connsiteX260" fmla="*/ 27815 w 119503"/>
                    <a:gd name="connsiteY260" fmla="*/ 108728 h 119422"/>
                    <a:gd name="connsiteX261" fmla="*/ 27990 w 119503"/>
                    <a:gd name="connsiteY261" fmla="*/ 110190 h 119422"/>
                    <a:gd name="connsiteX262" fmla="*/ 31336 w 119503"/>
                    <a:gd name="connsiteY262" fmla="*/ 109725 h 119422"/>
                    <a:gd name="connsiteX263" fmla="*/ 31711 w 119503"/>
                    <a:gd name="connsiteY263" fmla="*/ 111188 h 119422"/>
                    <a:gd name="connsiteX264" fmla="*/ 32085 w 119503"/>
                    <a:gd name="connsiteY264" fmla="*/ 111188 h 119422"/>
                    <a:gd name="connsiteX265" fmla="*/ 32085 w 119503"/>
                    <a:gd name="connsiteY265" fmla="*/ 111454 h 119422"/>
                    <a:gd name="connsiteX266" fmla="*/ 33009 w 119503"/>
                    <a:gd name="connsiteY266" fmla="*/ 111454 h 119422"/>
                    <a:gd name="connsiteX267" fmla="*/ 33558 w 119503"/>
                    <a:gd name="connsiteY267" fmla="*/ 110689 h 119422"/>
                    <a:gd name="connsiteX268" fmla="*/ 33558 w 119503"/>
                    <a:gd name="connsiteY268" fmla="*/ 110456 h 119422"/>
                    <a:gd name="connsiteX269" fmla="*/ 34482 w 119503"/>
                    <a:gd name="connsiteY269" fmla="*/ 110456 h 119422"/>
                    <a:gd name="connsiteX270" fmla="*/ 35056 w 119503"/>
                    <a:gd name="connsiteY270" fmla="*/ 112418 h 119422"/>
                    <a:gd name="connsiteX271" fmla="*/ 36530 w 119503"/>
                    <a:gd name="connsiteY271" fmla="*/ 112418 h 119422"/>
                    <a:gd name="connsiteX272" fmla="*/ 38377 w 119503"/>
                    <a:gd name="connsiteY272" fmla="*/ 114877 h 119422"/>
                    <a:gd name="connsiteX273" fmla="*/ 38202 w 119503"/>
                    <a:gd name="connsiteY273" fmla="*/ 116107 h 119422"/>
                    <a:gd name="connsiteX274" fmla="*/ 38377 w 119503"/>
                    <a:gd name="connsiteY274" fmla="*/ 116107 h 119422"/>
                    <a:gd name="connsiteX275" fmla="*/ 40225 w 119503"/>
                    <a:gd name="connsiteY275"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1698 w 119503"/>
                    <a:gd name="connsiteY218" fmla="*/ 50456 h 119422"/>
                    <a:gd name="connsiteX219" fmla="*/ 19844 w 119503"/>
                    <a:gd name="connsiteY219" fmla="*/ 50378 h 119422"/>
                    <a:gd name="connsiteX220" fmla="*/ 20774 w 119503"/>
                    <a:gd name="connsiteY220" fmla="*/ 50955 h 119422"/>
                    <a:gd name="connsiteX221" fmla="*/ 20400 w 119503"/>
                    <a:gd name="connsiteY221" fmla="*/ 52185 h 119422"/>
                    <a:gd name="connsiteX222" fmla="*/ 18902 w 119503"/>
                    <a:gd name="connsiteY222" fmla="*/ 52185 h 119422"/>
                    <a:gd name="connsiteX223" fmla="*/ 18178 w 119503"/>
                    <a:gd name="connsiteY223" fmla="*/ 52185 h 119422"/>
                    <a:gd name="connsiteX224" fmla="*/ 17603 w 119503"/>
                    <a:gd name="connsiteY224" fmla="*/ 52683 h 119422"/>
                    <a:gd name="connsiteX225" fmla="*/ 16130 w 119503"/>
                    <a:gd name="connsiteY225" fmla="*/ 53182 h 119422"/>
                    <a:gd name="connsiteX226" fmla="*/ 15955 w 119503"/>
                    <a:gd name="connsiteY226" fmla="*/ 55143 h 119422"/>
                    <a:gd name="connsiteX227" fmla="*/ 15581 w 119503"/>
                    <a:gd name="connsiteY227" fmla="*/ 57138 h 119422"/>
                    <a:gd name="connsiteX228" fmla="*/ 14657 w 119503"/>
                    <a:gd name="connsiteY228" fmla="*/ 58135 h 119422"/>
                    <a:gd name="connsiteX229" fmla="*/ 11686 w 119503"/>
                    <a:gd name="connsiteY229" fmla="*/ 58135 h 119422"/>
                    <a:gd name="connsiteX230" fmla="*/ 11486 w 119503"/>
                    <a:gd name="connsiteY230" fmla="*/ 59830 h 119422"/>
                    <a:gd name="connsiteX231" fmla="*/ 11311 w 119503"/>
                    <a:gd name="connsiteY231" fmla="*/ 62789 h 119422"/>
                    <a:gd name="connsiteX232" fmla="*/ 11486 w 119503"/>
                    <a:gd name="connsiteY232" fmla="*/ 66512 h 119422"/>
                    <a:gd name="connsiteX233" fmla="*/ 11860 w 119503"/>
                    <a:gd name="connsiteY233" fmla="*/ 66744 h 119422"/>
                    <a:gd name="connsiteX234" fmla="*/ 12235 w 119503"/>
                    <a:gd name="connsiteY234" fmla="*/ 73160 h 119422"/>
                    <a:gd name="connsiteX235" fmla="*/ 12784 w 119503"/>
                    <a:gd name="connsiteY235" fmla="*/ 76152 h 119422"/>
                    <a:gd name="connsiteX236" fmla="*/ 12410 w 119503"/>
                    <a:gd name="connsiteY236" fmla="*/ 77382 h 119422"/>
                    <a:gd name="connsiteX237" fmla="*/ 12784 w 119503"/>
                    <a:gd name="connsiteY237" fmla="*/ 78113 h 119422"/>
                    <a:gd name="connsiteX238" fmla="*/ 12784 w 119503"/>
                    <a:gd name="connsiteY238" fmla="*/ 78844 h 119422"/>
                    <a:gd name="connsiteX239" fmla="*/ 12235 w 119503"/>
                    <a:gd name="connsiteY239" fmla="*/ 82068 h 119422"/>
                    <a:gd name="connsiteX240" fmla="*/ 12609 w 119503"/>
                    <a:gd name="connsiteY240" fmla="*/ 83298 h 119422"/>
                    <a:gd name="connsiteX241" fmla="*/ 12784 w 119503"/>
                    <a:gd name="connsiteY241" fmla="*/ 85526 h 119422"/>
                    <a:gd name="connsiteX242" fmla="*/ 12609 w 119503"/>
                    <a:gd name="connsiteY242" fmla="*/ 87254 h 119422"/>
                    <a:gd name="connsiteX243" fmla="*/ 12060 w 119503"/>
                    <a:gd name="connsiteY243" fmla="*/ 88484 h 119422"/>
                    <a:gd name="connsiteX244" fmla="*/ 12410 w 119503"/>
                    <a:gd name="connsiteY244" fmla="*/ 89714 h 119422"/>
                    <a:gd name="connsiteX245" fmla="*/ 12410 w 119503"/>
                    <a:gd name="connsiteY245" fmla="*/ 91442 h 119422"/>
                    <a:gd name="connsiteX246" fmla="*/ 12609 w 119503"/>
                    <a:gd name="connsiteY246" fmla="*/ 91442 h 119422"/>
                    <a:gd name="connsiteX247" fmla="*/ 12410 w 119503"/>
                    <a:gd name="connsiteY247" fmla="*/ 93902 h 119422"/>
                    <a:gd name="connsiteX248" fmla="*/ 14457 w 119503"/>
                    <a:gd name="connsiteY248" fmla="*/ 96129 h 119422"/>
                    <a:gd name="connsiteX249" fmla="*/ 19276 w 119503"/>
                    <a:gd name="connsiteY249" fmla="*/ 98357 h 119422"/>
                    <a:gd name="connsiteX250" fmla="*/ 20400 w 119503"/>
                    <a:gd name="connsiteY250" fmla="*/ 99819 h 119422"/>
                    <a:gd name="connsiteX251" fmla="*/ 21698 w 119503"/>
                    <a:gd name="connsiteY251" fmla="*/ 100085 h 119422"/>
                    <a:gd name="connsiteX252" fmla="*/ 23721 w 119503"/>
                    <a:gd name="connsiteY252" fmla="*/ 103276 h 119422"/>
                    <a:gd name="connsiteX253" fmla="*/ 23920 w 119503"/>
                    <a:gd name="connsiteY253" fmla="*/ 102545 h 119422"/>
                    <a:gd name="connsiteX254" fmla="*/ 27266 w 119503"/>
                    <a:gd name="connsiteY254" fmla="*/ 103542 h 119422"/>
                    <a:gd name="connsiteX255" fmla="*/ 27266 w 119503"/>
                    <a:gd name="connsiteY255" fmla="*/ 102046 h 119422"/>
                    <a:gd name="connsiteX256" fmla="*/ 28565 w 119503"/>
                    <a:gd name="connsiteY256" fmla="*/ 101581 h 119422"/>
                    <a:gd name="connsiteX257" fmla="*/ 27990 w 119503"/>
                    <a:gd name="connsiteY257" fmla="*/ 105005 h 119422"/>
                    <a:gd name="connsiteX258" fmla="*/ 28190 w 119503"/>
                    <a:gd name="connsiteY258" fmla="*/ 105005 h 119422"/>
                    <a:gd name="connsiteX259" fmla="*/ 27990 w 119503"/>
                    <a:gd name="connsiteY259" fmla="*/ 107232 h 119422"/>
                    <a:gd name="connsiteX260" fmla="*/ 27815 w 119503"/>
                    <a:gd name="connsiteY260" fmla="*/ 108728 h 119422"/>
                    <a:gd name="connsiteX261" fmla="*/ 27990 w 119503"/>
                    <a:gd name="connsiteY261" fmla="*/ 110190 h 119422"/>
                    <a:gd name="connsiteX262" fmla="*/ 31336 w 119503"/>
                    <a:gd name="connsiteY262" fmla="*/ 109725 h 119422"/>
                    <a:gd name="connsiteX263" fmla="*/ 31711 w 119503"/>
                    <a:gd name="connsiteY263" fmla="*/ 111188 h 119422"/>
                    <a:gd name="connsiteX264" fmla="*/ 32085 w 119503"/>
                    <a:gd name="connsiteY264" fmla="*/ 111188 h 119422"/>
                    <a:gd name="connsiteX265" fmla="*/ 32085 w 119503"/>
                    <a:gd name="connsiteY265" fmla="*/ 111454 h 119422"/>
                    <a:gd name="connsiteX266" fmla="*/ 33009 w 119503"/>
                    <a:gd name="connsiteY266" fmla="*/ 111454 h 119422"/>
                    <a:gd name="connsiteX267" fmla="*/ 33558 w 119503"/>
                    <a:gd name="connsiteY267" fmla="*/ 110689 h 119422"/>
                    <a:gd name="connsiteX268" fmla="*/ 33558 w 119503"/>
                    <a:gd name="connsiteY268" fmla="*/ 110456 h 119422"/>
                    <a:gd name="connsiteX269" fmla="*/ 34482 w 119503"/>
                    <a:gd name="connsiteY269" fmla="*/ 110456 h 119422"/>
                    <a:gd name="connsiteX270" fmla="*/ 35056 w 119503"/>
                    <a:gd name="connsiteY270" fmla="*/ 112418 h 119422"/>
                    <a:gd name="connsiteX271" fmla="*/ 36530 w 119503"/>
                    <a:gd name="connsiteY271" fmla="*/ 112418 h 119422"/>
                    <a:gd name="connsiteX272" fmla="*/ 38377 w 119503"/>
                    <a:gd name="connsiteY272" fmla="*/ 114877 h 119422"/>
                    <a:gd name="connsiteX273" fmla="*/ 38202 w 119503"/>
                    <a:gd name="connsiteY273" fmla="*/ 116107 h 119422"/>
                    <a:gd name="connsiteX274" fmla="*/ 38377 w 119503"/>
                    <a:gd name="connsiteY274" fmla="*/ 116107 h 119422"/>
                    <a:gd name="connsiteX275" fmla="*/ 40225 w 119503"/>
                    <a:gd name="connsiteY275"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19844 w 119503"/>
                    <a:gd name="connsiteY219" fmla="*/ 50378 h 119422"/>
                    <a:gd name="connsiteX220" fmla="*/ 20774 w 119503"/>
                    <a:gd name="connsiteY220" fmla="*/ 50955 h 119422"/>
                    <a:gd name="connsiteX221" fmla="*/ 20400 w 119503"/>
                    <a:gd name="connsiteY221" fmla="*/ 52185 h 119422"/>
                    <a:gd name="connsiteX222" fmla="*/ 18902 w 119503"/>
                    <a:gd name="connsiteY222" fmla="*/ 52185 h 119422"/>
                    <a:gd name="connsiteX223" fmla="*/ 18178 w 119503"/>
                    <a:gd name="connsiteY223" fmla="*/ 52185 h 119422"/>
                    <a:gd name="connsiteX224" fmla="*/ 17603 w 119503"/>
                    <a:gd name="connsiteY224" fmla="*/ 52683 h 119422"/>
                    <a:gd name="connsiteX225" fmla="*/ 16130 w 119503"/>
                    <a:gd name="connsiteY225" fmla="*/ 53182 h 119422"/>
                    <a:gd name="connsiteX226" fmla="*/ 15955 w 119503"/>
                    <a:gd name="connsiteY226" fmla="*/ 55143 h 119422"/>
                    <a:gd name="connsiteX227" fmla="*/ 15581 w 119503"/>
                    <a:gd name="connsiteY227" fmla="*/ 57138 h 119422"/>
                    <a:gd name="connsiteX228" fmla="*/ 14657 w 119503"/>
                    <a:gd name="connsiteY228" fmla="*/ 58135 h 119422"/>
                    <a:gd name="connsiteX229" fmla="*/ 11686 w 119503"/>
                    <a:gd name="connsiteY229" fmla="*/ 58135 h 119422"/>
                    <a:gd name="connsiteX230" fmla="*/ 11486 w 119503"/>
                    <a:gd name="connsiteY230" fmla="*/ 59830 h 119422"/>
                    <a:gd name="connsiteX231" fmla="*/ 11311 w 119503"/>
                    <a:gd name="connsiteY231" fmla="*/ 62789 h 119422"/>
                    <a:gd name="connsiteX232" fmla="*/ 11486 w 119503"/>
                    <a:gd name="connsiteY232" fmla="*/ 66512 h 119422"/>
                    <a:gd name="connsiteX233" fmla="*/ 11860 w 119503"/>
                    <a:gd name="connsiteY233" fmla="*/ 66744 h 119422"/>
                    <a:gd name="connsiteX234" fmla="*/ 12235 w 119503"/>
                    <a:gd name="connsiteY234" fmla="*/ 73160 h 119422"/>
                    <a:gd name="connsiteX235" fmla="*/ 12784 w 119503"/>
                    <a:gd name="connsiteY235" fmla="*/ 76152 h 119422"/>
                    <a:gd name="connsiteX236" fmla="*/ 12410 w 119503"/>
                    <a:gd name="connsiteY236" fmla="*/ 77382 h 119422"/>
                    <a:gd name="connsiteX237" fmla="*/ 12784 w 119503"/>
                    <a:gd name="connsiteY237" fmla="*/ 78113 h 119422"/>
                    <a:gd name="connsiteX238" fmla="*/ 12784 w 119503"/>
                    <a:gd name="connsiteY238" fmla="*/ 78844 h 119422"/>
                    <a:gd name="connsiteX239" fmla="*/ 12235 w 119503"/>
                    <a:gd name="connsiteY239" fmla="*/ 82068 h 119422"/>
                    <a:gd name="connsiteX240" fmla="*/ 12609 w 119503"/>
                    <a:gd name="connsiteY240" fmla="*/ 83298 h 119422"/>
                    <a:gd name="connsiteX241" fmla="*/ 12784 w 119503"/>
                    <a:gd name="connsiteY241" fmla="*/ 85526 h 119422"/>
                    <a:gd name="connsiteX242" fmla="*/ 12609 w 119503"/>
                    <a:gd name="connsiteY242" fmla="*/ 87254 h 119422"/>
                    <a:gd name="connsiteX243" fmla="*/ 12060 w 119503"/>
                    <a:gd name="connsiteY243" fmla="*/ 88484 h 119422"/>
                    <a:gd name="connsiteX244" fmla="*/ 12410 w 119503"/>
                    <a:gd name="connsiteY244" fmla="*/ 89714 h 119422"/>
                    <a:gd name="connsiteX245" fmla="*/ 12410 w 119503"/>
                    <a:gd name="connsiteY245" fmla="*/ 91442 h 119422"/>
                    <a:gd name="connsiteX246" fmla="*/ 12609 w 119503"/>
                    <a:gd name="connsiteY246" fmla="*/ 91442 h 119422"/>
                    <a:gd name="connsiteX247" fmla="*/ 12410 w 119503"/>
                    <a:gd name="connsiteY247" fmla="*/ 93902 h 119422"/>
                    <a:gd name="connsiteX248" fmla="*/ 14457 w 119503"/>
                    <a:gd name="connsiteY248" fmla="*/ 96129 h 119422"/>
                    <a:gd name="connsiteX249" fmla="*/ 19276 w 119503"/>
                    <a:gd name="connsiteY249" fmla="*/ 98357 h 119422"/>
                    <a:gd name="connsiteX250" fmla="*/ 20400 w 119503"/>
                    <a:gd name="connsiteY250" fmla="*/ 99819 h 119422"/>
                    <a:gd name="connsiteX251" fmla="*/ 21698 w 119503"/>
                    <a:gd name="connsiteY251" fmla="*/ 100085 h 119422"/>
                    <a:gd name="connsiteX252" fmla="*/ 23721 w 119503"/>
                    <a:gd name="connsiteY252" fmla="*/ 103276 h 119422"/>
                    <a:gd name="connsiteX253" fmla="*/ 23920 w 119503"/>
                    <a:gd name="connsiteY253" fmla="*/ 102545 h 119422"/>
                    <a:gd name="connsiteX254" fmla="*/ 27266 w 119503"/>
                    <a:gd name="connsiteY254" fmla="*/ 103542 h 119422"/>
                    <a:gd name="connsiteX255" fmla="*/ 27266 w 119503"/>
                    <a:gd name="connsiteY255" fmla="*/ 102046 h 119422"/>
                    <a:gd name="connsiteX256" fmla="*/ 28565 w 119503"/>
                    <a:gd name="connsiteY256" fmla="*/ 101581 h 119422"/>
                    <a:gd name="connsiteX257" fmla="*/ 27990 w 119503"/>
                    <a:gd name="connsiteY257" fmla="*/ 105005 h 119422"/>
                    <a:gd name="connsiteX258" fmla="*/ 28190 w 119503"/>
                    <a:gd name="connsiteY258" fmla="*/ 105005 h 119422"/>
                    <a:gd name="connsiteX259" fmla="*/ 27990 w 119503"/>
                    <a:gd name="connsiteY259" fmla="*/ 107232 h 119422"/>
                    <a:gd name="connsiteX260" fmla="*/ 27815 w 119503"/>
                    <a:gd name="connsiteY260" fmla="*/ 108728 h 119422"/>
                    <a:gd name="connsiteX261" fmla="*/ 27990 w 119503"/>
                    <a:gd name="connsiteY261" fmla="*/ 110190 h 119422"/>
                    <a:gd name="connsiteX262" fmla="*/ 31336 w 119503"/>
                    <a:gd name="connsiteY262" fmla="*/ 109725 h 119422"/>
                    <a:gd name="connsiteX263" fmla="*/ 31711 w 119503"/>
                    <a:gd name="connsiteY263" fmla="*/ 111188 h 119422"/>
                    <a:gd name="connsiteX264" fmla="*/ 32085 w 119503"/>
                    <a:gd name="connsiteY264" fmla="*/ 111188 h 119422"/>
                    <a:gd name="connsiteX265" fmla="*/ 32085 w 119503"/>
                    <a:gd name="connsiteY265" fmla="*/ 111454 h 119422"/>
                    <a:gd name="connsiteX266" fmla="*/ 33009 w 119503"/>
                    <a:gd name="connsiteY266" fmla="*/ 111454 h 119422"/>
                    <a:gd name="connsiteX267" fmla="*/ 33558 w 119503"/>
                    <a:gd name="connsiteY267" fmla="*/ 110689 h 119422"/>
                    <a:gd name="connsiteX268" fmla="*/ 33558 w 119503"/>
                    <a:gd name="connsiteY268" fmla="*/ 110456 h 119422"/>
                    <a:gd name="connsiteX269" fmla="*/ 34482 w 119503"/>
                    <a:gd name="connsiteY269" fmla="*/ 110456 h 119422"/>
                    <a:gd name="connsiteX270" fmla="*/ 35056 w 119503"/>
                    <a:gd name="connsiteY270" fmla="*/ 112418 h 119422"/>
                    <a:gd name="connsiteX271" fmla="*/ 36530 w 119503"/>
                    <a:gd name="connsiteY271" fmla="*/ 112418 h 119422"/>
                    <a:gd name="connsiteX272" fmla="*/ 38377 w 119503"/>
                    <a:gd name="connsiteY272" fmla="*/ 114877 h 119422"/>
                    <a:gd name="connsiteX273" fmla="*/ 38202 w 119503"/>
                    <a:gd name="connsiteY273" fmla="*/ 116107 h 119422"/>
                    <a:gd name="connsiteX274" fmla="*/ 38377 w 119503"/>
                    <a:gd name="connsiteY274" fmla="*/ 116107 h 119422"/>
                    <a:gd name="connsiteX275" fmla="*/ 40225 w 119503"/>
                    <a:gd name="connsiteY275"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19844 w 119503"/>
                    <a:gd name="connsiteY220" fmla="*/ 50378 h 119422"/>
                    <a:gd name="connsiteX221" fmla="*/ 20774 w 119503"/>
                    <a:gd name="connsiteY221" fmla="*/ 50955 h 119422"/>
                    <a:gd name="connsiteX222" fmla="*/ 20400 w 119503"/>
                    <a:gd name="connsiteY222" fmla="*/ 52185 h 119422"/>
                    <a:gd name="connsiteX223" fmla="*/ 18902 w 119503"/>
                    <a:gd name="connsiteY223" fmla="*/ 52185 h 119422"/>
                    <a:gd name="connsiteX224" fmla="*/ 18178 w 119503"/>
                    <a:gd name="connsiteY224" fmla="*/ 52185 h 119422"/>
                    <a:gd name="connsiteX225" fmla="*/ 17603 w 119503"/>
                    <a:gd name="connsiteY225" fmla="*/ 52683 h 119422"/>
                    <a:gd name="connsiteX226" fmla="*/ 16130 w 119503"/>
                    <a:gd name="connsiteY226" fmla="*/ 53182 h 119422"/>
                    <a:gd name="connsiteX227" fmla="*/ 15955 w 119503"/>
                    <a:gd name="connsiteY227" fmla="*/ 55143 h 119422"/>
                    <a:gd name="connsiteX228" fmla="*/ 15581 w 119503"/>
                    <a:gd name="connsiteY228" fmla="*/ 57138 h 119422"/>
                    <a:gd name="connsiteX229" fmla="*/ 14657 w 119503"/>
                    <a:gd name="connsiteY229" fmla="*/ 58135 h 119422"/>
                    <a:gd name="connsiteX230" fmla="*/ 11686 w 119503"/>
                    <a:gd name="connsiteY230" fmla="*/ 58135 h 119422"/>
                    <a:gd name="connsiteX231" fmla="*/ 11486 w 119503"/>
                    <a:gd name="connsiteY231" fmla="*/ 59830 h 119422"/>
                    <a:gd name="connsiteX232" fmla="*/ 11311 w 119503"/>
                    <a:gd name="connsiteY232" fmla="*/ 62789 h 119422"/>
                    <a:gd name="connsiteX233" fmla="*/ 11486 w 119503"/>
                    <a:gd name="connsiteY233" fmla="*/ 66512 h 119422"/>
                    <a:gd name="connsiteX234" fmla="*/ 11860 w 119503"/>
                    <a:gd name="connsiteY234" fmla="*/ 66744 h 119422"/>
                    <a:gd name="connsiteX235" fmla="*/ 12235 w 119503"/>
                    <a:gd name="connsiteY235" fmla="*/ 73160 h 119422"/>
                    <a:gd name="connsiteX236" fmla="*/ 12784 w 119503"/>
                    <a:gd name="connsiteY236" fmla="*/ 76152 h 119422"/>
                    <a:gd name="connsiteX237" fmla="*/ 12410 w 119503"/>
                    <a:gd name="connsiteY237" fmla="*/ 77382 h 119422"/>
                    <a:gd name="connsiteX238" fmla="*/ 12784 w 119503"/>
                    <a:gd name="connsiteY238" fmla="*/ 78113 h 119422"/>
                    <a:gd name="connsiteX239" fmla="*/ 12784 w 119503"/>
                    <a:gd name="connsiteY239" fmla="*/ 78844 h 119422"/>
                    <a:gd name="connsiteX240" fmla="*/ 12235 w 119503"/>
                    <a:gd name="connsiteY240" fmla="*/ 82068 h 119422"/>
                    <a:gd name="connsiteX241" fmla="*/ 12609 w 119503"/>
                    <a:gd name="connsiteY241" fmla="*/ 83298 h 119422"/>
                    <a:gd name="connsiteX242" fmla="*/ 12784 w 119503"/>
                    <a:gd name="connsiteY242" fmla="*/ 85526 h 119422"/>
                    <a:gd name="connsiteX243" fmla="*/ 12609 w 119503"/>
                    <a:gd name="connsiteY243" fmla="*/ 87254 h 119422"/>
                    <a:gd name="connsiteX244" fmla="*/ 12060 w 119503"/>
                    <a:gd name="connsiteY244" fmla="*/ 88484 h 119422"/>
                    <a:gd name="connsiteX245" fmla="*/ 12410 w 119503"/>
                    <a:gd name="connsiteY245" fmla="*/ 89714 h 119422"/>
                    <a:gd name="connsiteX246" fmla="*/ 12410 w 119503"/>
                    <a:gd name="connsiteY246" fmla="*/ 91442 h 119422"/>
                    <a:gd name="connsiteX247" fmla="*/ 12609 w 119503"/>
                    <a:gd name="connsiteY247" fmla="*/ 91442 h 119422"/>
                    <a:gd name="connsiteX248" fmla="*/ 12410 w 119503"/>
                    <a:gd name="connsiteY248" fmla="*/ 93902 h 119422"/>
                    <a:gd name="connsiteX249" fmla="*/ 14457 w 119503"/>
                    <a:gd name="connsiteY249" fmla="*/ 96129 h 119422"/>
                    <a:gd name="connsiteX250" fmla="*/ 19276 w 119503"/>
                    <a:gd name="connsiteY250" fmla="*/ 98357 h 119422"/>
                    <a:gd name="connsiteX251" fmla="*/ 20400 w 119503"/>
                    <a:gd name="connsiteY251" fmla="*/ 99819 h 119422"/>
                    <a:gd name="connsiteX252" fmla="*/ 21698 w 119503"/>
                    <a:gd name="connsiteY252" fmla="*/ 100085 h 119422"/>
                    <a:gd name="connsiteX253" fmla="*/ 23721 w 119503"/>
                    <a:gd name="connsiteY253" fmla="*/ 103276 h 119422"/>
                    <a:gd name="connsiteX254" fmla="*/ 23920 w 119503"/>
                    <a:gd name="connsiteY254" fmla="*/ 102545 h 119422"/>
                    <a:gd name="connsiteX255" fmla="*/ 27266 w 119503"/>
                    <a:gd name="connsiteY255" fmla="*/ 103542 h 119422"/>
                    <a:gd name="connsiteX256" fmla="*/ 27266 w 119503"/>
                    <a:gd name="connsiteY256" fmla="*/ 102046 h 119422"/>
                    <a:gd name="connsiteX257" fmla="*/ 28565 w 119503"/>
                    <a:gd name="connsiteY257" fmla="*/ 101581 h 119422"/>
                    <a:gd name="connsiteX258" fmla="*/ 27990 w 119503"/>
                    <a:gd name="connsiteY258" fmla="*/ 105005 h 119422"/>
                    <a:gd name="connsiteX259" fmla="*/ 28190 w 119503"/>
                    <a:gd name="connsiteY259" fmla="*/ 105005 h 119422"/>
                    <a:gd name="connsiteX260" fmla="*/ 27990 w 119503"/>
                    <a:gd name="connsiteY260" fmla="*/ 107232 h 119422"/>
                    <a:gd name="connsiteX261" fmla="*/ 27815 w 119503"/>
                    <a:gd name="connsiteY261" fmla="*/ 108728 h 119422"/>
                    <a:gd name="connsiteX262" fmla="*/ 27990 w 119503"/>
                    <a:gd name="connsiteY262" fmla="*/ 110190 h 119422"/>
                    <a:gd name="connsiteX263" fmla="*/ 31336 w 119503"/>
                    <a:gd name="connsiteY263" fmla="*/ 109725 h 119422"/>
                    <a:gd name="connsiteX264" fmla="*/ 31711 w 119503"/>
                    <a:gd name="connsiteY264" fmla="*/ 111188 h 119422"/>
                    <a:gd name="connsiteX265" fmla="*/ 32085 w 119503"/>
                    <a:gd name="connsiteY265" fmla="*/ 111188 h 119422"/>
                    <a:gd name="connsiteX266" fmla="*/ 32085 w 119503"/>
                    <a:gd name="connsiteY266" fmla="*/ 111454 h 119422"/>
                    <a:gd name="connsiteX267" fmla="*/ 33009 w 119503"/>
                    <a:gd name="connsiteY267" fmla="*/ 111454 h 119422"/>
                    <a:gd name="connsiteX268" fmla="*/ 33558 w 119503"/>
                    <a:gd name="connsiteY268" fmla="*/ 110689 h 119422"/>
                    <a:gd name="connsiteX269" fmla="*/ 33558 w 119503"/>
                    <a:gd name="connsiteY269" fmla="*/ 110456 h 119422"/>
                    <a:gd name="connsiteX270" fmla="*/ 34482 w 119503"/>
                    <a:gd name="connsiteY270" fmla="*/ 110456 h 119422"/>
                    <a:gd name="connsiteX271" fmla="*/ 35056 w 119503"/>
                    <a:gd name="connsiteY271" fmla="*/ 112418 h 119422"/>
                    <a:gd name="connsiteX272" fmla="*/ 36530 w 119503"/>
                    <a:gd name="connsiteY272" fmla="*/ 112418 h 119422"/>
                    <a:gd name="connsiteX273" fmla="*/ 38377 w 119503"/>
                    <a:gd name="connsiteY273" fmla="*/ 114877 h 119422"/>
                    <a:gd name="connsiteX274" fmla="*/ 38202 w 119503"/>
                    <a:gd name="connsiteY274" fmla="*/ 116107 h 119422"/>
                    <a:gd name="connsiteX275" fmla="*/ 38377 w 119503"/>
                    <a:gd name="connsiteY275" fmla="*/ 116107 h 119422"/>
                    <a:gd name="connsiteX276" fmla="*/ 40225 w 119503"/>
                    <a:gd name="connsiteY276"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19844 w 119503"/>
                    <a:gd name="connsiteY220" fmla="*/ 50378 h 119422"/>
                    <a:gd name="connsiteX221" fmla="*/ 20774 w 119503"/>
                    <a:gd name="connsiteY221" fmla="*/ 50955 h 119422"/>
                    <a:gd name="connsiteX222" fmla="*/ 20400 w 119503"/>
                    <a:gd name="connsiteY222" fmla="*/ 52185 h 119422"/>
                    <a:gd name="connsiteX223" fmla="*/ 18902 w 119503"/>
                    <a:gd name="connsiteY223" fmla="*/ 52185 h 119422"/>
                    <a:gd name="connsiteX224" fmla="*/ 18178 w 119503"/>
                    <a:gd name="connsiteY224" fmla="*/ 52185 h 119422"/>
                    <a:gd name="connsiteX225" fmla="*/ 17603 w 119503"/>
                    <a:gd name="connsiteY225" fmla="*/ 52683 h 119422"/>
                    <a:gd name="connsiteX226" fmla="*/ 16130 w 119503"/>
                    <a:gd name="connsiteY226" fmla="*/ 53182 h 119422"/>
                    <a:gd name="connsiteX227" fmla="*/ 15955 w 119503"/>
                    <a:gd name="connsiteY227" fmla="*/ 55143 h 119422"/>
                    <a:gd name="connsiteX228" fmla="*/ 15581 w 119503"/>
                    <a:gd name="connsiteY228" fmla="*/ 57138 h 119422"/>
                    <a:gd name="connsiteX229" fmla="*/ 14657 w 119503"/>
                    <a:gd name="connsiteY229" fmla="*/ 58135 h 119422"/>
                    <a:gd name="connsiteX230" fmla="*/ 11686 w 119503"/>
                    <a:gd name="connsiteY230" fmla="*/ 58135 h 119422"/>
                    <a:gd name="connsiteX231" fmla="*/ 11486 w 119503"/>
                    <a:gd name="connsiteY231" fmla="*/ 59830 h 119422"/>
                    <a:gd name="connsiteX232" fmla="*/ 11311 w 119503"/>
                    <a:gd name="connsiteY232" fmla="*/ 62789 h 119422"/>
                    <a:gd name="connsiteX233" fmla="*/ 11486 w 119503"/>
                    <a:gd name="connsiteY233" fmla="*/ 66512 h 119422"/>
                    <a:gd name="connsiteX234" fmla="*/ 11860 w 119503"/>
                    <a:gd name="connsiteY234" fmla="*/ 66744 h 119422"/>
                    <a:gd name="connsiteX235" fmla="*/ 12235 w 119503"/>
                    <a:gd name="connsiteY235" fmla="*/ 73160 h 119422"/>
                    <a:gd name="connsiteX236" fmla="*/ 12784 w 119503"/>
                    <a:gd name="connsiteY236" fmla="*/ 76152 h 119422"/>
                    <a:gd name="connsiteX237" fmla="*/ 12410 w 119503"/>
                    <a:gd name="connsiteY237" fmla="*/ 77382 h 119422"/>
                    <a:gd name="connsiteX238" fmla="*/ 12784 w 119503"/>
                    <a:gd name="connsiteY238" fmla="*/ 78113 h 119422"/>
                    <a:gd name="connsiteX239" fmla="*/ 12784 w 119503"/>
                    <a:gd name="connsiteY239" fmla="*/ 78844 h 119422"/>
                    <a:gd name="connsiteX240" fmla="*/ 12235 w 119503"/>
                    <a:gd name="connsiteY240" fmla="*/ 82068 h 119422"/>
                    <a:gd name="connsiteX241" fmla="*/ 12609 w 119503"/>
                    <a:gd name="connsiteY241" fmla="*/ 83298 h 119422"/>
                    <a:gd name="connsiteX242" fmla="*/ 12784 w 119503"/>
                    <a:gd name="connsiteY242" fmla="*/ 85526 h 119422"/>
                    <a:gd name="connsiteX243" fmla="*/ 12609 w 119503"/>
                    <a:gd name="connsiteY243" fmla="*/ 87254 h 119422"/>
                    <a:gd name="connsiteX244" fmla="*/ 12060 w 119503"/>
                    <a:gd name="connsiteY244" fmla="*/ 88484 h 119422"/>
                    <a:gd name="connsiteX245" fmla="*/ 12410 w 119503"/>
                    <a:gd name="connsiteY245" fmla="*/ 89714 h 119422"/>
                    <a:gd name="connsiteX246" fmla="*/ 12410 w 119503"/>
                    <a:gd name="connsiteY246" fmla="*/ 91442 h 119422"/>
                    <a:gd name="connsiteX247" fmla="*/ 12609 w 119503"/>
                    <a:gd name="connsiteY247" fmla="*/ 91442 h 119422"/>
                    <a:gd name="connsiteX248" fmla="*/ 12410 w 119503"/>
                    <a:gd name="connsiteY248" fmla="*/ 93902 h 119422"/>
                    <a:gd name="connsiteX249" fmla="*/ 14457 w 119503"/>
                    <a:gd name="connsiteY249" fmla="*/ 96129 h 119422"/>
                    <a:gd name="connsiteX250" fmla="*/ 19276 w 119503"/>
                    <a:gd name="connsiteY250" fmla="*/ 98357 h 119422"/>
                    <a:gd name="connsiteX251" fmla="*/ 20400 w 119503"/>
                    <a:gd name="connsiteY251" fmla="*/ 99819 h 119422"/>
                    <a:gd name="connsiteX252" fmla="*/ 21698 w 119503"/>
                    <a:gd name="connsiteY252" fmla="*/ 100085 h 119422"/>
                    <a:gd name="connsiteX253" fmla="*/ 23721 w 119503"/>
                    <a:gd name="connsiteY253" fmla="*/ 103276 h 119422"/>
                    <a:gd name="connsiteX254" fmla="*/ 23920 w 119503"/>
                    <a:gd name="connsiteY254" fmla="*/ 102545 h 119422"/>
                    <a:gd name="connsiteX255" fmla="*/ 27266 w 119503"/>
                    <a:gd name="connsiteY255" fmla="*/ 103542 h 119422"/>
                    <a:gd name="connsiteX256" fmla="*/ 27266 w 119503"/>
                    <a:gd name="connsiteY256" fmla="*/ 102046 h 119422"/>
                    <a:gd name="connsiteX257" fmla="*/ 28565 w 119503"/>
                    <a:gd name="connsiteY257" fmla="*/ 101581 h 119422"/>
                    <a:gd name="connsiteX258" fmla="*/ 27990 w 119503"/>
                    <a:gd name="connsiteY258" fmla="*/ 105005 h 119422"/>
                    <a:gd name="connsiteX259" fmla="*/ 28190 w 119503"/>
                    <a:gd name="connsiteY259" fmla="*/ 105005 h 119422"/>
                    <a:gd name="connsiteX260" fmla="*/ 27990 w 119503"/>
                    <a:gd name="connsiteY260" fmla="*/ 107232 h 119422"/>
                    <a:gd name="connsiteX261" fmla="*/ 27815 w 119503"/>
                    <a:gd name="connsiteY261" fmla="*/ 108728 h 119422"/>
                    <a:gd name="connsiteX262" fmla="*/ 27990 w 119503"/>
                    <a:gd name="connsiteY262" fmla="*/ 110190 h 119422"/>
                    <a:gd name="connsiteX263" fmla="*/ 31336 w 119503"/>
                    <a:gd name="connsiteY263" fmla="*/ 109725 h 119422"/>
                    <a:gd name="connsiteX264" fmla="*/ 31711 w 119503"/>
                    <a:gd name="connsiteY264" fmla="*/ 111188 h 119422"/>
                    <a:gd name="connsiteX265" fmla="*/ 32085 w 119503"/>
                    <a:gd name="connsiteY265" fmla="*/ 111188 h 119422"/>
                    <a:gd name="connsiteX266" fmla="*/ 32085 w 119503"/>
                    <a:gd name="connsiteY266" fmla="*/ 111454 h 119422"/>
                    <a:gd name="connsiteX267" fmla="*/ 33009 w 119503"/>
                    <a:gd name="connsiteY267" fmla="*/ 111454 h 119422"/>
                    <a:gd name="connsiteX268" fmla="*/ 33558 w 119503"/>
                    <a:gd name="connsiteY268" fmla="*/ 110689 h 119422"/>
                    <a:gd name="connsiteX269" fmla="*/ 33558 w 119503"/>
                    <a:gd name="connsiteY269" fmla="*/ 110456 h 119422"/>
                    <a:gd name="connsiteX270" fmla="*/ 34482 w 119503"/>
                    <a:gd name="connsiteY270" fmla="*/ 110456 h 119422"/>
                    <a:gd name="connsiteX271" fmla="*/ 35056 w 119503"/>
                    <a:gd name="connsiteY271" fmla="*/ 112418 h 119422"/>
                    <a:gd name="connsiteX272" fmla="*/ 36530 w 119503"/>
                    <a:gd name="connsiteY272" fmla="*/ 112418 h 119422"/>
                    <a:gd name="connsiteX273" fmla="*/ 38377 w 119503"/>
                    <a:gd name="connsiteY273" fmla="*/ 114877 h 119422"/>
                    <a:gd name="connsiteX274" fmla="*/ 38202 w 119503"/>
                    <a:gd name="connsiteY274" fmla="*/ 116107 h 119422"/>
                    <a:gd name="connsiteX275" fmla="*/ 38377 w 119503"/>
                    <a:gd name="connsiteY275" fmla="*/ 116107 h 119422"/>
                    <a:gd name="connsiteX276" fmla="*/ 40225 w 119503"/>
                    <a:gd name="connsiteY276"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26669 w 119503"/>
                    <a:gd name="connsiteY220" fmla="*/ 48979 h 119422"/>
                    <a:gd name="connsiteX221" fmla="*/ 19844 w 119503"/>
                    <a:gd name="connsiteY221" fmla="*/ 50378 h 119422"/>
                    <a:gd name="connsiteX222" fmla="*/ 20774 w 119503"/>
                    <a:gd name="connsiteY222" fmla="*/ 50955 h 119422"/>
                    <a:gd name="connsiteX223" fmla="*/ 20400 w 119503"/>
                    <a:gd name="connsiteY223" fmla="*/ 52185 h 119422"/>
                    <a:gd name="connsiteX224" fmla="*/ 18902 w 119503"/>
                    <a:gd name="connsiteY224" fmla="*/ 52185 h 119422"/>
                    <a:gd name="connsiteX225" fmla="*/ 18178 w 119503"/>
                    <a:gd name="connsiteY225" fmla="*/ 52185 h 119422"/>
                    <a:gd name="connsiteX226" fmla="*/ 17603 w 119503"/>
                    <a:gd name="connsiteY226" fmla="*/ 52683 h 119422"/>
                    <a:gd name="connsiteX227" fmla="*/ 16130 w 119503"/>
                    <a:gd name="connsiteY227" fmla="*/ 53182 h 119422"/>
                    <a:gd name="connsiteX228" fmla="*/ 15955 w 119503"/>
                    <a:gd name="connsiteY228" fmla="*/ 55143 h 119422"/>
                    <a:gd name="connsiteX229" fmla="*/ 15581 w 119503"/>
                    <a:gd name="connsiteY229" fmla="*/ 57138 h 119422"/>
                    <a:gd name="connsiteX230" fmla="*/ 14657 w 119503"/>
                    <a:gd name="connsiteY230" fmla="*/ 58135 h 119422"/>
                    <a:gd name="connsiteX231" fmla="*/ 11686 w 119503"/>
                    <a:gd name="connsiteY231" fmla="*/ 58135 h 119422"/>
                    <a:gd name="connsiteX232" fmla="*/ 11486 w 119503"/>
                    <a:gd name="connsiteY232" fmla="*/ 59830 h 119422"/>
                    <a:gd name="connsiteX233" fmla="*/ 11311 w 119503"/>
                    <a:gd name="connsiteY233" fmla="*/ 62789 h 119422"/>
                    <a:gd name="connsiteX234" fmla="*/ 11486 w 119503"/>
                    <a:gd name="connsiteY234" fmla="*/ 66512 h 119422"/>
                    <a:gd name="connsiteX235" fmla="*/ 11860 w 119503"/>
                    <a:gd name="connsiteY235" fmla="*/ 66744 h 119422"/>
                    <a:gd name="connsiteX236" fmla="*/ 12235 w 119503"/>
                    <a:gd name="connsiteY236" fmla="*/ 73160 h 119422"/>
                    <a:gd name="connsiteX237" fmla="*/ 12784 w 119503"/>
                    <a:gd name="connsiteY237" fmla="*/ 76152 h 119422"/>
                    <a:gd name="connsiteX238" fmla="*/ 12410 w 119503"/>
                    <a:gd name="connsiteY238" fmla="*/ 77382 h 119422"/>
                    <a:gd name="connsiteX239" fmla="*/ 12784 w 119503"/>
                    <a:gd name="connsiteY239" fmla="*/ 78113 h 119422"/>
                    <a:gd name="connsiteX240" fmla="*/ 12784 w 119503"/>
                    <a:gd name="connsiteY240" fmla="*/ 78844 h 119422"/>
                    <a:gd name="connsiteX241" fmla="*/ 12235 w 119503"/>
                    <a:gd name="connsiteY241" fmla="*/ 82068 h 119422"/>
                    <a:gd name="connsiteX242" fmla="*/ 12609 w 119503"/>
                    <a:gd name="connsiteY242" fmla="*/ 83298 h 119422"/>
                    <a:gd name="connsiteX243" fmla="*/ 12784 w 119503"/>
                    <a:gd name="connsiteY243" fmla="*/ 85526 h 119422"/>
                    <a:gd name="connsiteX244" fmla="*/ 12609 w 119503"/>
                    <a:gd name="connsiteY244" fmla="*/ 87254 h 119422"/>
                    <a:gd name="connsiteX245" fmla="*/ 12060 w 119503"/>
                    <a:gd name="connsiteY245" fmla="*/ 88484 h 119422"/>
                    <a:gd name="connsiteX246" fmla="*/ 12410 w 119503"/>
                    <a:gd name="connsiteY246" fmla="*/ 89714 h 119422"/>
                    <a:gd name="connsiteX247" fmla="*/ 12410 w 119503"/>
                    <a:gd name="connsiteY247" fmla="*/ 91442 h 119422"/>
                    <a:gd name="connsiteX248" fmla="*/ 12609 w 119503"/>
                    <a:gd name="connsiteY248" fmla="*/ 91442 h 119422"/>
                    <a:gd name="connsiteX249" fmla="*/ 12410 w 119503"/>
                    <a:gd name="connsiteY249" fmla="*/ 93902 h 119422"/>
                    <a:gd name="connsiteX250" fmla="*/ 14457 w 119503"/>
                    <a:gd name="connsiteY250" fmla="*/ 96129 h 119422"/>
                    <a:gd name="connsiteX251" fmla="*/ 19276 w 119503"/>
                    <a:gd name="connsiteY251" fmla="*/ 98357 h 119422"/>
                    <a:gd name="connsiteX252" fmla="*/ 20400 w 119503"/>
                    <a:gd name="connsiteY252" fmla="*/ 99819 h 119422"/>
                    <a:gd name="connsiteX253" fmla="*/ 21698 w 119503"/>
                    <a:gd name="connsiteY253" fmla="*/ 100085 h 119422"/>
                    <a:gd name="connsiteX254" fmla="*/ 23721 w 119503"/>
                    <a:gd name="connsiteY254" fmla="*/ 103276 h 119422"/>
                    <a:gd name="connsiteX255" fmla="*/ 23920 w 119503"/>
                    <a:gd name="connsiteY255" fmla="*/ 102545 h 119422"/>
                    <a:gd name="connsiteX256" fmla="*/ 27266 w 119503"/>
                    <a:gd name="connsiteY256" fmla="*/ 103542 h 119422"/>
                    <a:gd name="connsiteX257" fmla="*/ 27266 w 119503"/>
                    <a:gd name="connsiteY257" fmla="*/ 102046 h 119422"/>
                    <a:gd name="connsiteX258" fmla="*/ 28565 w 119503"/>
                    <a:gd name="connsiteY258" fmla="*/ 101581 h 119422"/>
                    <a:gd name="connsiteX259" fmla="*/ 27990 w 119503"/>
                    <a:gd name="connsiteY259" fmla="*/ 105005 h 119422"/>
                    <a:gd name="connsiteX260" fmla="*/ 28190 w 119503"/>
                    <a:gd name="connsiteY260" fmla="*/ 105005 h 119422"/>
                    <a:gd name="connsiteX261" fmla="*/ 27990 w 119503"/>
                    <a:gd name="connsiteY261" fmla="*/ 107232 h 119422"/>
                    <a:gd name="connsiteX262" fmla="*/ 27815 w 119503"/>
                    <a:gd name="connsiteY262" fmla="*/ 108728 h 119422"/>
                    <a:gd name="connsiteX263" fmla="*/ 27990 w 119503"/>
                    <a:gd name="connsiteY263" fmla="*/ 110190 h 119422"/>
                    <a:gd name="connsiteX264" fmla="*/ 31336 w 119503"/>
                    <a:gd name="connsiteY264" fmla="*/ 109725 h 119422"/>
                    <a:gd name="connsiteX265" fmla="*/ 31711 w 119503"/>
                    <a:gd name="connsiteY265" fmla="*/ 111188 h 119422"/>
                    <a:gd name="connsiteX266" fmla="*/ 32085 w 119503"/>
                    <a:gd name="connsiteY266" fmla="*/ 111188 h 119422"/>
                    <a:gd name="connsiteX267" fmla="*/ 32085 w 119503"/>
                    <a:gd name="connsiteY267" fmla="*/ 111454 h 119422"/>
                    <a:gd name="connsiteX268" fmla="*/ 33009 w 119503"/>
                    <a:gd name="connsiteY268" fmla="*/ 111454 h 119422"/>
                    <a:gd name="connsiteX269" fmla="*/ 33558 w 119503"/>
                    <a:gd name="connsiteY269" fmla="*/ 110689 h 119422"/>
                    <a:gd name="connsiteX270" fmla="*/ 33558 w 119503"/>
                    <a:gd name="connsiteY270" fmla="*/ 110456 h 119422"/>
                    <a:gd name="connsiteX271" fmla="*/ 34482 w 119503"/>
                    <a:gd name="connsiteY271" fmla="*/ 110456 h 119422"/>
                    <a:gd name="connsiteX272" fmla="*/ 35056 w 119503"/>
                    <a:gd name="connsiteY272" fmla="*/ 112418 h 119422"/>
                    <a:gd name="connsiteX273" fmla="*/ 36530 w 119503"/>
                    <a:gd name="connsiteY273" fmla="*/ 112418 h 119422"/>
                    <a:gd name="connsiteX274" fmla="*/ 38377 w 119503"/>
                    <a:gd name="connsiteY274" fmla="*/ 114877 h 119422"/>
                    <a:gd name="connsiteX275" fmla="*/ 38202 w 119503"/>
                    <a:gd name="connsiteY275" fmla="*/ 116107 h 119422"/>
                    <a:gd name="connsiteX276" fmla="*/ 38377 w 119503"/>
                    <a:gd name="connsiteY276" fmla="*/ 116107 h 119422"/>
                    <a:gd name="connsiteX277" fmla="*/ 40225 w 119503"/>
                    <a:gd name="connsiteY277"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26669 w 119503"/>
                    <a:gd name="connsiteY220" fmla="*/ 48979 h 119422"/>
                    <a:gd name="connsiteX221" fmla="*/ 28507 w 119503"/>
                    <a:gd name="connsiteY221" fmla="*/ 48280 h 119422"/>
                    <a:gd name="connsiteX222" fmla="*/ 19844 w 119503"/>
                    <a:gd name="connsiteY222" fmla="*/ 50378 h 119422"/>
                    <a:gd name="connsiteX223" fmla="*/ 20774 w 119503"/>
                    <a:gd name="connsiteY223" fmla="*/ 50955 h 119422"/>
                    <a:gd name="connsiteX224" fmla="*/ 20400 w 119503"/>
                    <a:gd name="connsiteY224" fmla="*/ 52185 h 119422"/>
                    <a:gd name="connsiteX225" fmla="*/ 18902 w 119503"/>
                    <a:gd name="connsiteY225" fmla="*/ 52185 h 119422"/>
                    <a:gd name="connsiteX226" fmla="*/ 18178 w 119503"/>
                    <a:gd name="connsiteY226" fmla="*/ 52185 h 119422"/>
                    <a:gd name="connsiteX227" fmla="*/ 17603 w 119503"/>
                    <a:gd name="connsiteY227" fmla="*/ 52683 h 119422"/>
                    <a:gd name="connsiteX228" fmla="*/ 16130 w 119503"/>
                    <a:gd name="connsiteY228" fmla="*/ 53182 h 119422"/>
                    <a:gd name="connsiteX229" fmla="*/ 15955 w 119503"/>
                    <a:gd name="connsiteY229" fmla="*/ 55143 h 119422"/>
                    <a:gd name="connsiteX230" fmla="*/ 15581 w 119503"/>
                    <a:gd name="connsiteY230" fmla="*/ 57138 h 119422"/>
                    <a:gd name="connsiteX231" fmla="*/ 14657 w 119503"/>
                    <a:gd name="connsiteY231" fmla="*/ 58135 h 119422"/>
                    <a:gd name="connsiteX232" fmla="*/ 11686 w 119503"/>
                    <a:gd name="connsiteY232" fmla="*/ 58135 h 119422"/>
                    <a:gd name="connsiteX233" fmla="*/ 11486 w 119503"/>
                    <a:gd name="connsiteY233" fmla="*/ 59830 h 119422"/>
                    <a:gd name="connsiteX234" fmla="*/ 11311 w 119503"/>
                    <a:gd name="connsiteY234" fmla="*/ 62789 h 119422"/>
                    <a:gd name="connsiteX235" fmla="*/ 11486 w 119503"/>
                    <a:gd name="connsiteY235" fmla="*/ 66512 h 119422"/>
                    <a:gd name="connsiteX236" fmla="*/ 11860 w 119503"/>
                    <a:gd name="connsiteY236" fmla="*/ 66744 h 119422"/>
                    <a:gd name="connsiteX237" fmla="*/ 12235 w 119503"/>
                    <a:gd name="connsiteY237" fmla="*/ 73160 h 119422"/>
                    <a:gd name="connsiteX238" fmla="*/ 12784 w 119503"/>
                    <a:gd name="connsiteY238" fmla="*/ 76152 h 119422"/>
                    <a:gd name="connsiteX239" fmla="*/ 12410 w 119503"/>
                    <a:gd name="connsiteY239" fmla="*/ 77382 h 119422"/>
                    <a:gd name="connsiteX240" fmla="*/ 12784 w 119503"/>
                    <a:gd name="connsiteY240" fmla="*/ 78113 h 119422"/>
                    <a:gd name="connsiteX241" fmla="*/ 12784 w 119503"/>
                    <a:gd name="connsiteY241" fmla="*/ 78844 h 119422"/>
                    <a:gd name="connsiteX242" fmla="*/ 12235 w 119503"/>
                    <a:gd name="connsiteY242" fmla="*/ 82068 h 119422"/>
                    <a:gd name="connsiteX243" fmla="*/ 12609 w 119503"/>
                    <a:gd name="connsiteY243" fmla="*/ 83298 h 119422"/>
                    <a:gd name="connsiteX244" fmla="*/ 12784 w 119503"/>
                    <a:gd name="connsiteY244" fmla="*/ 85526 h 119422"/>
                    <a:gd name="connsiteX245" fmla="*/ 12609 w 119503"/>
                    <a:gd name="connsiteY245" fmla="*/ 87254 h 119422"/>
                    <a:gd name="connsiteX246" fmla="*/ 12060 w 119503"/>
                    <a:gd name="connsiteY246" fmla="*/ 88484 h 119422"/>
                    <a:gd name="connsiteX247" fmla="*/ 12410 w 119503"/>
                    <a:gd name="connsiteY247" fmla="*/ 89714 h 119422"/>
                    <a:gd name="connsiteX248" fmla="*/ 12410 w 119503"/>
                    <a:gd name="connsiteY248" fmla="*/ 91442 h 119422"/>
                    <a:gd name="connsiteX249" fmla="*/ 12609 w 119503"/>
                    <a:gd name="connsiteY249" fmla="*/ 91442 h 119422"/>
                    <a:gd name="connsiteX250" fmla="*/ 12410 w 119503"/>
                    <a:gd name="connsiteY250" fmla="*/ 93902 h 119422"/>
                    <a:gd name="connsiteX251" fmla="*/ 14457 w 119503"/>
                    <a:gd name="connsiteY251" fmla="*/ 96129 h 119422"/>
                    <a:gd name="connsiteX252" fmla="*/ 19276 w 119503"/>
                    <a:gd name="connsiteY252" fmla="*/ 98357 h 119422"/>
                    <a:gd name="connsiteX253" fmla="*/ 20400 w 119503"/>
                    <a:gd name="connsiteY253" fmla="*/ 99819 h 119422"/>
                    <a:gd name="connsiteX254" fmla="*/ 21698 w 119503"/>
                    <a:gd name="connsiteY254" fmla="*/ 100085 h 119422"/>
                    <a:gd name="connsiteX255" fmla="*/ 23721 w 119503"/>
                    <a:gd name="connsiteY255" fmla="*/ 103276 h 119422"/>
                    <a:gd name="connsiteX256" fmla="*/ 23920 w 119503"/>
                    <a:gd name="connsiteY256" fmla="*/ 102545 h 119422"/>
                    <a:gd name="connsiteX257" fmla="*/ 27266 w 119503"/>
                    <a:gd name="connsiteY257" fmla="*/ 103542 h 119422"/>
                    <a:gd name="connsiteX258" fmla="*/ 27266 w 119503"/>
                    <a:gd name="connsiteY258" fmla="*/ 102046 h 119422"/>
                    <a:gd name="connsiteX259" fmla="*/ 28565 w 119503"/>
                    <a:gd name="connsiteY259" fmla="*/ 101581 h 119422"/>
                    <a:gd name="connsiteX260" fmla="*/ 27990 w 119503"/>
                    <a:gd name="connsiteY260" fmla="*/ 105005 h 119422"/>
                    <a:gd name="connsiteX261" fmla="*/ 28190 w 119503"/>
                    <a:gd name="connsiteY261" fmla="*/ 105005 h 119422"/>
                    <a:gd name="connsiteX262" fmla="*/ 27990 w 119503"/>
                    <a:gd name="connsiteY262" fmla="*/ 107232 h 119422"/>
                    <a:gd name="connsiteX263" fmla="*/ 27815 w 119503"/>
                    <a:gd name="connsiteY263" fmla="*/ 108728 h 119422"/>
                    <a:gd name="connsiteX264" fmla="*/ 27990 w 119503"/>
                    <a:gd name="connsiteY264" fmla="*/ 110190 h 119422"/>
                    <a:gd name="connsiteX265" fmla="*/ 31336 w 119503"/>
                    <a:gd name="connsiteY265" fmla="*/ 109725 h 119422"/>
                    <a:gd name="connsiteX266" fmla="*/ 31711 w 119503"/>
                    <a:gd name="connsiteY266" fmla="*/ 111188 h 119422"/>
                    <a:gd name="connsiteX267" fmla="*/ 32085 w 119503"/>
                    <a:gd name="connsiteY267" fmla="*/ 111188 h 119422"/>
                    <a:gd name="connsiteX268" fmla="*/ 32085 w 119503"/>
                    <a:gd name="connsiteY268" fmla="*/ 111454 h 119422"/>
                    <a:gd name="connsiteX269" fmla="*/ 33009 w 119503"/>
                    <a:gd name="connsiteY269" fmla="*/ 111454 h 119422"/>
                    <a:gd name="connsiteX270" fmla="*/ 33558 w 119503"/>
                    <a:gd name="connsiteY270" fmla="*/ 110689 h 119422"/>
                    <a:gd name="connsiteX271" fmla="*/ 33558 w 119503"/>
                    <a:gd name="connsiteY271" fmla="*/ 110456 h 119422"/>
                    <a:gd name="connsiteX272" fmla="*/ 34482 w 119503"/>
                    <a:gd name="connsiteY272" fmla="*/ 110456 h 119422"/>
                    <a:gd name="connsiteX273" fmla="*/ 35056 w 119503"/>
                    <a:gd name="connsiteY273" fmla="*/ 112418 h 119422"/>
                    <a:gd name="connsiteX274" fmla="*/ 36530 w 119503"/>
                    <a:gd name="connsiteY274" fmla="*/ 112418 h 119422"/>
                    <a:gd name="connsiteX275" fmla="*/ 38377 w 119503"/>
                    <a:gd name="connsiteY275" fmla="*/ 114877 h 119422"/>
                    <a:gd name="connsiteX276" fmla="*/ 38202 w 119503"/>
                    <a:gd name="connsiteY276" fmla="*/ 116107 h 119422"/>
                    <a:gd name="connsiteX277" fmla="*/ 38377 w 119503"/>
                    <a:gd name="connsiteY277" fmla="*/ 116107 h 119422"/>
                    <a:gd name="connsiteX278" fmla="*/ 40225 w 119503"/>
                    <a:gd name="connsiteY278"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26669 w 119503"/>
                    <a:gd name="connsiteY220" fmla="*/ 48979 h 119422"/>
                    <a:gd name="connsiteX221" fmla="*/ 26670 w 119503"/>
                    <a:gd name="connsiteY221" fmla="*/ 51776 h 119422"/>
                    <a:gd name="connsiteX222" fmla="*/ 19844 w 119503"/>
                    <a:gd name="connsiteY222" fmla="*/ 50378 h 119422"/>
                    <a:gd name="connsiteX223" fmla="*/ 20774 w 119503"/>
                    <a:gd name="connsiteY223" fmla="*/ 50955 h 119422"/>
                    <a:gd name="connsiteX224" fmla="*/ 20400 w 119503"/>
                    <a:gd name="connsiteY224" fmla="*/ 52185 h 119422"/>
                    <a:gd name="connsiteX225" fmla="*/ 18902 w 119503"/>
                    <a:gd name="connsiteY225" fmla="*/ 52185 h 119422"/>
                    <a:gd name="connsiteX226" fmla="*/ 18178 w 119503"/>
                    <a:gd name="connsiteY226" fmla="*/ 52185 h 119422"/>
                    <a:gd name="connsiteX227" fmla="*/ 17603 w 119503"/>
                    <a:gd name="connsiteY227" fmla="*/ 52683 h 119422"/>
                    <a:gd name="connsiteX228" fmla="*/ 16130 w 119503"/>
                    <a:gd name="connsiteY228" fmla="*/ 53182 h 119422"/>
                    <a:gd name="connsiteX229" fmla="*/ 15955 w 119503"/>
                    <a:gd name="connsiteY229" fmla="*/ 55143 h 119422"/>
                    <a:gd name="connsiteX230" fmla="*/ 15581 w 119503"/>
                    <a:gd name="connsiteY230" fmla="*/ 57138 h 119422"/>
                    <a:gd name="connsiteX231" fmla="*/ 14657 w 119503"/>
                    <a:gd name="connsiteY231" fmla="*/ 58135 h 119422"/>
                    <a:gd name="connsiteX232" fmla="*/ 11686 w 119503"/>
                    <a:gd name="connsiteY232" fmla="*/ 58135 h 119422"/>
                    <a:gd name="connsiteX233" fmla="*/ 11486 w 119503"/>
                    <a:gd name="connsiteY233" fmla="*/ 59830 h 119422"/>
                    <a:gd name="connsiteX234" fmla="*/ 11311 w 119503"/>
                    <a:gd name="connsiteY234" fmla="*/ 62789 h 119422"/>
                    <a:gd name="connsiteX235" fmla="*/ 11486 w 119503"/>
                    <a:gd name="connsiteY235" fmla="*/ 66512 h 119422"/>
                    <a:gd name="connsiteX236" fmla="*/ 11860 w 119503"/>
                    <a:gd name="connsiteY236" fmla="*/ 66744 h 119422"/>
                    <a:gd name="connsiteX237" fmla="*/ 12235 w 119503"/>
                    <a:gd name="connsiteY237" fmla="*/ 73160 h 119422"/>
                    <a:gd name="connsiteX238" fmla="*/ 12784 w 119503"/>
                    <a:gd name="connsiteY238" fmla="*/ 76152 h 119422"/>
                    <a:gd name="connsiteX239" fmla="*/ 12410 w 119503"/>
                    <a:gd name="connsiteY239" fmla="*/ 77382 h 119422"/>
                    <a:gd name="connsiteX240" fmla="*/ 12784 w 119503"/>
                    <a:gd name="connsiteY240" fmla="*/ 78113 h 119422"/>
                    <a:gd name="connsiteX241" fmla="*/ 12784 w 119503"/>
                    <a:gd name="connsiteY241" fmla="*/ 78844 h 119422"/>
                    <a:gd name="connsiteX242" fmla="*/ 12235 w 119503"/>
                    <a:gd name="connsiteY242" fmla="*/ 82068 h 119422"/>
                    <a:gd name="connsiteX243" fmla="*/ 12609 w 119503"/>
                    <a:gd name="connsiteY243" fmla="*/ 83298 h 119422"/>
                    <a:gd name="connsiteX244" fmla="*/ 12784 w 119503"/>
                    <a:gd name="connsiteY244" fmla="*/ 85526 h 119422"/>
                    <a:gd name="connsiteX245" fmla="*/ 12609 w 119503"/>
                    <a:gd name="connsiteY245" fmla="*/ 87254 h 119422"/>
                    <a:gd name="connsiteX246" fmla="*/ 12060 w 119503"/>
                    <a:gd name="connsiteY246" fmla="*/ 88484 h 119422"/>
                    <a:gd name="connsiteX247" fmla="*/ 12410 w 119503"/>
                    <a:gd name="connsiteY247" fmla="*/ 89714 h 119422"/>
                    <a:gd name="connsiteX248" fmla="*/ 12410 w 119503"/>
                    <a:gd name="connsiteY248" fmla="*/ 91442 h 119422"/>
                    <a:gd name="connsiteX249" fmla="*/ 12609 w 119503"/>
                    <a:gd name="connsiteY249" fmla="*/ 91442 h 119422"/>
                    <a:gd name="connsiteX250" fmla="*/ 12410 w 119503"/>
                    <a:gd name="connsiteY250" fmla="*/ 93902 h 119422"/>
                    <a:gd name="connsiteX251" fmla="*/ 14457 w 119503"/>
                    <a:gd name="connsiteY251" fmla="*/ 96129 h 119422"/>
                    <a:gd name="connsiteX252" fmla="*/ 19276 w 119503"/>
                    <a:gd name="connsiteY252" fmla="*/ 98357 h 119422"/>
                    <a:gd name="connsiteX253" fmla="*/ 20400 w 119503"/>
                    <a:gd name="connsiteY253" fmla="*/ 99819 h 119422"/>
                    <a:gd name="connsiteX254" fmla="*/ 21698 w 119503"/>
                    <a:gd name="connsiteY254" fmla="*/ 100085 h 119422"/>
                    <a:gd name="connsiteX255" fmla="*/ 23721 w 119503"/>
                    <a:gd name="connsiteY255" fmla="*/ 103276 h 119422"/>
                    <a:gd name="connsiteX256" fmla="*/ 23920 w 119503"/>
                    <a:gd name="connsiteY256" fmla="*/ 102545 h 119422"/>
                    <a:gd name="connsiteX257" fmla="*/ 27266 w 119503"/>
                    <a:gd name="connsiteY257" fmla="*/ 103542 h 119422"/>
                    <a:gd name="connsiteX258" fmla="*/ 27266 w 119503"/>
                    <a:gd name="connsiteY258" fmla="*/ 102046 h 119422"/>
                    <a:gd name="connsiteX259" fmla="*/ 28565 w 119503"/>
                    <a:gd name="connsiteY259" fmla="*/ 101581 h 119422"/>
                    <a:gd name="connsiteX260" fmla="*/ 27990 w 119503"/>
                    <a:gd name="connsiteY260" fmla="*/ 105005 h 119422"/>
                    <a:gd name="connsiteX261" fmla="*/ 28190 w 119503"/>
                    <a:gd name="connsiteY261" fmla="*/ 105005 h 119422"/>
                    <a:gd name="connsiteX262" fmla="*/ 27990 w 119503"/>
                    <a:gd name="connsiteY262" fmla="*/ 107232 h 119422"/>
                    <a:gd name="connsiteX263" fmla="*/ 27815 w 119503"/>
                    <a:gd name="connsiteY263" fmla="*/ 108728 h 119422"/>
                    <a:gd name="connsiteX264" fmla="*/ 27990 w 119503"/>
                    <a:gd name="connsiteY264" fmla="*/ 110190 h 119422"/>
                    <a:gd name="connsiteX265" fmla="*/ 31336 w 119503"/>
                    <a:gd name="connsiteY265" fmla="*/ 109725 h 119422"/>
                    <a:gd name="connsiteX266" fmla="*/ 31711 w 119503"/>
                    <a:gd name="connsiteY266" fmla="*/ 111188 h 119422"/>
                    <a:gd name="connsiteX267" fmla="*/ 32085 w 119503"/>
                    <a:gd name="connsiteY267" fmla="*/ 111188 h 119422"/>
                    <a:gd name="connsiteX268" fmla="*/ 32085 w 119503"/>
                    <a:gd name="connsiteY268" fmla="*/ 111454 h 119422"/>
                    <a:gd name="connsiteX269" fmla="*/ 33009 w 119503"/>
                    <a:gd name="connsiteY269" fmla="*/ 111454 h 119422"/>
                    <a:gd name="connsiteX270" fmla="*/ 33558 w 119503"/>
                    <a:gd name="connsiteY270" fmla="*/ 110689 h 119422"/>
                    <a:gd name="connsiteX271" fmla="*/ 33558 w 119503"/>
                    <a:gd name="connsiteY271" fmla="*/ 110456 h 119422"/>
                    <a:gd name="connsiteX272" fmla="*/ 34482 w 119503"/>
                    <a:gd name="connsiteY272" fmla="*/ 110456 h 119422"/>
                    <a:gd name="connsiteX273" fmla="*/ 35056 w 119503"/>
                    <a:gd name="connsiteY273" fmla="*/ 112418 h 119422"/>
                    <a:gd name="connsiteX274" fmla="*/ 36530 w 119503"/>
                    <a:gd name="connsiteY274" fmla="*/ 112418 h 119422"/>
                    <a:gd name="connsiteX275" fmla="*/ 38377 w 119503"/>
                    <a:gd name="connsiteY275" fmla="*/ 114877 h 119422"/>
                    <a:gd name="connsiteX276" fmla="*/ 38202 w 119503"/>
                    <a:gd name="connsiteY276" fmla="*/ 116107 h 119422"/>
                    <a:gd name="connsiteX277" fmla="*/ 38377 w 119503"/>
                    <a:gd name="connsiteY277" fmla="*/ 116107 h 119422"/>
                    <a:gd name="connsiteX278" fmla="*/ 40225 w 119503"/>
                    <a:gd name="connsiteY278"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26669 w 119503"/>
                    <a:gd name="connsiteY220" fmla="*/ 48979 h 119422"/>
                    <a:gd name="connsiteX221" fmla="*/ 26670 w 119503"/>
                    <a:gd name="connsiteY221" fmla="*/ 51776 h 119422"/>
                    <a:gd name="connsiteX222" fmla="*/ 28507 w 119503"/>
                    <a:gd name="connsiteY222" fmla="*/ 51776 h 119422"/>
                    <a:gd name="connsiteX223" fmla="*/ 19844 w 119503"/>
                    <a:gd name="connsiteY223" fmla="*/ 50378 h 119422"/>
                    <a:gd name="connsiteX224" fmla="*/ 20774 w 119503"/>
                    <a:gd name="connsiteY224" fmla="*/ 50955 h 119422"/>
                    <a:gd name="connsiteX225" fmla="*/ 20400 w 119503"/>
                    <a:gd name="connsiteY225" fmla="*/ 52185 h 119422"/>
                    <a:gd name="connsiteX226" fmla="*/ 18902 w 119503"/>
                    <a:gd name="connsiteY226" fmla="*/ 52185 h 119422"/>
                    <a:gd name="connsiteX227" fmla="*/ 18178 w 119503"/>
                    <a:gd name="connsiteY227" fmla="*/ 52185 h 119422"/>
                    <a:gd name="connsiteX228" fmla="*/ 17603 w 119503"/>
                    <a:gd name="connsiteY228" fmla="*/ 52683 h 119422"/>
                    <a:gd name="connsiteX229" fmla="*/ 16130 w 119503"/>
                    <a:gd name="connsiteY229" fmla="*/ 53182 h 119422"/>
                    <a:gd name="connsiteX230" fmla="*/ 15955 w 119503"/>
                    <a:gd name="connsiteY230" fmla="*/ 55143 h 119422"/>
                    <a:gd name="connsiteX231" fmla="*/ 15581 w 119503"/>
                    <a:gd name="connsiteY231" fmla="*/ 57138 h 119422"/>
                    <a:gd name="connsiteX232" fmla="*/ 14657 w 119503"/>
                    <a:gd name="connsiteY232" fmla="*/ 58135 h 119422"/>
                    <a:gd name="connsiteX233" fmla="*/ 11686 w 119503"/>
                    <a:gd name="connsiteY233" fmla="*/ 58135 h 119422"/>
                    <a:gd name="connsiteX234" fmla="*/ 11486 w 119503"/>
                    <a:gd name="connsiteY234" fmla="*/ 59830 h 119422"/>
                    <a:gd name="connsiteX235" fmla="*/ 11311 w 119503"/>
                    <a:gd name="connsiteY235" fmla="*/ 62789 h 119422"/>
                    <a:gd name="connsiteX236" fmla="*/ 11486 w 119503"/>
                    <a:gd name="connsiteY236" fmla="*/ 66512 h 119422"/>
                    <a:gd name="connsiteX237" fmla="*/ 11860 w 119503"/>
                    <a:gd name="connsiteY237" fmla="*/ 66744 h 119422"/>
                    <a:gd name="connsiteX238" fmla="*/ 12235 w 119503"/>
                    <a:gd name="connsiteY238" fmla="*/ 73160 h 119422"/>
                    <a:gd name="connsiteX239" fmla="*/ 12784 w 119503"/>
                    <a:gd name="connsiteY239" fmla="*/ 76152 h 119422"/>
                    <a:gd name="connsiteX240" fmla="*/ 12410 w 119503"/>
                    <a:gd name="connsiteY240" fmla="*/ 77382 h 119422"/>
                    <a:gd name="connsiteX241" fmla="*/ 12784 w 119503"/>
                    <a:gd name="connsiteY241" fmla="*/ 78113 h 119422"/>
                    <a:gd name="connsiteX242" fmla="*/ 12784 w 119503"/>
                    <a:gd name="connsiteY242" fmla="*/ 78844 h 119422"/>
                    <a:gd name="connsiteX243" fmla="*/ 12235 w 119503"/>
                    <a:gd name="connsiteY243" fmla="*/ 82068 h 119422"/>
                    <a:gd name="connsiteX244" fmla="*/ 12609 w 119503"/>
                    <a:gd name="connsiteY244" fmla="*/ 83298 h 119422"/>
                    <a:gd name="connsiteX245" fmla="*/ 12784 w 119503"/>
                    <a:gd name="connsiteY245" fmla="*/ 85526 h 119422"/>
                    <a:gd name="connsiteX246" fmla="*/ 12609 w 119503"/>
                    <a:gd name="connsiteY246" fmla="*/ 87254 h 119422"/>
                    <a:gd name="connsiteX247" fmla="*/ 12060 w 119503"/>
                    <a:gd name="connsiteY247" fmla="*/ 88484 h 119422"/>
                    <a:gd name="connsiteX248" fmla="*/ 12410 w 119503"/>
                    <a:gd name="connsiteY248" fmla="*/ 89714 h 119422"/>
                    <a:gd name="connsiteX249" fmla="*/ 12410 w 119503"/>
                    <a:gd name="connsiteY249" fmla="*/ 91442 h 119422"/>
                    <a:gd name="connsiteX250" fmla="*/ 12609 w 119503"/>
                    <a:gd name="connsiteY250" fmla="*/ 91442 h 119422"/>
                    <a:gd name="connsiteX251" fmla="*/ 12410 w 119503"/>
                    <a:gd name="connsiteY251" fmla="*/ 93902 h 119422"/>
                    <a:gd name="connsiteX252" fmla="*/ 14457 w 119503"/>
                    <a:gd name="connsiteY252" fmla="*/ 96129 h 119422"/>
                    <a:gd name="connsiteX253" fmla="*/ 19276 w 119503"/>
                    <a:gd name="connsiteY253" fmla="*/ 98357 h 119422"/>
                    <a:gd name="connsiteX254" fmla="*/ 20400 w 119503"/>
                    <a:gd name="connsiteY254" fmla="*/ 99819 h 119422"/>
                    <a:gd name="connsiteX255" fmla="*/ 21698 w 119503"/>
                    <a:gd name="connsiteY255" fmla="*/ 100085 h 119422"/>
                    <a:gd name="connsiteX256" fmla="*/ 23721 w 119503"/>
                    <a:gd name="connsiteY256" fmla="*/ 103276 h 119422"/>
                    <a:gd name="connsiteX257" fmla="*/ 23920 w 119503"/>
                    <a:gd name="connsiteY257" fmla="*/ 102545 h 119422"/>
                    <a:gd name="connsiteX258" fmla="*/ 27266 w 119503"/>
                    <a:gd name="connsiteY258" fmla="*/ 103542 h 119422"/>
                    <a:gd name="connsiteX259" fmla="*/ 27266 w 119503"/>
                    <a:gd name="connsiteY259" fmla="*/ 102046 h 119422"/>
                    <a:gd name="connsiteX260" fmla="*/ 28565 w 119503"/>
                    <a:gd name="connsiteY260" fmla="*/ 101581 h 119422"/>
                    <a:gd name="connsiteX261" fmla="*/ 27990 w 119503"/>
                    <a:gd name="connsiteY261" fmla="*/ 105005 h 119422"/>
                    <a:gd name="connsiteX262" fmla="*/ 28190 w 119503"/>
                    <a:gd name="connsiteY262" fmla="*/ 105005 h 119422"/>
                    <a:gd name="connsiteX263" fmla="*/ 27990 w 119503"/>
                    <a:gd name="connsiteY263" fmla="*/ 107232 h 119422"/>
                    <a:gd name="connsiteX264" fmla="*/ 27815 w 119503"/>
                    <a:gd name="connsiteY264" fmla="*/ 108728 h 119422"/>
                    <a:gd name="connsiteX265" fmla="*/ 27990 w 119503"/>
                    <a:gd name="connsiteY265" fmla="*/ 110190 h 119422"/>
                    <a:gd name="connsiteX266" fmla="*/ 31336 w 119503"/>
                    <a:gd name="connsiteY266" fmla="*/ 109725 h 119422"/>
                    <a:gd name="connsiteX267" fmla="*/ 31711 w 119503"/>
                    <a:gd name="connsiteY267" fmla="*/ 111188 h 119422"/>
                    <a:gd name="connsiteX268" fmla="*/ 32085 w 119503"/>
                    <a:gd name="connsiteY268" fmla="*/ 111188 h 119422"/>
                    <a:gd name="connsiteX269" fmla="*/ 32085 w 119503"/>
                    <a:gd name="connsiteY269" fmla="*/ 111454 h 119422"/>
                    <a:gd name="connsiteX270" fmla="*/ 33009 w 119503"/>
                    <a:gd name="connsiteY270" fmla="*/ 111454 h 119422"/>
                    <a:gd name="connsiteX271" fmla="*/ 33558 w 119503"/>
                    <a:gd name="connsiteY271" fmla="*/ 110689 h 119422"/>
                    <a:gd name="connsiteX272" fmla="*/ 33558 w 119503"/>
                    <a:gd name="connsiteY272" fmla="*/ 110456 h 119422"/>
                    <a:gd name="connsiteX273" fmla="*/ 34482 w 119503"/>
                    <a:gd name="connsiteY273" fmla="*/ 110456 h 119422"/>
                    <a:gd name="connsiteX274" fmla="*/ 35056 w 119503"/>
                    <a:gd name="connsiteY274" fmla="*/ 112418 h 119422"/>
                    <a:gd name="connsiteX275" fmla="*/ 36530 w 119503"/>
                    <a:gd name="connsiteY275" fmla="*/ 112418 h 119422"/>
                    <a:gd name="connsiteX276" fmla="*/ 38377 w 119503"/>
                    <a:gd name="connsiteY276" fmla="*/ 114877 h 119422"/>
                    <a:gd name="connsiteX277" fmla="*/ 38202 w 119503"/>
                    <a:gd name="connsiteY277" fmla="*/ 116107 h 119422"/>
                    <a:gd name="connsiteX278" fmla="*/ 38377 w 119503"/>
                    <a:gd name="connsiteY278" fmla="*/ 116107 h 119422"/>
                    <a:gd name="connsiteX279" fmla="*/ 40225 w 119503"/>
                    <a:gd name="connsiteY279"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26669 w 119503"/>
                    <a:gd name="connsiteY220" fmla="*/ 48979 h 119422"/>
                    <a:gd name="connsiteX221" fmla="*/ 26670 w 119503"/>
                    <a:gd name="connsiteY221" fmla="*/ 51776 h 119422"/>
                    <a:gd name="connsiteX222" fmla="*/ 28507 w 119503"/>
                    <a:gd name="connsiteY222" fmla="*/ 51776 h 119422"/>
                    <a:gd name="connsiteX223" fmla="*/ 29557 w 119503"/>
                    <a:gd name="connsiteY223" fmla="*/ 51776 h 119422"/>
                    <a:gd name="connsiteX224" fmla="*/ 19844 w 119503"/>
                    <a:gd name="connsiteY224" fmla="*/ 50378 h 119422"/>
                    <a:gd name="connsiteX225" fmla="*/ 20774 w 119503"/>
                    <a:gd name="connsiteY225" fmla="*/ 50955 h 119422"/>
                    <a:gd name="connsiteX226" fmla="*/ 20400 w 119503"/>
                    <a:gd name="connsiteY226" fmla="*/ 52185 h 119422"/>
                    <a:gd name="connsiteX227" fmla="*/ 18902 w 119503"/>
                    <a:gd name="connsiteY227" fmla="*/ 52185 h 119422"/>
                    <a:gd name="connsiteX228" fmla="*/ 18178 w 119503"/>
                    <a:gd name="connsiteY228" fmla="*/ 52185 h 119422"/>
                    <a:gd name="connsiteX229" fmla="*/ 17603 w 119503"/>
                    <a:gd name="connsiteY229" fmla="*/ 52683 h 119422"/>
                    <a:gd name="connsiteX230" fmla="*/ 16130 w 119503"/>
                    <a:gd name="connsiteY230" fmla="*/ 53182 h 119422"/>
                    <a:gd name="connsiteX231" fmla="*/ 15955 w 119503"/>
                    <a:gd name="connsiteY231" fmla="*/ 55143 h 119422"/>
                    <a:gd name="connsiteX232" fmla="*/ 15581 w 119503"/>
                    <a:gd name="connsiteY232" fmla="*/ 57138 h 119422"/>
                    <a:gd name="connsiteX233" fmla="*/ 14657 w 119503"/>
                    <a:gd name="connsiteY233" fmla="*/ 58135 h 119422"/>
                    <a:gd name="connsiteX234" fmla="*/ 11686 w 119503"/>
                    <a:gd name="connsiteY234" fmla="*/ 58135 h 119422"/>
                    <a:gd name="connsiteX235" fmla="*/ 11486 w 119503"/>
                    <a:gd name="connsiteY235" fmla="*/ 59830 h 119422"/>
                    <a:gd name="connsiteX236" fmla="*/ 11311 w 119503"/>
                    <a:gd name="connsiteY236" fmla="*/ 62789 h 119422"/>
                    <a:gd name="connsiteX237" fmla="*/ 11486 w 119503"/>
                    <a:gd name="connsiteY237" fmla="*/ 66512 h 119422"/>
                    <a:gd name="connsiteX238" fmla="*/ 11860 w 119503"/>
                    <a:gd name="connsiteY238" fmla="*/ 66744 h 119422"/>
                    <a:gd name="connsiteX239" fmla="*/ 12235 w 119503"/>
                    <a:gd name="connsiteY239" fmla="*/ 73160 h 119422"/>
                    <a:gd name="connsiteX240" fmla="*/ 12784 w 119503"/>
                    <a:gd name="connsiteY240" fmla="*/ 76152 h 119422"/>
                    <a:gd name="connsiteX241" fmla="*/ 12410 w 119503"/>
                    <a:gd name="connsiteY241" fmla="*/ 77382 h 119422"/>
                    <a:gd name="connsiteX242" fmla="*/ 12784 w 119503"/>
                    <a:gd name="connsiteY242" fmla="*/ 78113 h 119422"/>
                    <a:gd name="connsiteX243" fmla="*/ 12784 w 119503"/>
                    <a:gd name="connsiteY243" fmla="*/ 78844 h 119422"/>
                    <a:gd name="connsiteX244" fmla="*/ 12235 w 119503"/>
                    <a:gd name="connsiteY244" fmla="*/ 82068 h 119422"/>
                    <a:gd name="connsiteX245" fmla="*/ 12609 w 119503"/>
                    <a:gd name="connsiteY245" fmla="*/ 83298 h 119422"/>
                    <a:gd name="connsiteX246" fmla="*/ 12784 w 119503"/>
                    <a:gd name="connsiteY246" fmla="*/ 85526 h 119422"/>
                    <a:gd name="connsiteX247" fmla="*/ 12609 w 119503"/>
                    <a:gd name="connsiteY247" fmla="*/ 87254 h 119422"/>
                    <a:gd name="connsiteX248" fmla="*/ 12060 w 119503"/>
                    <a:gd name="connsiteY248" fmla="*/ 88484 h 119422"/>
                    <a:gd name="connsiteX249" fmla="*/ 12410 w 119503"/>
                    <a:gd name="connsiteY249" fmla="*/ 89714 h 119422"/>
                    <a:gd name="connsiteX250" fmla="*/ 12410 w 119503"/>
                    <a:gd name="connsiteY250" fmla="*/ 91442 h 119422"/>
                    <a:gd name="connsiteX251" fmla="*/ 12609 w 119503"/>
                    <a:gd name="connsiteY251" fmla="*/ 91442 h 119422"/>
                    <a:gd name="connsiteX252" fmla="*/ 12410 w 119503"/>
                    <a:gd name="connsiteY252" fmla="*/ 93902 h 119422"/>
                    <a:gd name="connsiteX253" fmla="*/ 14457 w 119503"/>
                    <a:gd name="connsiteY253" fmla="*/ 96129 h 119422"/>
                    <a:gd name="connsiteX254" fmla="*/ 19276 w 119503"/>
                    <a:gd name="connsiteY254" fmla="*/ 98357 h 119422"/>
                    <a:gd name="connsiteX255" fmla="*/ 20400 w 119503"/>
                    <a:gd name="connsiteY255" fmla="*/ 99819 h 119422"/>
                    <a:gd name="connsiteX256" fmla="*/ 21698 w 119503"/>
                    <a:gd name="connsiteY256" fmla="*/ 100085 h 119422"/>
                    <a:gd name="connsiteX257" fmla="*/ 23721 w 119503"/>
                    <a:gd name="connsiteY257" fmla="*/ 103276 h 119422"/>
                    <a:gd name="connsiteX258" fmla="*/ 23920 w 119503"/>
                    <a:gd name="connsiteY258" fmla="*/ 102545 h 119422"/>
                    <a:gd name="connsiteX259" fmla="*/ 27266 w 119503"/>
                    <a:gd name="connsiteY259" fmla="*/ 103542 h 119422"/>
                    <a:gd name="connsiteX260" fmla="*/ 27266 w 119503"/>
                    <a:gd name="connsiteY260" fmla="*/ 102046 h 119422"/>
                    <a:gd name="connsiteX261" fmla="*/ 28565 w 119503"/>
                    <a:gd name="connsiteY261" fmla="*/ 101581 h 119422"/>
                    <a:gd name="connsiteX262" fmla="*/ 27990 w 119503"/>
                    <a:gd name="connsiteY262" fmla="*/ 105005 h 119422"/>
                    <a:gd name="connsiteX263" fmla="*/ 28190 w 119503"/>
                    <a:gd name="connsiteY263" fmla="*/ 105005 h 119422"/>
                    <a:gd name="connsiteX264" fmla="*/ 27990 w 119503"/>
                    <a:gd name="connsiteY264" fmla="*/ 107232 h 119422"/>
                    <a:gd name="connsiteX265" fmla="*/ 27815 w 119503"/>
                    <a:gd name="connsiteY265" fmla="*/ 108728 h 119422"/>
                    <a:gd name="connsiteX266" fmla="*/ 27990 w 119503"/>
                    <a:gd name="connsiteY266" fmla="*/ 110190 h 119422"/>
                    <a:gd name="connsiteX267" fmla="*/ 31336 w 119503"/>
                    <a:gd name="connsiteY267" fmla="*/ 109725 h 119422"/>
                    <a:gd name="connsiteX268" fmla="*/ 31711 w 119503"/>
                    <a:gd name="connsiteY268" fmla="*/ 111188 h 119422"/>
                    <a:gd name="connsiteX269" fmla="*/ 32085 w 119503"/>
                    <a:gd name="connsiteY269" fmla="*/ 111188 h 119422"/>
                    <a:gd name="connsiteX270" fmla="*/ 32085 w 119503"/>
                    <a:gd name="connsiteY270" fmla="*/ 111454 h 119422"/>
                    <a:gd name="connsiteX271" fmla="*/ 33009 w 119503"/>
                    <a:gd name="connsiteY271" fmla="*/ 111454 h 119422"/>
                    <a:gd name="connsiteX272" fmla="*/ 33558 w 119503"/>
                    <a:gd name="connsiteY272" fmla="*/ 110689 h 119422"/>
                    <a:gd name="connsiteX273" fmla="*/ 33558 w 119503"/>
                    <a:gd name="connsiteY273" fmla="*/ 110456 h 119422"/>
                    <a:gd name="connsiteX274" fmla="*/ 34482 w 119503"/>
                    <a:gd name="connsiteY274" fmla="*/ 110456 h 119422"/>
                    <a:gd name="connsiteX275" fmla="*/ 35056 w 119503"/>
                    <a:gd name="connsiteY275" fmla="*/ 112418 h 119422"/>
                    <a:gd name="connsiteX276" fmla="*/ 36530 w 119503"/>
                    <a:gd name="connsiteY276" fmla="*/ 112418 h 119422"/>
                    <a:gd name="connsiteX277" fmla="*/ 38377 w 119503"/>
                    <a:gd name="connsiteY277" fmla="*/ 114877 h 119422"/>
                    <a:gd name="connsiteX278" fmla="*/ 38202 w 119503"/>
                    <a:gd name="connsiteY278" fmla="*/ 116107 h 119422"/>
                    <a:gd name="connsiteX279" fmla="*/ 38377 w 119503"/>
                    <a:gd name="connsiteY279" fmla="*/ 116107 h 119422"/>
                    <a:gd name="connsiteX280" fmla="*/ 40225 w 119503"/>
                    <a:gd name="connsiteY280"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26669 w 119503"/>
                    <a:gd name="connsiteY220" fmla="*/ 48979 h 119422"/>
                    <a:gd name="connsiteX221" fmla="*/ 26670 w 119503"/>
                    <a:gd name="connsiteY221" fmla="*/ 51776 h 119422"/>
                    <a:gd name="connsiteX222" fmla="*/ 28507 w 119503"/>
                    <a:gd name="connsiteY222" fmla="*/ 51776 h 119422"/>
                    <a:gd name="connsiteX223" fmla="*/ 32182 w 119503"/>
                    <a:gd name="connsiteY223" fmla="*/ 53873 h 119422"/>
                    <a:gd name="connsiteX224" fmla="*/ 19844 w 119503"/>
                    <a:gd name="connsiteY224" fmla="*/ 50378 h 119422"/>
                    <a:gd name="connsiteX225" fmla="*/ 20774 w 119503"/>
                    <a:gd name="connsiteY225" fmla="*/ 50955 h 119422"/>
                    <a:gd name="connsiteX226" fmla="*/ 20400 w 119503"/>
                    <a:gd name="connsiteY226" fmla="*/ 52185 h 119422"/>
                    <a:gd name="connsiteX227" fmla="*/ 18902 w 119503"/>
                    <a:gd name="connsiteY227" fmla="*/ 52185 h 119422"/>
                    <a:gd name="connsiteX228" fmla="*/ 18178 w 119503"/>
                    <a:gd name="connsiteY228" fmla="*/ 52185 h 119422"/>
                    <a:gd name="connsiteX229" fmla="*/ 17603 w 119503"/>
                    <a:gd name="connsiteY229" fmla="*/ 52683 h 119422"/>
                    <a:gd name="connsiteX230" fmla="*/ 16130 w 119503"/>
                    <a:gd name="connsiteY230" fmla="*/ 53182 h 119422"/>
                    <a:gd name="connsiteX231" fmla="*/ 15955 w 119503"/>
                    <a:gd name="connsiteY231" fmla="*/ 55143 h 119422"/>
                    <a:gd name="connsiteX232" fmla="*/ 15581 w 119503"/>
                    <a:gd name="connsiteY232" fmla="*/ 57138 h 119422"/>
                    <a:gd name="connsiteX233" fmla="*/ 14657 w 119503"/>
                    <a:gd name="connsiteY233" fmla="*/ 58135 h 119422"/>
                    <a:gd name="connsiteX234" fmla="*/ 11686 w 119503"/>
                    <a:gd name="connsiteY234" fmla="*/ 58135 h 119422"/>
                    <a:gd name="connsiteX235" fmla="*/ 11486 w 119503"/>
                    <a:gd name="connsiteY235" fmla="*/ 59830 h 119422"/>
                    <a:gd name="connsiteX236" fmla="*/ 11311 w 119503"/>
                    <a:gd name="connsiteY236" fmla="*/ 62789 h 119422"/>
                    <a:gd name="connsiteX237" fmla="*/ 11486 w 119503"/>
                    <a:gd name="connsiteY237" fmla="*/ 66512 h 119422"/>
                    <a:gd name="connsiteX238" fmla="*/ 11860 w 119503"/>
                    <a:gd name="connsiteY238" fmla="*/ 66744 h 119422"/>
                    <a:gd name="connsiteX239" fmla="*/ 12235 w 119503"/>
                    <a:gd name="connsiteY239" fmla="*/ 73160 h 119422"/>
                    <a:gd name="connsiteX240" fmla="*/ 12784 w 119503"/>
                    <a:gd name="connsiteY240" fmla="*/ 76152 h 119422"/>
                    <a:gd name="connsiteX241" fmla="*/ 12410 w 119503"/>
                    <a:gd name="connsiteY241" fmla="*/ 77382 h 119422"/>
                    <a:gd name="connsiteX242" fmla="*/ 12784 w 119503"/>
                    <a:gd name="connsiteY242" fmla="*/ 78113 h 119422"/>
                    <a:gd name="connsiteX243" fmla="*/ 12784 w 119503"/>
                    <a:gd name="connsiteY243" fmla="*/ 78844 h 119422"/>
                    <a:gd name="connsiteX244" fmla="*/ 12235 w 119503"/>
                    <a:gd name="connsiteY244" fmla="*/ 82068 h 119422"/>
                    <a:gd name="connsiteX245" fmla="*/ 12609 w 119503"/>
                    <a:gd name="connsiteY245" fmla="*/ 83298 h 119422"/>
                    <a:gd name="connsiteX246" fmla="*/ 12784 w 119503"/>
                    <a:gd name="connsiteY246" fmla="*/ 85526 h 119422"/>
                    <a:gd name="connsiteX247" fmla="*/ 12609 w 119503"/>
                    <a:gd name="connsiteY247" fmla="*/ 87254 h 119422"/>
                    <a:gd name="connsiteX248" fmla="*/ 12060 w 119503"/>
                    <a:gd name="connsiteY248" fmla="*/ 88484 h 119422"/>
                    <a:gd name="connsiteX249" fmla="*/ 12410 w 119503"/>
                    <a:gd name="connsiteY249" fmla="*/ 89714 h 119422"/>
                    <a:gd name="connsiteX250" fmla="*/ 12410 w 119503"/>
                    <a:gd name="connsiteY250" fmla="*/ 91442 h 119422"/>
                    <a:gd name="connsiteX251" fmla="*/ 12609 w 119503"/>
                    <a:gd name="connsiteY251" fmla="*/ 91442 h 119422"/>
                    <a:gd name="connsiteX252" fmla="*/ 12410 w 119503"/>
                    <a:gd name="connsiteY252" fmla="*/ 93902 h 119422"/>
                    <a:gd name="connsiteX253" fmla="*/ 14457 w 119503"/>
                    <a:gd name="connsiteY253" fmla="*/ 96129 h 119422"/>
                    <a:gd name="connsiteX254" fmla="*/ 19276 w 119503"/>
                    <a:gd name="connsiteY254" fmla="*/ 98357 h 119422"/>
                    <a:gd name="connsiteX255" fmla="*/ 20400 w 119503"/>
                    <a:gd name="connsiteY255" fmla="*/ 99819 h 119422"/>
                    <a:gd name="connsiteX256" fmla="*/ 21698 w 119503"/>
                    <a:gd name="connsiteY256" fmla="*/ 100085 h 119422"/>
                    <a:gd name="connsiteX257" fmla="*/ 23721 w 119503"/>
                    <a:gd name="connsiteY257" fmla="*/ 103276 h 119422"/>
                    <a:gd name="connsiteX258" fmla="*/ 23920 w 119503"/>
                    <a:gd name="connsiteY258" fmla="*/ 102545 h 119422"/>
                    <a:gd name="connsiteX259" fmla="*/ 27266 w 119503"/>
                    <a:gd name="connsiteY259" fmla="*/ 103542 h 119422"/>
                    <a:gd name="connsiteX260" fmla="*/ 27266 w 119503"/>
                    <a:gd name="connsiteY260" fmla="*/ 102046 h 119422"/>
                    <a:gd name="connsiteX261" fmla="*/ 28565 w 119503"/>
                    <a:gd name="connsiteY261" fmla="*/ 101581 h 119422"/>
                    <a:gd name="connsiteX262" fmla="*/ 27990 w 119503"/>
                    <a:gd name="connsiteY262" fmla="*/ 105005 h 119422"/>
                    <a:gd name="connsiteX263" fmla="*/ 28190 w 119503"/>
                    <a:gd name="connsiteY263" fmla="*/ 105005 h 119422"/>
                    <a:gd name="connsiteX264" fmla="*/ 27990 w 119503"/>
                    <a:gd name="connsiteY264" fmla="*/ 107232 h 119422"/>
                    <a:gd name="connsiteX265" fmla="*/ 27815 w 119503"/>
                    <a:gd name="connsiteY265" fmla="*/ 108728 h 119422"/>
                    <a:gd name="connsiteX266" fmla="*/ 27990 w 119503"/>
                    <a:gd name="connsiteY266" fmla="*/ 110190 h 119422"/>
                    <a:gd name="connsiteX267" fmla="*/ 31336 w 119503"/>
                    <a:gd name="connsiteY267" fmla="*/ 109725 h 119422"/>
                    <a:gd name="connsiteX268" fmla="*/ 31711 w 119503"/>
                    <a:gd name="connsiteY268" fmla="*/ 111188 h 119422"/>
                    <a:gd name="connsiteX269" fmla="*/ 32085 w 119503"/>
                    <a:gd name="connsiteY269" fmla="*/ 111188 h 119422"/>
                    <a:gd name="connsiteX270" fmla="*/ 32085 w 119503"/>
                    <a:gd name="connsiteY270" fmla="*/ 111454 h 119422"/>
                    <a:gd name="connsiteX271" fmla="*/ 33009 w 119503"/>
                    <a:gd name="connsiteY271" fmla="*/ 111454 h 119422"/>
                    <a:gd name="connsiteX272" fmla="*/ 33558 w 119503"/>
                    <a:gd name="connsiteY272" fmla="*/ 110689 h 119422"/>
                    <a:gd name="connsiteX273" fmla="*/ 33558 w 119503"/>
                    <a:gd name="connsiteY273" fmla="*/ 110456 h 119422"/>
                    <a:gd name="connsiteX274" fmla="*/ 34482 w 119503"/>
                    <a:gd name="connsiteY274" fmla="*/ 110456 h 119422"/>
                    <a:gd name="connsiteX275" fmla="*/ 35056 w 119503"/>
                    <a:gd name="connsiteY275" fmla="*/ 112418 h 119422"/>
                    <a:gd name="connsiteX276" fmla="*/ 36530 w 119503"/>
                    <a:gd name="connsiteY276" fmla="*/ 112418 h 119422"/>
                    <a:gd name="connsiteX277" fmla="*/ 38377 w 119503"/>
                    <a:gd name="connsiteY277" fmla="*/ 114877 h 119422"/>
                    <a:gd name="connsiteX278" fmla="*/ 38202 w 119503"/>
                    <a:gd name="connsiteY278" fmla="*/ 116107 h 119422"/>
                    <a:gd name="connsiteX279" fmla="*/ 38377 w 119503"/>
                    <a:gd name="connsiteY279" fmla="*/ 116107 h 119422"/>
                    <a:gd name="connsiteX280" fmla="*/ 40225 w 119503"/>
                    <a:gd name="connsiteY280"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26669 w 119503"/>
                    <a:gd name="connsiteY220" fmla="*/ 48979 h 119422"/>
                    <a:gd name="connsiteX221" fmla="*/ 26670 w 119503"/>
                    <a:gd name="connsiteY221" fmla="*/ 51776 h 119422"/>
                    <a:gd name="connsiteX222" fmla="*/ 28507 w 119503"/>
                    <a:gd name="connsiteY222" fmla="*/ 51776 h 119422"/>
                    <a:gd name="connsiteX223" fmla="*/ 32182 w 119503"/>
                    <a:gd name="connsiteY223" fmla="*/ 53873 h 119422"/>
                    <a:gd name="connsiteX224" fmla="*/ 34281 w 119503"/>
                    <a:gd name="connsiteY224" fmla="*/ 53873 h 119422"/>
                    <a:gd name="connsiteX225" fmla="*/ 19844 w 119503"/>
                    <a:gd name="connsiteY225" fmla="*/ 50378 h 119422"/>
                    <a:gd name="connsiteX226" fmla="*/ 20774 w 119503"/>
                    <a:gd name="connsiteY226" fmla="*/ 50955 h 119422"/>
                    <a:gd name="connsiteX227" fmla="*/ 20400 w 119503"/>
                    <a:gd name="connsiteY227" fmla="*/ 52185 h 119422"/>
                    <a:gd name="connsiteX228" fmla="*/ 18902 w 119503"/>
                    <a:gd name="connsiteY228" fmla="*/ 52185 h 119422"/>
                    <a:gd name="connsiteX229" fmla="*/ 18178 w 119503"/>
                    <a:gd name="connsiteY229" fmla="*/ 52185 h 119422"/>
                    <a:gd name="connsiteX230" fmla="*/ 17603 w 119503"/>
                    <a:gd name="connsiteY230" fmla="*/ 52683 h 119422"/>
                    <a:gd name="connsiteX231" fmla="*/ 16130 w 119503"/>
                    <a:gd name="connsiteY231" fmla="*/ 53182 h 119422"/>
                    <a:gd name="connsiteX232" fmla="*/ 15955 w 119503"/>
                    <a:gd name="connsiteY232" fmla="*/ 55143 h 119422"/>
                    <a:gd name="connsiteX233" fmla="*/ 15581 w 119503"/>
                    <a:gd name="connsiteY233" fmla="*/ 57138 h 119422"/>
                    <a:gd name="connsiteX234" fmla="*/ 14657 w 119503"/>
                    <a:gd name="connsiteY234" fmla="*/ 58135 h 119422"/>
                    <a:gd name="connsiteX235" fmla="*/ 11686 w 119503"/>
                    <a:gd name="connsiteY235" fmla="*/ 58135 h 119422"/>
                    <a:gd name="connsiteX236" fmla="*/ 11486 w 119503"/>
                    <a:gd name="connsiteY236" fmla="*/ 59830 h 119422"/>
                    <a:gd name="connsiteX237" fmla="*/ 11311 w 119503"/>
                    <a:gd name="connsiteY237" fmla="*/ 62789 h 119422"/>
                    <a:gd name="connsiteX238" fmla="*/ 11486 w 119503"/>
                    <a:gd name="connsiteY238" fmla="*/ 66512 h 119422"/>
                    <a:gd name="connsiteX239" fmla="*/ 11860 w 119503"/>
                    <a:gd name="connsiteY239" fmla="*/ 66744 h 119422"/>
                    <a:gd name="connsiteX240" fmla="*/ 12235 w 119503"/>
                    <a:gd name="connsiteY240" fmla="*/ 73160 h 119422"/>
                    <a:gd name="connsiteX241" fmla="*/ 12784 w 119503"/>
                    <a:gd name="connsiteY241" fmla="*/ 76152 h 119422"/>
                    <a:gd name="connsiteX242" fmla="*/ 12410 w 119503"/>
                    <a:gd name="connsiteY242" fmla="*/ 77382 h 119422"/>
                    <a:gd name="connsiteX243" fmla="*/ 12784 w 119503"/>
                    <a:gd name="connsiteY243" fmla="*/ 78113 h 119422"/>
                    <a:gd name="connsiteX244" fmla="*/ 12784 w 119503"/>
                    <a:gd name="connsiteY244" fmla="*/ 78844 h 119422"/>
                    <a:gd name="connsiteX245" fmla="*/ 12235 w 119503"/>
                    <a:gd name="connsiteY245" fmla="*/ 82068 h 119422"/>
                    <a:gd name="connsiteX246" fmla="*/ 12609 w 119503"/>
                    <a:gd name="connsiteY246" fmla="*/ 83298 h 119422"/>
                    <a:gd name="connsiteX247" fmla="*/ 12784 w 119503"/>
                    <a:gd name="connsiteY247" fmla="*/ 85526 h 119422"/>
                    <a:gd name="connsiteX248" fmla="*/ 12609 w 119503"/>
                    <a:gd name="connsiteY248" fmla="*/ 87254 h 119422"/>
                    <a:gd name="connsiteX249" fmla="*/ 12060 w 119503"/>
                    <a:gd name="connsiteY249" fmla="*/ 88484 h 119422"/>
                    <a:gd name="connsiteX250" fmla="*/ 12410 w 119503"/>
                    <a:gd name="connsiteY250" fmla="*/ 89714 h 119422"/>
                    <a:gd name="connsiteX251" fmla="*/ 12410 w 119503"/>
                    <a:gd name="connsiteY251" fmla="*/ 91442 h 119422"/>
                    <a:gd name="connsiteX252" fmla="*/ 12609 w 119503"/>
                    <a:gd name="connsiteY252" fmla="*/ 91442 h 119422"/>
                    <a:gd name="connsiteX253" fmla="*/ 12410 w 119503"/>
                    <a:gd name="connsiteY253" fmla="*/ 93902 h 119422"/>
                    <a:gd name="connsiteX254" fmla="*/ 14457 w 119503"/>
                    <a:gd name="connsiteY254" fmla="*/ 96129 h 119422"/>
                    <a:gd name="connsiteX255" fmla="*/ 19276 w 119503"/>
                    <a:gd name="connsiteY255" fmla="*/ 98357 h 119422"/>
                    <a:gd name="connsiteX256" fmla="*/ 20400 w 119503"/>
                    <a:gd name="connsiteY256" fmla="*/ 99819 h 119422"/>
                    <a:gd name="connsiteX257" fmla="*/ 21698 w 119503"/>
                    <a:gd name="connsiteY257" fmla="*/ 100085 h 119422"/>
                    <a:gd name="connsiteX258" fmla="*/ 23721 w 119503"/>
                    <a:gd name="connsiteY258" fmla="*/ 103276 h 119422"/>
                    <a:gd name="connsiteX259" fmla="*/ 23920 w 119503"/>
                    <a:gd name="connsiteY259" fmla="*/ 102545 h 119422"/>
                    <a:gd name="connsiteX260" fmla="*/ 27266 w 119503"/>
                    <a:gd name="connsiteY260" fmla="*/ 103542 h 119422"/>
                    <a:gd name="connsiteX261" fmla="*/ 27266 w 119503"/>
                    <a:gd name="connsiteY261" fmla="*/ 102046 h 119422"/>
                    <a:gd name="connsiteX262" fmla="*/ 28565 w 119503"/>
                    <a:gd name="connsiteY262" fmla="*/ 101581 h 119422"/>
                    <a:gd name="connsiteX263" fmla="*/ 27990 w 119503"/>
                    <a:gd name="connsiteY263" fmla="*/ 105005 h 119422"/>
                    <a:gd name="connsiteX264" fmla="*/ 28190 w 119503"/>
                    <a:gd name="connsiteY264" fmla="*/ 105005 h 119422"/>
                    <a:gd name="connsiteX265" fmla="*/ 27990 w 119503"/>
                    <a:gd name="connsiteY265" fmla="*/ 107232 h 119422"/>
                    <a:gd name="connsiteX266" fmla="*/ 27815 w 119503"/>
                    <a:gd name="connsiteY266" fmla="*/ 108728 h 119422"/>
                    <a:gd name="connsiteX267" fmla="*/ 27990 w 119503"/>
                    <a:gd name="connsiteY267" fmla="*/ 110190 h 119422"/>
                    <a:gd name="connsiteX268" fmla="*/ 31336 w 119503"/>
                    <a:gd name="connsiteY268" fmla="*/ 109725 h 119422"/>
                    <a:gd name="connsiteX269" fmla="*/ 31711 w 119503"/>
                    <a:gd name="connsiteY269" fmla="*/ 111188 h 119422"/>
                    <a:gd name="connsiteX270" fmla="*/ 32085 w 119503"/>
                    <a:gd name="connsiteY270" fmla="*/ 111188 h 119422"/>
                    <a:gd name="connsiteX271" fmla="*/ 32085 w 119503"/>
                    <a:gd name="connsiteY271" fmla="*/ 111454 h 119422"/>
                    <a:gd name="connsiteX272" fmla="*/ 33009 w 119503"/>
                    <a:gd name="connsiteY272" fmla="*/ 111454 h 119422"/>
                    <a:gd name="connsiteX273" fmla="*/ 33558 w 119503"/>
                    <a:gd name="connsiteY273" fmla="*/ 110689 h 119422"/>
                    <a:gd name="connsiteX274" fmla="*/ 33558 w 119503"/>
                    <a:gd name="connsiteY274" fmla="*/ 110456 h 119422"/>
                    <a:gd name="connsiteX275" fmla="*/ 34482 w 119503"/>
                    <a:gd name="connsiteY275" fmla="*/ 110456 h 119422"/>
                    <a:gd name="connsiteX276" fmla="*/ 35056 w 119503"/>
                    <a:gd name="connsiteY276" fmla="*/ 112418 h 119422"/>
                    <a:gd name="connsiteX277" fmla="*/ 36530 w 119503"/>
                    <a:gd name="connsiteY277" fmla="*/ 112418 h 119422"/>
                    <a:gd name="connsiteX278" fmla="*/ 38377 w 119503"/>
                    <a:gd name="connsiteY278" fmla="*/ 114877 h 119422"/>
                    <a:gd name="connsiteX279" fmla="*/ 38202 w 119503"/>
                    <a:gd name="connsiteY279" fmla="*/ 116107 h 119422"/>
                    <a:gd name="connsiteX280" fmla="*/ 38377 w 119503"/>
                    <a:gd name="connsiteY280" fmla="*/ 116107 h 119422"/>
                    <a:gd name="connsiteX281" fmla="*/ 40225 w 119503"/>
                    <a:gd name="connsiteY281"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26669 w 119503"/>
                    <a:gd name="connsiteY220" fmla="*/ 48979 h 119422"/>
                    <a:gd name="connsiteX221" fmla="*/ 26670 w 119503"/>
                    <a:gd name="connsiteY221" fmla="*/ 51776 h 119422"/>
                    <a:gd name="connsiteX222" fmla="*/ 28507 w 119503"/>
                    <a:gd name="connsiteY222" fmla="*/ 51776 h 119422"/>
                    <a:gd name="connsiteX223" fmla="*/ 32182 w 119503"/>
                    <a:gd name="connsiteY223" fmla="*/ 53873 h 119422"/>
                    <a:gd name="connsiteX224" fmla="*/ 34281 w 119503"/>
                    <a:gd name="connsiteY224" fmla="*/ 53873 h 119422"/>
                    <a:gd name="connsiteX225" fmla="*/ 36906 w 119503"/>
                    <a:gd name="connsiteY225" fmla="*/ 54572 h 119422"/>
                    <a:gd name="connsiteX226" fmla="*/ 19844 w 119503"/>
                    <a:gd name="connsiteY226" fmla="*/ 50378 h 119422"/>
                    <a:gd name="connsiteX227" fmla="*/ 20774 w 119503"/>
                    <a:gd name="connsiteY227" fmla="*/ 50955 h 119422"/>
                    <a:gd name="connsiteX228" fmla="*/ 20400 w 119503"/>
                    <a:gd name="connsiteY228" fmla="*/ 52185 h 119422"/>
                    <a:gd name="connsiteX229" fmla="*/ 18902 w 119503"/>
                    <a:gd name="connsiteY229" fmla="*/ 52185 h 119422"/>
                    <a:gd name="connsiteX230" fmla="*/ 18178 w 119503"/>
                    <a:gd name="connsiteY230" fmla="*/ 52185 h 119422"/>
                    <a:gd name="connsiteX231" fmla="*/ 17603 w 119503"/>
                    <a:gd name="connsiteY231" fmla="*/ 52683 h 119422"/>
                    <a:gd name="connsiteX232" fmla="*/ 16130 w 119503"/>
                    <a:gd name="connsiteY232" fmla="*/ 53182 h 119422"/>
                    <a:gd name="connsiteX233" fmla="*/ 15955 w 119503"/>
                    <a:gd name="connsiteY233" fmla="*/ 55143 h 119422"/>
                    <a:gd name="connsiteX234" fmla="*/ 15581 w 119503"/>
                    <a:gd name="connsiteY234" fmla="*/ 57138 h 119422"/>
                    <a:gd name="connsiteX235" fmla="*/ 14657 w 119503"/>
                    <a:gd name="connsiteY235" fmla="*/ 58135 h 119422"/>
                    <a:gd name="connsiteX236" fmla="*/ 11686 w 119503"/>
                    <a:gd name="connsiteY236" fmla="*/ 58135 h 119422"/>
                    <a:gd name="connsiteX237" fmla="*/ 11486 w 119503"/>
                    <a:gd name="connsiteY237" fmla="*/ 59830 h 119422"/>
                    <a:gd name="connsiteX238" fmla="*/ 11311 w 119503"/>
                    <a:gd name="connsiteY238" fmla="*/ 62789 h 119422"/>
                    <a:gd name="connsiteX239" fmla="*/ 11486 w 119503"/>
                    <a:gd name="connsiteY239" fmla="*/ 66512 h 119422"/>
                    <a:gd name="connsiteX240" fmla="*/ 11860 w 119503"/>
                    <a:gd name="connsiteY240" fmla="*/ 66744 h 119422"/>
                    <a:gd name="connsiteX241" fmla="*/ 12235 w 119503"/>
                    <a:gd name="connsiteY241" fmla="*/ 73160 h 119422"/>
                    <a:gd name="connsiteX242" fmla="*/ 12784 w 119503"/>
                    <a:gd name="connsiteY242" fmla="*/ 76152 h 119422"/>
                    <a:gd name="connsiteX243" fmla="*/ 12410 w 119503"/>
                    <a:gd name="connsiteY243" fmla="*/ 77382 h 119422"/>
                    <a:gd name="connsiteX244" fmla="*/ 12784 w 119503"/>
                    <a:gd name="connsiteY244" fmla="*/ 78113 h 119422"/>
                    <a:gd name="connsiteX245" fmla="*/ 12784 w 119503"/>
                    <a:gd name="connsiteY245" fmla="*/ 78844 h 119422"/>
                    <a:gd name="connsiteX246" fmla="*/ 12235 w 119503"/>
                    <a:gd name="connsiteY246" fmla="*/ 82068 h 119422"/>
                    <a:gd name="connsiteX247" fmla="*/ 12609 w 119503"/>
                    <a:gd name="connsiteY247" fmla="*/ 83298 h 119422"/>
                    <a:gd name="connsiteX248" fmla="*/ 12784 w 119503"/>
                    <a:gd name="connsiteY248" fmla="*/ 85526 h 119422"/>
                    <a:gd name="connsiteX249" fmla="*/ 12609 w 119503"/>
                    <a:gd name="connsiteY249" fmla="*/ 87254 h 119422"/>
                    <a:gd name="connsiteX250" fmla="*/ 12060 w 119503"/>
                    <a:gd name="connsiteY250" fmla="*/ 88484 h 119422"/>
                    <a:gd name="connsiteX251" fmla="*/ 12410 w 119503"/>
                    <a:gd name="connsiteY251" fmla="*/ 89714 h 119422"/>
                    <a:gd name="connsiteX252" fmla="*/ 12410 w 119503"/>
                    <a:gd name="connsiteY252" fmla="*/ 91442 h 119422"/>
                    <a:gd name="connsiteX253" fmla="*/ 12609 w 119503"/>
                    <a:gd name="connsiteY253" fmla="*/ 91442 h 119422"/>
                    <a:gd name="connsiteX254" fmla="*/ 12410 w 119503"/>
                    <a:gd name="connsiteY254" fmla="*/ 93902 h 119422"/>
                    <a:gd name="connsiteX255" fmla="*/ 14457 w 119503"/>
                    <a:gd name="connsiteY255" fmla="*/ 96129 h 119422"/>
                    <a:gd name="connsiteX256" fmla="*/ 19276 w 119503"/>
                    <a:gd name="connsiteY256" fmla="*/ 98357 h 119422"/>
                    <a:gd name="connsiteX257" fmla="*/ 20400 w 119503"/>
                    <a:gd name="connsiteY257" fmla="*/ 99819 h 119422"/>
                    <a:gd name="connsiteX258" fmla="*/ 21698 w 119503"/>
                    <a:gd name="connsiteY258" fmla="*/ 100085 h 119422"/>
                    <a:gd name="connsiteX259" fmla="*/ 23721 w 119503"/>
                    <a:gd name="connsiteY259" fmla="*/ 103276 h 119422"/>
                    <a:gd name="connsiteX260" fmla="*/ 23920 w 119503"/>
                    <a:gd name="connsiteY260" fmla="*/ 102545 h 119422"/>
                    <a:gd name="connsiteX261" fmla="*/ 27266 w 119503"/>
                    <a:gd name="connsiteY261" fmla="*/ 103542 h 119422"/>
                    <a:gd name="connsiteX262" fmla="*/ 27266 w 119503"/>
                    <a:gd name="connsiteY262" fmla="*/ 102046 h 119422"/>
                    <a:gd name="connsiteX263" fmla="*/ 28565 w 119503"/>
                    <a:gd name="connsiteY263" fmla="*/ 101581 h 119422"/>
                    <a:gd name="connsiteX264" fmla="*/ 27990 w 119503"/>
                    <a:gd name="connsiteY264" fmla="*/ 105005 h 119422"/>
                    <a:gd name="connsiteX265" fmla="*/ 28190 w 119503"/>
                    <a:gd name="connsiteY265" fmla="*/ 105005 h 119422"/>
                    <a:gd name="connsiteX266" fmla="*/ 27990 w 119503"/>
                    <a:gd name="connsiteY266" fmla="*/ 107232 h 119422"/>
                    <a:gd name="connsiteX267" fmla="*/ 27815 w 119503"/>
                    <a:gd name="connsiteY267" fmla="*/ 108728 h 119422"/>
                    <a:gd name="connsiteX268" fmla="*/ 27990 w 119503"/>
                    <a:gd name="connsiteY268" fmla="*/ 110190 h 119422"/>
                    <a:gd name="connsiteX269" fmla="*/ 31336 w 119503"/>
                    <a:gd name="connsiteY269" fmla="*/ 109725 h 119422"/>
                    <a:gd name="connsiteX270" fmla="*/ 31711 w 119503"/>
                    <a:gd name="connsiteY270" fmla="*/ 111188 h 119422"/>
                    <a:gd name="connsiteX271" fmla="*/ 32085 w 119503"/>
                    <a:gd name="connsiteY271" fmla="*/ 111188 h 119422"/>
                    <a:gd name="connsiteX272" fmla="*/ 32085 w 119503"/>
                    <a:gd name="connsiteY272" fmla="*/ 111454 h 119422"/>
                    <a:gd name="connsiteX273" fmla="*/ 33009 w 119503"/>
                    <a:gd name="connsiteY273" fmla="*/ 111454 h 119422"/>
                    <a:gd name="connsiteX274" fmla="*/ 33558 w 119503"/>
                    <a:gd name="connsiteY274" fmla="*/ 110689 h 119422"/>
                    <a:gd name="connsiteX275" fmla="*/ 33558 w 119503"/>
                    <a:gd name="connsiteY275" fmla="*/ 110456 h 119422"/>
                    <a:gd name="connsiteX276" fmla="*/ 34482 w 119503"/>
                    <a:gd name="connsiteY276" fmla="*/ 110456 h 119422"/>
                    <a:gd name="connsiteX277" fmla="*/ 35056 w 119503"/>
                    <a:gd name="connsiteY277" fmla="*/ 112418 h 119422"/>
                    <a:gd name="connsiteX278" fmla="*/ 36530 w 119503"/>
                    <a:gd name="connsiteY278" fmla="*/ 112418 h 119422"/>
                    <a:gd name="connsiteX279" fmla="*/ 38377 w 119503"/>
                    <a:gd name="connsiteY279" fmla="*/ 114877 h 119422"/>
                    <a:gd name="connsiteX280" fmla="*/ 38202 w 119503"/>
                    <a:gd name="connsiteY280" fmla="*/ 116107 h 119422"/>
                    <a:gd name="connsiteX281" fmla="*/ 38377 w 119503"/>
                    <a:gd name="connsiteY281" fmla="*/ 116107 h 119422"/>
                    <a:gd name="connsiteX282" fmla="*/ 40225 w 119503"/>
                    <a:gd name="connsiteY282"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26669 w 119503"/>
                    <a:gd name="connsiteY220" fmla="*/ 48979 h 119422"/>
                    <a:gd name="connsiteX221" fmla="*/ 26670 w 119503"/>
                    <a:gd name="connsiteY221" fmla="*/ 51776 h 119422"/>
                    <a:gd name="connsiteX222" fmla="*/ 28507 w 119503"/>
                    <a:gd name="connsiteY222" fmla="*/ 51776 h 119422"/>
                    <a:gd name="connsiteX223" fmla="*/ 32182 w 119503"/>
                    <a:gd name="connsiteY223" fmla="*/ 53873 h 119422"/>
                    <a:gd name="connsiteX224" fmla="*/ 34281 w 119503"/>
                    <a:gd name="connsiteY224" fmla="*/ 53873 h 119422"/>
                    <a:gd name="connsiteX225" fmla="*/ 36906 w 119503"/>
                    <a:gd name="connsiteY225" fmla="*/ 54572 h 119422"/>
                    <a:gd name="connsiteX226" fmla="*/ 36906 w 119503"/>
                    <a:gd name="connsiteY226" fmla="*/ 54572 h 119422"/>
                    <a:gd name="connsiteX227" fmla="*/ 19844 w 119503"/>
                    <a:gd name="connsiteY227" fmla="*/ 50378 h 119422"/>
                    <a:gd name="connsiteX228" fmla="*/ 20774 w 119503"/>
                    <a:gd name="connsiteY228" fmla="*/ 50955 h 119422"/>
                    <a:gd name="connsiteX229" fmla="*/ 20400 w 119503"/>
                    <a:gd name="connsiteY229" fmla="*/ 52185 h 119422"/>
                    <a:gd name="connsiteX230" fmla="*/ 18902 w 119503"/>
                    <a:gd name="connsiteY230" fmla="*/ 52185 h 119422"/>
                    <a:gd name="connsiteX231" fmla="*/ 18178 w 119503"/>
                    <a:gd name="connsiteY231" fmla="*/ 52185 h 119422"/>
                    <a:gd name="connsiteX232" fmla="*/ 17603 w 119503"/>
                    <a:gd name="connsiteY232" fmla="*/ 52683 h 119422"/>
                    <a:gd name="connsiteX233" fmla="*/ 16130 w 119503"/>
                    <a:gd name="connsiteY233" fmla="*/ 53182 h 119422"/>
                    <a:gd name="connsiteX234" fmla="*/ 15955 w 119503"/>
                    <a:gd name="connsiteY234" fmla="*/ 55143 h 119422"/>
                    <a:gd name="connsiteX235" fmla="*/ 15581 w 119503"/>
                    <a:gd name="connsiteY235" fmla="*/ 57138 h 119422"/>
                    <a:gd name="connsiteX236" fmla="*/ 14657 w 119503"/>
                    <a:gd name="connsiteY236" fmla="*/ 58135 h 119422"/>
                    <a:gd name="connsiteX237" fmla="*/ 11686 w 119503"/>
                    <a:gd name="connsiteY237" fmla="*/ 58135 h 119422"/>
                    <a:gd name="connsiteX238" fmla="*/ 11486 w 119503"/>
                    <a:gd name="connsiteY238" fmla="*/ 59830 h 119422"/>
                    <a:gd name="connsiteX239" fmla="*/ 11311 w 119503"/>
                    <a:gd name="connsiteY239" fmla="*/ 62789 h 119422"/>
                    <a:gd name="connsiteX240" fmla="*/ 11486 w 119503"/>
                    <a:gd name="connsiteY240" fmla="*/ 66512 h 119422"/>
                    <a:gd name="connsiteX241" fmla="*/ 11860 w 119503"/>
                    <a:gd name="connsiteY241" fmla="*/ 66744 h 119422"/>
                    <a:gd name="connsiteX242" fmla="*/ 12235 w 119503"/>
                    <a:gd name="connsiteY242" fmla="*/ 73160 h 119422"/>
                    <a:gd name="connsiteX243" fmla="*/ 12784 w 119503"/>
                    <a:gd name="connsiteY243" fmla="*/ 76152 h 119422"/>
                    <a:gd name="connsiteX244" fmla="*/ 12410 w 119503"/>
                    <a:gd name="connsiteY244" fmla="*/ 77382 h 119422"/>
                    <a:gd name="connsiteX245" fmla="*/ 12784 w 119503"/>
                    <a:gd name="connsiteY245" fmla="*/ 78113 h 119422"/>
                    <a:gd name="connsiteX246" fmla="*/ 12784 w 119503"/>
                    <a:gd name="connsiteY246" fmla="*/ 78844 h 119422"/>
                    <a:gd name="connsiteX247" fmla="*/ 12235 w 119503"/>
                    <a:gd name="connsiteY247" fmla="*/ 82068 h 119422"/>
                    <a:gd name="connsiteX248" fmla="*/ 12609 w 119503"/>
                    <a:gd name="connsiteY248" fmla="*/ 83298 h 119422"/>
                    <a:gd name="connsiteX249" fmla="*/ 12784 w 119503"/>
                    <a:gd name="connsiteY249" fmla="*/ 85526 h 119422"/>
                    <a:gd name="connsiteX250" fmla="*/ 12609 w 119503"/>
                    <a:gd name="connsiteY250" fmla="*/ 87254 h 119422"/>
                    <a:gd name="connsiteX251" fmla="*/ 12060 w 119503"/>
                    <a:gd name="connsiteY251" fmla="*/ 88484 h 119422"/>
                    <a:gd name="connsiteX252" fmla="*/ 12410 w 119503"/>
                    <a:gd name="connsiteY252" fmla="*/ 89714 h 119422"/>
                    <a:gd name="connsiteX253" fmla="*/ 12410 w 119503"/>
                    <a:gd name="connsiteY253" fmla="*/ 91442 h 119422"/>
                    <a:gd name="connsiteX254" fmla="*/ 12609 w 119503"/>
                    <a:gd name="connsiteY254" fmla="*/ 91442 h 119422"/>
                    <a:gd name="connsiteX255" fmla="*/ 12410 w 119503"/>
                    <a:gd name="connsiteY255" fmla="*/ 93902 h 119422"/>
                    <a:gd name="connsiteX256" fmla="*/ 14457 w 119503"/>
                    <a:gd name="connsiteY256" fmla="*/ 96129 h 119422"/>
                    <a:gd name="connsiteX257" fmla="*/ 19276 w 119503"/>
                    <a:gd name="connsiteY257" fmla="*/ 98357 h 119422"/>
                    <a:gd name="connsiteX258" fmla="*/ 20400 w 119503"/>
                    <a:gd name="connsiteY258" fmla="*/ 99819 h 119422"/>
                    <a:gd name="connsiteX259" fmla="*/ 21698 w 119503"/>
                    <a:gd name="connsiteY259" fmla="*/ 100085 h 119422"/>
                    <a:gd name="connsiteX260" fmla="*/ 23721 w 119503"/>
                    <a:gd name="connsiteY260" fmla="*/ 103276 h 119422"/>
                    <a:gd name="connsiteX261" fmla="*/ 23920 w 119503"/>
                    <a:gd name="connsiteY261" fmla="*/ 102545 h 119422"/>
                    <a:gd name="connsiteX262" fmla="*/ 27266 w 119503"/>
                    <a:gd name="connsiteY262" fmla="*/ 103542 h 119422"/>
                    <a:gd name="connsiteX263" fmla="*/ 27266 w 119503"/>
                    <a:gd name="connsiteY263" fmla="*/ 102046 h 119422"/>
                    <a:gd name="connsiteX264" fmla="*/ 28565 w 119503"/>
                    <a:gd name="connsiteY264" fmla="*/ 101581 h 119422"/>
                    <a:gd name="connsiteX265" fmla="*/ 27990 w 119503"/>
                    <a:gd name="connsiteY265" fmla="*/ 105005 h 119422"/>
                    <a:gd name="connsiteX266" fmla="*/ 28190 w 119503"/>
                    <a:gd name="connsiteY266" fmla="*/ 105005 h 119422"/>
                    <a:gd name="connsiteX267" fmla="*/ 27990 w 119503"/>
                    <a:gd name="connsiteY267" fmla="*/ 107232 h 119422"/>
                    <a:gd name="connsiteX268" fmla="*/ 27815 w 119503"/>
                    <a:gd name="connsiteY268" fmla="*/ 108728 h 119422"/>
                    <a:gd name="connsiteX269" fmla="*/ 27990 w 119503"/>
                    <a:gd name="connsiteY269" fmla="*/ 110190 h 119422"/>
                    <a:gd name="connsiteX270" fmla="*/ 31336 w 119503"/>
                    <a:gd name="connsiteY270" fmla="*/ 109725 h 119422"/>
                    <a:gd name="connsiteX271" fmla="*/ 31711 w 119503"/>
                    <a:gd name="connsiteY271" fmla="*/ 111188 h 119422"/>
                    <a:gd name="connsiteX272" fmla="*/ 32085 w 119503"/>
                    <a:gd name="connsiteY272" fmla="*/ 111188 h 119422"/>
                    <a:gd name="connsiteX273" fmla="*/ 32085 w 119503"/>
                    <a:gd name="connsiteY273" fmla="*/ 111454 h 119422"/>
                    <a:gd name="connsiteX274" fmla="*/ 33009 w 119503"/>
                    <a:gd name="connsiteY274" fmla="*/ 111454 h 119422"/>
                    <a:gd name="connsiteX275" fmla="*/ 33558 w 119503"/>
                    <a:gd name="connsiteY275" fmla="*/ 110689 h 119422"/>
                    <a:gd name="connsiteX276" fmla="*/ 33558 w 119503"/>
                    <a:gd name="connsiteY276" fmla="*/ 110456 h 119422"/>
                    <a:gd name="connsiteX277" fmla="*/ 34482 w 119503"/>
                    <a:gd name="connsiteY277" fmla="*/ 110456 h 119422"/>
                    <a:gd name="connsiteX278" fmla="*/ 35056 w 119503"/>
                    <a:gd name="connsiteY278" fmla="*/ 112418 h 119422"/>
                    <a:gd name="connsiteX279" fmla="*/ 36530 w 119503"/>
                    <a:gd name="connsiteY279" fmla="*/ 112418 h 119422"/>
                    <a:gd name="connsiteX280" fmla="*/ 38377 w 119503"/>
                    <a:gd name="connsiteY280" fmla="*/ 114877 h 119422"/>
                    <a:gd name="connsiteX281" fmla="*/ 38202 w 119503"/>
                    <a:gd name="connsiteY281" fmla="*/ 116107 h 119422"/>
                    <a:gd name="connsiteX282" fmla="*/ 38377 w 119503"/>
                    <a:gd name="connsiteY282" fmla="*/ 116107 h 119422"/>
                    <a:gd name="connsiteX283" fmla="*/ 40225 w 119503"/>
                    <a:gd name="connsiteY283"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26669 w 119503"/>
                    <a:gd name="connsiteY220" fmla="*/ 48979 h 119422"/>
                    <a:gd name="connsiteX221" fmla="*/ 26670 w 119503"/>
                    <a:gd name="connsiteY221" fmla="*/ 51776 h 119422"/>
                    <a:gd name="connsiteX222" fmla="*/ 28507 w 119503"/>
                    <a:gd name="connsiteY222" fmla="*/ 51776 h 119422"/>
                    <a:gd name="connsiteX223" fmla="*/ 32182 w 119503"/>
                    <a:gd name="connsiteY223" fmla="*/ 53873 h 119422"/>
                    <a:gd name="connsiteX224" fmla="*/ 34281 w 119503"/>
                    <a:gd name="connsiteY224" fmla="*/ 53873 h 119422"/>
                    <a:gd name="connsiteX225" fmla="*/ 36906 w 119503"/>
                    <a:gd name="connsiteY225" fmla="*/ 54572 h 119422"/>
                    <a:gd name="connsiteX226" fmla="*/ 36906 w 119503"/>
                    <a:gd name="connsiteY226" fmla="*/ 56669 h 119422"/>
                    <a:gd name="connsiteX227" fmla="*/ 19844 w 119503"/>
                    <a:gd name="connsiteY227" fmla="*/ 50378 h 119422"/>
                    <a:gd name="connsiteX228" fmla="*/ 20774 w 119503"/>
                    <a:gd name="connsiteY228" fmla="*/ 50955 h 119422"/>
                    <a:gd name="connsiteX229" fmla="*/ 20400 w 119503"/>
                    <a:gd name="connsiteY229" fmla="*/ 52185 h 119422"/>
                    <a:gd name="connsiteX230" fmla="*/ 18902 w 119503"/>
                    <a:gd name="connsiteY230" fmla="*/ 52185 h 119422"/>
                    <a:gd name="connsiteX231" fmla="*/ 18178 w 119503"/>
                    <a:gd name="connsiteY231" fmla="*/ 52185 h 119422"/>
                    <a:gd name="connsiteX232" fmla="*/ 17603 w 119503"/>
                    <a:gd name="connsiteY232" fmla="*/ 52683 h 119422"/>
                    <a:gd name="connsiteX233" fmla="*/ 16130 w 119503"/>
                    <a:gd name="connsiteY233" fmla="*/ 53182 h 119422"/>
                    <a:gd name="connsiteX234" fmla="*/ 15955 w 119503"/>
                    <a:gd name="connsiteY234" fmla="*/ 55143 h 119422"/>
                    <a:gd name="connsiteX235" fmla="*/ 15581 w 119503"/>
                    <a:gd name="connsiteY235" fmla="*/ 57138 h 119422"/>
                    <a:gd name="connsiteX236" fmla="*/ 14657 w 119503"/>
                    <a:gd name="connsiteY236" fmla="*/ 58135 h 119422"/>
                    <a:gd name="connsiteX237" fmla="*/ 11686 w 119503"/>
                    <a:gd name="connsiteY237" fmla="*/ 58135 h 119422"/>
                    <a:gd name="connsiteX238" fmla="*/ 11486 w 119503"/>
                    <a:gd name="connsiteY238" fmla="*/ 59830 h 119422"/>
                    <a:gd name="connsiteX239" fmla="*/ 11311 w 119503"/>
                    <a:gd name="connsiteY239" fmla="*/ 62789 h 119422"/>
                    <a:gd name="connsiteX240" fmla="*/ 11486 w 119503"/>
                    <a:gd name="connsiteY240" fmla="*/ 66512 h 119422"/>
                    <a:gd name="connsiteX241" fmla="*/ 11860 w 119503"/>
                    <a:gd name="connsiteY241" fmla="*/ 66744 h 119422"/>
                    <a:gd name="connsiteX242" fmla="*/ 12235 w 119503"/>
                    <a:gd name="connsiteY242" fmla="*/ 73160 h 119422"/>
                    <a:gd name="connsiteX243" fmla="*/ 12784 w 119503"/>
                    <a:gd name="connsiteY243" fmla="*/ 76152 h 119422"/>
                    <a:gd name="connsiteX244" fmla="*/ 12410 w 119503"/>
                    <a:gd name="connsiteY244" fmla="*/ 77382 h 119422"/>
                    <a:gd name="connsiteX245" fmla="*/ 12784 w 119503"/>
                    <a:gd name="connsiteY245" fmla="*/ 78113 h 119422"/>
                    <a:gd name="connsiteX246" fmla="*/ 12784 w 119503"/>
                    <a:gd name="connsiteY246" fmla="*/ 78844 h 119422"/>
                    <a:gd name="connsiteX247" fmla="*/ 12235 w 119503"/>
                    <a:gd name="connsiteY247" fmla="*/ 82068 h 119422"/>
                    <a:gd name="connsiteX248" fmla="*/ 12609 w 119503"/>
                    <a:gd name="connsiteY248" fmla="*/ 83298 h 119422"/>
                    <a:gd name="connsiteX249" fmla="*/ 12784 w 119503"/>
                    <a:gd name="connsiteY249" fmla="*/ 85526 h 119422"/>
                    <a:gd name="connsiteX250" fmla="*/ 12609 w 119503"/>
                    <a:gd name="connsiteY250" fmla="*/ 87254 h 119422"/>
                    <a:gd name="connsiteX251" fmla="*/ 12060 w 119503"/>
                    <a:gd name="connsiteY251" fmla="*/ 88484 h 119422"/>
                    <a:gd name="connsiteX252" fmla="*/ 12410 w 119503"/>
                    <a:gd name="connsiteY252" fmla="*/ 89714 h 119422"/>
                    <a:gd name="connsiteX253" fmla="*/ 12410 w 119503"/>
                    <a:gd name="connsiteY253" fmla="*/ 91442 h 119422"/>
                    <a:gd name="connsiteX254" fmla="*/ 12609 w 119503"/>
                    <a:gd name="connsiteY254" fmla="*/ 91442 h 119422"/>
                    <a:gd name="connsiteX255" fmla="*/ 12410 w 119503"/>
                    <a:gd name="connsiteY255" fmla="*/ 93902 h 119422"/>
                    <a:gd name="connsiteX256" fmla="*/ 14457 w 119503"/>
                    <a:gd name="connsiteY256" fmla="*/ 96129 h 119422"/>
                    <a:gd name="connsiteX257" fmla="*/ 19276 w 119503"/>
                    <a:gd name="connsiteY257" fmla="*/ 98357 h 119422"/>
                    <a:gd name="connsiteX258" fmla="*/ 20400 w 119503"/>
                    <a:gd name="connsiteY258" fmla="*/ 99819 h 119422"/>
                    <a:gd name="connsiteX259" fmla="*/ 21698 w 119503"/>
                    <a:gd name="connsiteY259" fmla="*/ 100085 h 119422"/>
                    <a:gd name="connsiteX260" fmla="*/ 23721 w 119503"/>
                    <a:gd name="connsiteY260" fmla="*/ 103276 h 119422"/>
                    <a:gd name="connsiteX261" fmla="*/ 23920 w 119503"/>
                    <a:gd name="connsiteY261" fmla="*/ 102545 h 119422"/>
                    <a:gd name="connsiteX262" fmla="*/ 27266 w 119503"/>
                    <a:gd name="connsiteY262" fmla="*/ 103542 h 119422"/>
                    <a:gd name="connsiteX263" fmla="*/ 27266 w 119503"/>
                    <a:gd name="connsiteY263" fmla="*/ 102046 h 119422"/>
                    <a:gd name="connsiteX264" fmla="*/ 28565 w 119503"/>
                    <a:gd name="connsiteY264" fmla="*/ 101581 h 119422"/>
                    <a:gd name="connsiteX265" fmla="*/ 27990 w 119503"/>
                    <a:gd name="connsiteY265" fmla="*/ 105005 h 119422"/>
                    <a:gd name="connsiteX266" fmla="*/ 28190 w 119503"/>
                    <a:gd name="connsiteY266" fmla="*/ 105005 h 119422"/>
                    <a:gd name="connsiteX267" fmla="*/ 27990 w 119503"/>
                    <a:gd name="connsiteY267" fmla="*/ 107232 h 119422"/>
                    <a:gd name="connsiteX268" fmla="*/ 27815 w 119503"/>
                    <a:gd name="connsiteY268" fmla="*/ 108728 h 119422"/>
                    <a:gd name="connsiteX269" fmla="*/ 27990 w 119503"/>
                    <a:gd name="connsiteY269" fmla="*/ 110190 h 119422"/>
                    <a:gd name="connsiteX270" fmla="*/ 31336 w 119503"/>
                    <a:gd name="connsiteY270" fmla="*/ 109725 h 119422"/>
                    <a:gd name="connsiteX271" fmla="*/ 31711 w 119503"/>
                    <a:gd name="connsiteY271" fmla="*/ 111188 h 119422"/>
                    <a:gd name="connsiteX272" fmla="*/ 32085 w 119503"/>
                    <a:gd name="connsiteY272" fmla="*/ 111188 h 119422"/>
                    <a:gd name="connsiteX273" fmla="*/ 32085 w 119503"/>
                    <a:gd name="connsiteY273" fmla="*/ 111454 h 119422"/>
                    <a:gd name="connsiteX274" fmla="*/ 33009 w 119503"/>
                    <a:gd name="connsiteY274" fmla="*/ 111454 h 119422"/>
                    <a:gd name="connsiteX275" fmla="*/ 33558 w 119503"/>
                    <a:gd name="connsiteY275" fmla="*/ 110689 h 119422"/>
                    <a:gd name="connsiteX276" fmla="*/ 33558 w 119503"/>
                    <a:gd name="connsiteY276" fmla="*/ 110456 h 119422"/>
                    <a:gd name="connsiteX277" fmla="*/ 34482 w 119503"/>
                    <a:gd name="connsiteY277" fmla="*/ 110456 h 119422"/>
                    <a:gd name="connsiteX278" fmla="*/ 35056 w 119503"/>
                    <a:gd name="connsiteY278" fmla="*/ 112418 h 119422"/>
                    <a:gd name="connsiteX279" fmla="*/ 36530 w 119503"/>
                    <a:gd name="connsiteY279" fmla="*/ 112418 h 119422"/>
                    <a:gd name="connsiteX280" fmla="*/ 38377 w 119503"/>
                    <a:gd name="connsiteY280" fmla="*/ 114877 h 119422"/>
                    <a:gd name="connsiteX281" fmla="*/ 38202 w 119503"/>
                    <a:gd name="connsiteY281" fmla="*/ 116107 h 119422"/>
                    <a:gd name="connsiteX282" fmla="*/ 38377 w 119503"/>
                    <a:gd name="connsiteY282" fmla="*/ 116107 h 119422"/>
                    <a:gd name="connsiteX283" fmla="*/ 40225 w 119503"/>
                    <a:gd name="connsiteY283"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26669 w 119503"/>
                    <a:gd name="connsiteY220" fmla="*/ 48979 h 119422"/>
                    <a:gd name="connsiteX221" fmla="*/ 26670 w 119503"/>
                    <a:gd name="connsiteY221" fmla="*/ 51776 h 119422"/>
                    <a:gd name="connsiteX222" fmla="*/ 28507 w 119503"/>
                    <a:gd name="connsiteY222" fmla="*/ 51776 h 119422"/>
                    <a:gd name="connsiteX223" fmla="*/ 32182 w 119503"/>
                    <a:gd name="connsiteY223" fmla="*/ 53873 h 119422"/>
                    <a:gd name="connsiteX224" fmla="*/ 34281 w 119503"/>
                    <a:gd name="connsiteY224" fmla="*/ 53873 h 119422"/>
                    <a:gd name="connsiteX225" fmla="*/ 36906 w 119503"/>
                    <a:gd name="connsiteY225" fmla="*/ 54572 h 119422"/>
                    <a:gd name="connsiteX226" fmla="*/ 36906 w 119503"/>
                    <a:gd name="connsiteY226" fmla="*/ 56669 h 119422"/>
                    <a:gd name="connsiteX227" fmla="*/ 36644 w 119503"/>
                    <a:gd name="connsiteY227" fmla="*/ 55272 h 119422"/>
                    <a:gd name="connsiteX228" fmla="*/ 19844 w 119503"/>
                    <a:gd name="connsiteY228" fmla="*/ 50378 h 119422"/>
                    <a:gd name="connsiteX229" fmla="*/ 20774 w 119503"/>
                    <a:gd name="connsiteY229" fmla="*/ 50955 h 119422"/>
                    <a:gd name="connsiteX230" fmla="*/ 20400 w 119503"/>
                    <a:gd name="connsiteY230" fmla="*/ 52185 h 119422"/>
                    <a:gd name="connsiteX231" fmla="*/ 18902 w 119503"/>
                    <a:gd name="connsiteY231" fmla="*/ 52185 h 119422"/>
                    <a:gd name="connsiteX232" fmla="*/ 18178 w 119503"/>
                    <a:gd name="connsiteY232" fmla="*/ 52185 h 119422"/>
                    <a:gd name="connsiteX233" fmla="*/ 17603 w 119503"/>
                    <a:gd name="connsiteY233" fmla="*/ 52683 h 119422"/>
                    <a:gd name="connsiteX234" fmla="*/ 16130 w 119503"/>
                    <a:gd name="connsiteY234" fmla="*/ 53182 h 119422"/>
                    <a:gd name="connsiteX235" fmla="*/ 15955 w 119503"/>
                    <a:gd name="connsiteY235" fmla="*/ 55143 h 119422"/>
                    <a:gd name="connsiteX236" fmla="*/ 15581 w 119503"/>
                    <a:gd name="connsiteY236" fmla="*/ 57138 h 119422"/>
                    <a:gd name="connsiteX237" fmla="*/ 14657 w 119503"/>
                    <a:gd name="connsiteY237" fmla="*/ 58135 h 119422"/>
                    <a:gd name="connsiteX238" fmla="*/ 11686 w 119503"/>
                    <a:gd name="connsiteY238" fmla="*/ 58135 h 119422"/>
                    <a:gd name="connsiteX239" fmla="*/ 11486 w 119503"/>
                    <a:gd name="connsiteY239" fmla="*/ 59830 h 119422"/>
                    <a:gd name="connsiteX240" fmla="*/ 11311 w 119503"/>
                    <a:gd name="connsiteY240" fmla="*/ 62789 h 119422"/>
                    <a:gd name="connsiteX241" fmla="*/ 11486 w 119503"/>
                    <a:gd name="connsiteY241" fmla="*/ 66512 h 119422"/>
                    <a:gd name="connsiteX242" fmla="*/ 11860 w 119503"/>
                    <a:gd name="connsiteY242" fmla="*/ 66744 h 119422"/>
                    <a:gd name="connsiteX243" fmla="*/ 12235 w 119503"/>
                    <a:gd name="connsiteY243" fmla="*/ 73160 h 119422"/>
                    <a:gd name="connsiteX244" fmla="*/ 12784 w 119503"/>
                    <a:gd name="connsiteY244" fmla="*/ 76152 h 119422"/>
                    <a:gd name="connsiteX245" fmla="*/ 12410 w 119503"/>
                    <a:gd name="connsiteY245" fmla="*/ 77382 h 119422"/>
                    <a:gd name="connsiteX246" fmla="*/ 12784 w 119503"/>
                    <a:gd name="connsiteY246" fmla="*/ 78113 h 119422"/>
                    <a:gd name="connsiteX247" fmla="*/ 12784 w 119503"/>
                    <a:gd name="connsiteY247" fmla="*/ 78844 h 119422"/>
                    <a:gd name="connsiteX248" fmla="*/ 12235 w 119503"/>
                    <a:gd name="connsiteY248" fmla="*/ 82068 h 119422"/>
                    <a:gd name="connsiteX249" fmla="*/ 12609 w 119503"/>
                    <a:gd name="connsiteY249" fmla="*/ 83298 h 119422"/>
                    <a:gd name="connsiteX250" fmla="*/ 12784 w 119503"/>
                    <a:gd name="connsiteY250" fmla="*/ 85526 h 119422"/>
                    <a:gd name="connsiteX251" fmla="*/ 12609 w 119503"/>
                    <a:gd name="connsiteY251" fmla="*/ 87254 h 119422"/>
                    <a:gd name="connsiteX252" fmla="*/ 12060 w 119503"/>
                    <a:gd name="connsiteY252" fmla="*/ 88484 h 119422"/>
                    <a:gd name="connsiteX253" fmla="*/ 12410 w 119503"/>
                    <a:gd name="connsiteY253" fmla="*/ 89714 h 119422"/>
                    <a:gd name="connsiteX254" fmla="*/ 12410 w 119503"/>
                    <a:gd name="connsiteY254" fmla="*/ 91442 h 119422"/>
                    <a:gd name="connsiteX255" fmla="*/ 12609 w 119503"/>
                    <a:gd name="connsiteY255" fmla="*/ 91442 h 119422"/>
                    <a:gd name="connsiteX256" fmla="*/ 12410 w 119503"/>
                    <a:gd name="connsiteY256" fmla="*/ 93902 h 119422"/>
                    <a:gd name="connsiteX257" fmla="*/ 14457 w 119503"/>
                    <a:gd name="connsiteY257" fmla="*/ 96129 h 119422"/>
                    <a:gd name="connsiteX258" fmla="*/ 19276 w 119503"/>
                    <a:gd name="connsiteY258" fmla="*/ 98357 h 119422"/>
                    <a:gd name="connsiteX259" fmla="*/ 20400 w 119503"/>
                    <a:gd name="connsiteY259" fmla="*/ 99819 h 119422"/>
                    <a:gd name="connsiteX260" fmla="*/ 21698 w 119503"/>
                    <a:gd name="connsiteY260" fmla="*/ 100085 h 119422"/>
                    <a:gd name="connsiteX261" fmla="*/ 23721 w 119503"/>
                    <a:gd name="connsiteY261" fmla="*/ 103276 h 119422"/>
                    <a:gd name="connsiteX262" fmla="*/ 23920 w 119503"/>
                    <a:gd name="connsiteY262" fmla="*/ 102545 h 119422"/>
                    <a:gd name="connsiteX263" fmla="*/ 27266 w 119503"/>
                    <a:gd name="connsiteY263" fmla="*/ 103542 h 119422"/>
                    <a:gd name="connsiteX264" fmla="*/ 27266 w 119503"/>
                    <a:gd name="connsiteY264" fmla="*/ 102046 h 119422"/>
                    <a:gd name="connsiteX265" fmla="*/ 28565 w 119503"/>
                    <a:gd name="connsiteY265" fmla="*/ 101581 h 119422"/>
                    <a:gd name="connsiteX266" fmla="*/ 27990 w 119503"/>
                    <a:gd name="connsiteY266" fmla="*/ 105005 h 119422"/>
                    <a:gd name="connsiteX267" fmla="*/ 28190 w 119503"/>
                    <a:gd name="connsiteY267" fmla="*/ 105005 h 119422"/>
                    <a:gd name="connsiteX268" fmla="*/ 27990 w 119503"/>
                    <a:gd name="connsiteY268" fmla="*/ 107232 h 119422"/>
                    <a:gd name="connsiteX269" fmla="*/ 27815 w 119503"/>
                    <a:gd name="connsiteY269" fmla="*/ 108728 h 119422"/>
                    <a:gd name="connsiteX270" fmla="*/ 27990 w 119503"/>
                    <a:gd name="connsiteY270" fmla="*/ 110190 h 119422"/>
                    <a:gd name="connsiteX271" fmla="*/ 31336 w 119503"/>
                    <a:gd name="connsiteY271" fmla="*/ 109725 h 119422"/>
                    <a:gd name="connsiteX272" fmla="*/ 31711 w 119503"/>
                    <a:gd name="connsiteY272" fmla="*/ 111188 h 119422"/>
                    <a:gd name="connsiteX273" fmla="*/ 32085 w 119503"/>
                    <a:gd name="connsiteY273" fmla="*/ 111188 h 119422"/>
                    <a:gd name="connsiteX274" fmla="*/ 32085 w 119503"/>
                    <a:gd name="connsiteY274" fmla="*/ 111454 h 119422"/>
                    <a:gd name="connsiteX275" fmla="*/ 33009 w 119503"/>
                    <a:gd name="connsiteY275" fmla="*/ 111454 h 119422"/>
                    <a:gd name="connsiteX276" fmla="*/ 33558 w 119503"/>
                    <a:gd name="connsiteY276" fmla="*/ 110689 h 119422"/>
                    <a:gd name="connsiteX277" fmla="*/ 33558 w 119503"/>
                    <a:gd name="connsiteY277" fmla="*/ 110456 h 119422"/>
                    <a:gd name="connsiteX278" fmla="*/ 34482 w 119503"/>
                    <a:gd name="connsiteY278" fmla="*/ 110456 h 119422"/>
                    <a:gd name="connsiteX279" fmla="*/ 35056 w 119503"/>
                    <a:gd name="connsiteY279" fmla="*/ 112418 h 119422"/>
                    <a:gd name="connsiteX280" fmla="*/ 36530 w 119503"/>
                    <a:gd name="connsiteY280" fmla="*/ 112418 h 119422"/>
                    <a:gd name="connsiteX281" fmla="*/ 38377 w 119503"/>
                    <a:gd name="connsiteY281" fmla="*/ 114877 h 119422"/>
                    <a:gd name="connsiteX282" fmla="*/ 38202 w 119503"/>
                    <a:gd name="connsiteY282" fmla="*/ 116107 h 119422"/>
                    <a:gd name="connsiteX283" fmla="*/ 38377 w 119503"/>
                    <a:gd name="connsiteY283" fmla="*/ 116107 h 119422"/>
                    <a:gd name="connsiteX284" fmla="*/ 40225 w 119503"/>
                    <a:gd name="connsiteY284"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26669 w 119503"/>
                    <a:gd name="connsiteY220" fmla="*/ 48979 h 119422"/>
                    <a:gd name="connsiteX221" fmla="*/ 26670 w 119503"/>
                    <a:gd name="connsiteY221" fmla="*/ 51776 h 119422"/>
                    <a:gd name="connsiteX222" fmla="*/ 28507 w 119503"/>
                    <a:gd name="connsiteY222" fmla="*/ 51776 h 119422"/>
                    <a:gd name="connsiteX223" fmla="*/ 32182 w 119503"/>
                    <a:gd name="connsiteY223" fmla="*/ 53873 h 119422"/>
                    <a:gd name="connsiteX224" fmla="*/ 34281 w 119503"/>
                    <a:gd name="connsiteY224" fmla="*/ 53873 h 119422"/>
                    <a:gd name="connsiteX225" fmla="*/ 36906 w 119503"/>
                    <a:gd name="connsiteY225" fmla="*/ 54572 h 119422"/>
                    <a:gd name="connsiteX226" fmla="*/ 36906 w 119503"/>
                    <a:gd name="connsiteY226" fmla="*/ 56669 h 119422"/>
                    <a:gd name="connsiteX227" fmla="*/ 34544 w 119503"/>
                    <a:gd name="connsiteY227" fmla="*/ 55971 h 119422"/>
                    <a:gd name="connsiteX228" fmla="*/ 19844 w 119503"/>
                    <a:gd name="connsiteY228" fmla="*/ 50378 h 119422"/>
                    <a:gd name="connsiteX229" fmla="*/ 20774 w 119503"/>
                    <a:gd name="connsiteY229" fmla="*/ 50955 h 119422"/>
                    <a:gd name="connsiteX230" fmla="*/ 20400 w 119503"/>
                    <a:gd name="connsiteY230" fmla="*/ 52185 h 119422"/>
                    <a:gd name="connsiteX231" fmla="*/ 18902 w 119503"/>
                    <a:gd name="connsiteY231" fmla="*/ 52185 h 119422"/>
                    <a:gd name="connsiteX232" fmla="*/ 18178 w 119503"/>
                    <a:gd name="connsiteY232" fmla="*/ 52185 h 119422"/>
                    <a:gd name="connsiteX233" fmla="*/ 17603 w 119503"/>
                    <a:gd name="connsiteY233" fmla="*/ 52683 h 119422"/>
                    <a:gd name="connsiteX234" fmla="*/ 16130 w 119503"/>
                    <a:gd name="connsiteY234" fmla="*/ 53182 h 119422"/>
                    <a:gd name="connsiteX235" fmla="*/ 15955 w 119503"/>
                    <a:gd name="connsiteY235" fmla="*/ 55143 h 119422"/>
                    <a:gd name="connsiteX236" fmla="*/ 15581 w 119503"/>
                    <a:gd name="connsiteY236" fmla="*/ 57138 h 119422"/>
                    <a:gd name="connsiteX237" fmla="*/ 14657 w 119503"/>
                    <a:gd name="connsiteY237" fmla="*/ 58135 h 119422"/>
                    <a:gd name="connsiteX238" fmla="*/ 11686 w 119503"/>
                    <a:gd name="connsiteY238" fmla="*/ 58135 h 119422"/>
                    <a:gd name="connsiteX239" fmla="*/ 11486 w 119503"/>
                    <a:gd name="connsiteY239" fmla="*/ 59830 h 119422"/>
                    <a:gd name="connsiteX240" fmla="*/ 11311 w 119503"/>
                    <a:gd name="connsiteY240" fmla="*/ 62789 h 119422"/>
                    <a:gd name="connsiteX241" fmla="*/ 11486 w 119503"/>
                    <a:gd name="connsiteY241" fmla="*/ 66512 h 119422"/>
                    <a:gd name="connsiteX242" fmla="*/ 11860 w 119503"/>
                    <a:gd name="connsiteY242" fmla="*/ 66744 h 119422"/>
                    <a:gd name="connsiteX243" fmla="*/ 12235 w 119503"/>
                    <a:gd name="connsiteY243" fmla="*/ 73160 h 119422"/>
                    <a:gd name="connsiteX244" fmla="*/ 12784 w 119503"/>
                    <a:gd name="connsiteY244" fmla="*/ 76152 h 119422"/>
                    <a:gd name="connsiteX245" fmla="*/ 12410 w 119503"/>
                    <a:gd name="connsiteY245" fmla="*/ 77382 h 119422"/>
                    <a:gd name="connsiteX246" fmla="*/ 12784 w 119503"/>
                    <a:gd name="connsiteY246" fmla="*/ 78113 h 119422"/>
                    <a:gd name="connsiteX247" fmla="*/ 12784 w 119503"/>
                    <a:gd name="connsiteY247" fmla="*/ 78844 h 119422"/>
                    <a:gd name="connsiteX248" fmla="*/ 12235 w 119503"/>
                    <a:gd name="connsiteY248" fmla="*/ 82068 h 119422"/>
                    <a:gd name="connsiteX249" fmla="*/ 12609 w 119503"/>
                    <a:gd name="connsiteY249" fmla="*/ 83298 h 119422"/>
                    <a:gd name="connsiteX250" fmla="*/ 12784 w 119503"/>
                    <a:gd name="connsiteY250" fmla="*/ 85526 h 119422"/>
                    <a:gd name="connsiteX251" fmla="*/ 12609 w 119503"/>
                    <a:gd name="connsiteY251" fmla="*/ 87254 h 119422"/>
                    <a:gd name="connsiteX252" fmla="*/ 12060 w 119503"/>
                    <a:gd name="connsiteY252" fmla="*/ 88484 h 119422"/>
                    <a:gd name="connsiteX253" fmla="*/ 12410 w 119503"/>
                    <a:gd name="connsiteY253" fmla="*/ 89714 h 119422"/>
                    <a:gd name="connsiteX254" fmla="*/ 12410 w 119503"/>
                    <a:gd name="connsiteY254" fmla="*/ 91442 h 119422"/>
                    <a:gd name="connsiteX255" fmla="*/ 12609 w 119503"/>
                    <a:gd name="connsiteY255" fmla="*/ 91442 h 119422"/>
                    <a:gd name="connsiteX256" fmla="*/ 12410 w 119503"/>
                    <a:gd name="connsiteY256" fmla="*/ 93902 h 119422"/>
                    <a:gd name="connsiteX257" fmla="*/ 14457 w 119503"/>
                    <a:gd name="connsiteY257" fmla="*/ 96129 h 119422"/>
                    <a:gd name="connsiteX258" fmla="*/ 19276 w 119503"/>
                    <a:gd name="connsiteY258" fmla="*/ 98357 h 119422"/>
                    <a:gd name="connsiteX259" fmla="*/ 20400 w 119503"/>
                    <a:gd name="connsiteY259" fmla="*/ 99819 h 119422"/>
                    <a:gd name="connsiteX260" fmla="*/ 21698 w 119503"/>
                    <a:gd name="connsiteY260" fmla="*/ 100085 h 119422"/>
                    <a:gd name="connsiteX261" fmla="*/ 23721 w 119503"/>
                    <a:gd name="connsiteY261" fmla="*/ 103276 h 119422"/>
                    <a:gd name="connsiteX262" fmla="*/ 23920 w 119503"/>
                    <a:gd name="connsiteY262" fmla="*/ 102545 h 119422"/>
                    <a:gd name="connsiteX263" fmla="*/ 27266 w 119503"/>
                    <a:gd name="connsiteY263" fmla="*/ 103542 h 119422"/>
                    <a:gd name="connsiteX264" fmla="*/ 27266 w 119503"/>
                    <a:gd name="connsiteY264" fmla="*/ 102046 h 119422"/>
                    <a:gd name="connsiteX265" fmla="*/ 28565 w 119503"/>
                    <a:gd name="connsiteY265" fmla="*/ 101581 h 119422"/>
                    <a:gd name="connsiteX266" fmla="*/ 27990 w 119503"/>
                    <a:gd name="connsiteY266" fmla="*/ 105005 h 119422"/>
                    <a:gd name="connsiteX267" fmla="*/ 28190 w 119503"/>
                    <a:gd name="connsiteY267" fmla="*/ 105005 h 119422"/>
                    <a:gd name="connsiteX268" fmla="*/ 27990 w 119503"/>
                    <a:gd name="connsiteY268" fmla="*/ 107232 h 119422"/>
                    <a:gd name="connsiteX269" fmla="*/ 27815 w 119503"/>
                    <a:gd name="connsiteY269" fmla="*/ 108728 h 119422"/>
                    <a:gd name="connsiteX270" fmla="*/ 27990 w 119503"/>
                    <a:gd name="connsiteY270" fmla="*/ 110190 h 119422"/>
                    <a:gd name="connsiteX271" fmla="*/ 31336 w 119503"/>
                    <a:gd name="connsiteY271" fmla="*/ 109725 h 119422"/>
                    <a:gd name="connsiteX272" fmla="*/ 31711 w 119503"/>
                    <a:gd name="connsiteY272" fmla="*/ 111188 h 119422"/>
                    <a:gd name="connsiteX273" fmla="*/ 32085 w 119503"/>
                    <a:gd name="connsiteY273" fmla="*/ 111188 h 119422"/>
                    <a:gd name="connsiteX274" fmla="*/ 32085 w 119503"/>
                    <a:gd name="connsiteY274" fmla="*/ 111454 h 119422"/>
                    <a:gd name="connsiteX275" fmla="*/ 33009 w 119503"/>
                    <a:gd name="connsiteY275" fmla="*/ 111454 h 119422"/>
                    <a:gd name="connsiteX276" fmla="*/ 33558 w 119503"/>
                    <a:gd name="connsiteY276" fmla="*/ 110689 h 119422"/>
                    <a:gd name="connsiteX277" fmla="*/ 33558 w 119503"/>
                    <a:gd name="connsiteY277" fmla="*/ 110456 h 119422"/>
                    <a:gd name="connsiteX278" fmla="*/ 34482 w 119503"/>
                    <a:gd name="connsiteY278" fmla="*/ 110456 h 119422"/>
                    <a:gd name="connsiteX279" fmla="*/ 35056 w 119503"/>
                    <a:gd name="connsiteY279" fmla="*/ 112418 h 119422"/>
                    <a:gd name="connsiteX280" fmla="*/ 36530 w 119503"/>
                    <a:gd name="connsiteY280" fmla="*/ 112418 h 119422"/>
                    <a:gd name="connsiteX281" fmla="*/ 38377 w 119503"/>
                    <a:gd name="connsiteY281" fmla="*/ 114877 h 119422"/>
                    <a:gd name="connsiteX282" fmla="*/ 38202 w 119503"/>
                    <a:gd name="connsiteY282" fmla="*/ 116107 h 119422"/>
                    <a:gd name="connsiteX283" fmla="*/ 38377 w 119503"/>
                    <a:gd name="connsiteY283" fmla="*/ 116107 h 119422"/>
                    <a:gd name="connsiteX284" fmla="*/ 40225 w 119503"/>
                    <a:gd name="connsiteY284"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26669 w 119503"/>
                    <a:gd name="connsiteY220" fmla="*/ 48979 h 119422"/>
                    <a:gd name="connsiteX221" fmla="*/ 26670 w 119503"/>
                    <a:gd name="connsiteY221" fmla="*/ 51776 h 119422"/>
                    <a:gd name="connsiteX222" fmla="*/ 28507 w 119503"/>
                    <a:gd name="connsiteY222" fmla="*/ 51776 h 119422"/>
                    <a:gd name="connsiteX223" fmla="*/ 29819 w 119503"/>
                    <a:gd name="connsiteY223" fmla="*/ 53873 h 119422"/>
                    <a:gd name="connsiteX224" fmla="*/ 32182 w 119503"/>
                    <a:gd name="connsiteY224" fmla="*/ 53873 h 119422"/>
                    <a:gd name="connsiteX225" fmla="*/ 34281 w 119503"/>
                    <a:gd name="connsiteY225" fmla="*/ 53873 h 119422"/>
                    <a:gd name="connsiteX226" fmla="*/ 36906 w 119503"/>
                    <a:gd name="connsiteY226" fmla="*/ 54572 h 119422"/>
                    <a:gd name="connsiteX227" fmla="*/ 36906 w 119503"/>
                    <a:gd name="connsiteY227" fmla="*/ 56669 h 119422"/>
                    <a:gd name="connsiteX228" fmla="*/ 34544 w 119503"/>
                    <a:gd name="connsiteY228" fmla="*/ 55971 h 119422"/>
                    <a:gd name="connsiteX229" fmla="*/ 19844 w 119503"/>
                    <a:gd name="connsiteY229" fmla="*/ 50378 h 119422"/>
                    <a:gd name="connsiteX230" fmla="*/ 20774 w 119503"/>
                    <a:gd name="connsiteY230" fmla="*/ 50955 h 119422"/>
                    <a:gd name="connsiteX231" fmla="*/ 20400 w 119503"/>
                    <a:gd name="connsiteY231" fmla="*/ 52185 h 119422"/>
                    <a:gd name="connsiteX232" fmla="*/ 18902 w 119503"/>
                    <a:gd name="connsiteY232" fmla="*/ 52185 h 119422"/>
                    <a:gd name="connsiteX233" fmla="*/ 18178 w 119503"/>
                    <a:gd name="connsiteY233" fmla="*/ 52185 h 119422"/>
                    <a:gd name="connsiteX234" fmla="*/ 17603 w 119503"/>
                    <a:gd name="connsiteY234" fmla="*/ 52683 h 119422"/>
                    <a:gd name="connsiteX235" fmla="*/ 16130 w 119503"/>
                    <a:gd name="connsiteY235" fmla="*/ 53182 h 119422"/>
                    <a:gd name="connsiteX236" fmla="*/ 15955 w 119503"/>
                    <a:gd name="connsiteY236" fmla="*/ 55143 h 119422"/>
                    <a:gd name="connsiteX237" fmla="*/ 15581 w 119503"/>
                    <a:gd name="connsiteY237" fmla="*/ 57138 h 119422"/>
                    <a:gd name="connsiteX238" fmla="*/ 14657 w 119503"/>
                    <a:gd name="connsiteY238" fmla="*/ 58135 h 119422"/>
                    <a:gd name="connsiteX239" fmla="*/ 11686 w 119503"/>
                    <a:gd name="connsiteY239" fmla="*/ 58135 h 119422"/>
                    <a:gd name="connsiteX240" fmla="*/ 11486 w 119503"/>
                    <a:gd name="connsiteY240" fmla="*/ 59830 h 119422"/>
                    <a:gd name="connsiteX241" fmla="*/ 11311 w 119503"/>
                    <a:gd name="connsiteY241" fmla="*/ 62789 h 119422"/>
                    <a:gd name="connsiteX242" fmla="*/ 11486 w 119503"/>
                    <a:gd name="connsiteY242" fmla="*/ 66512 h 119422"/>
                    <a:gd name="connsiteX243" fmla="*/ 11860 w 119503"/>
                    <a:gd name="connsiteY243" fmla="*/ 66744 h 119422"/>
                    <a:gd name="connsiteX244" fmla="*/ 12235 w 119503"/>
                    <a:gd name="connsiteY244" fmla="*/ 73160 h 119422"/>
                    <a:gd name="connsiteX245" fmla="*/ 12784 w 119503"/>
                    <a:gd name="connsiteY245" fmla="*/ 76152 h 119422"/>
                    <a:gd name="connsiteX246" fmla="*/ 12410 w 119503"/>
                    <a:gd name="connsiteY246" fmla="*/ 77382 h 119422"/>
                    <a:gd name="connsiteX247" fmla="*/ 12784 w 119503"/>
                    <a:gd name="connsiteY247" fmla="*/ 78113 h 119422"/>
                    <a:gd name="connsiteX248" fmla="*/ 12784 w 119503"/>
                    <a:gd name="connsiteY248" fmla="*/ 78844 h 119422"/>
                    <a:gd name="connsiteX249" fmla="*/ 12235 w 119503"/>
                    <a:gd name="connsiteY249" fmla="*/ 82068 h 119422"/>
                    <a:gd name="connsiteX250" fmla="*/ 12609 w 119503"/>
                    <a:gd name="connsiteY250" fmla="*/ 83298 h 119422"/>
                    <a:gd name="connsiteX251" fmla="*/ 12784 w 119503"/>
                    <a:gd name="connsiteY251" fmla="*/ 85526 h 119422"/>
                    <a:gd name="connsiteX252" fmla="*/ 12609 w 119503"/>
                    <a:gd name="connsiteY252" fmla="*/ 87254 h 119422"/>
                    <a:gd name="connsiteX253" fmla="*/ 12060 w 119503"/>
                    <a:gd name="connsiteY253" fmla="*/ 88484 h 119422"/>
                    <a:gd name="connsiteX254" fmla="*/ 12410 w 119503"/>
                    <a:gd name="connsiteY254" fmla="*/ 89714 h 119422"/>
                    <a:gd name="connsiteX255" fmla="*/ 12410 w 119503"/>
                    <a:gd name="connsiteY255" fmla="*/ 91442 h 119422"/>
                    <a:gd name="connsiteX256" fmla="*/ 12609 w 119503"/>
                    <a:gd name="connsiteY256" fmla="*/ 91442 h 119422"/>
                    <a:gd name="connsiteX257" fmla="*/ 12410 w 119503"/>
                    <a:gd name="connsiteY257" fmla="*/ 93902 h 119422"/>
                    <a:gd name="connsiteX258" fmla="*/ 14457 w 119503"/>
                    <a:gd name="connsiteY258" fmla="*/ 96129 h 119422"/>
                    <a:gd name="connsiteX259" fmla="*/ 19276 w 119503"/>
                    <a:gd name="connsiteY259" fmla="*/ 98357 h 119422"/>
                    <a:gd name="connsiteX260" fmla="*/ 20400 w 119503"/>
                    <a:gd name="connsiteY260" fmla="*/ 99819 h 119422"/>
                    <a:gd name="connsiteX261" fmla="*/ 21698 w 119503"/>
                    <a:gd name="connsiteY261" fmla="*/ 100085 h 119422"/>
                    <a:gd name="connsiteX262" fmla="*/ 23721 w 119503"/>
                    <a:gd name="connsiteY262" fmla="*/ 103276 h 119422"/>
                    <a:gd name="connsiteX263" fmla="*/ 23920 w 119503"/>
                    <a:gd name="connsiteY263" fmla="*/ 102545 h 119422"/>
                    <a:gd name="connsiteX264" fmla="*/ 27266 w 119503"/>
                    <a:gd name="connsiteY264" fmla="*/ 103542 h 119422"/>
                    <a:gd name="connsiteX265" fmla="*/ 27266 w 119503"/>
                    <a:gd name="connsiteY265" fmla="*/ 102046 h 119422"/>
                    <a:gd name="connsiteX266" fmla="*/ 28565 w 119503"/>
                    <a:gd name="connsiteY266" fmla="*/ 101581 h 119422"/>
                    <a:gd name="connsiteX267" fmla="*/ 27990 w 119503"/>
                    <a:gd name="connsiteY267" fmla="*/ 105005 h 119422"/>
                    <a:gd name="connsiteX268" fmla="*/ 28190 w 119503"/>
                    <a:gd name="connsiteY268" fmla="*/ 105005 h 119422"/>
                    <a:gd name="connsiteX269" fmla="*/ 27990 w 119503"/>
                    <a:gd name="connsiteY269" fmla="*/ 107232 h 119422"/>
                    <a:gd name="connsiteX270" fmla="*/ 27815 w 119503"/>
                    <a:gd name="connsiteY270" fmla="*/ 108728 h 119422"/>
                    <a:gd name="connsiteX271" fmla="*/ 27990 w 119503"/>
                    <a:gd name="connsiteY271" fmla="*/ 110190 h 119422"/>
                    <a:gd name="connsiteX272" fmla="*/ 31336 w 119503"/>
                    <a:gd name="connsiteY272" fmla="*/ 109725 h 119422"/>
                    <a:gd name="connsiteX273" fmla="*/ 31711 w 119503"/>
                    <a:gd name="connsiteY273" fmla="*/ 111188 h 119422"/>
                    <a:gd name="connsiteX274" fmla="*/ 32085 w 119503"/>
                    <a:gd name="connsiteY274" fmla="*/ 111188 h 119422"/>
                    <a:gd name="connsiteX275" fmla="*/ 32085 w 119503"/>
                    <a:gd name="connsiteY275" fmla="*/ 111454 h 119422"/>
                    <a:gd name="connsiteX276" fmla="*/ 33009 w 119503"/>
                    <a:gd name="connsiteY276" fmla="*/ 111454 h 119422"/>
                    <a:gd name="connsiteX277" fmla="*/ 33558 w 119503"/>
                    <a:gd name="connsiteY277" fmla="*/ 110689 h 119422"/>
                    <a:gd name="connsiteX278" fmla="*/ 33558 w 119503"/>
                    <a:gd name="connsiteY278" fmla="*/ 110456 h 119422"/>
                    <a:gd name="connsiteX279" fmla="*/ 34482 w 119503"/>
                    <a:gd name="connsiteY279" fmla="*/ 110456 h 119422"/>
                    <a:gd name="connsiteX280" fmla="*/ 35056 w 119503"/>
                    <a:gd name="connsiteY280" fmla="*/ 112418 h 119422"/>
                    <a:gd name="connsiteX281" fmla="*/ 36530 w 119503"/>
                    <a:gd name="connsiteY281" fmla="*/ 112418 h 119422"/>
                    <a:gd name="connsiteX282" fmla="*/ 38377 w 119503"/>
                    <a:gd name="connsiteY282" fmla="*/ 114877 h 119422"/>
                    <a:gd name="connsiteX283" fmla="*/ 38202 w 119503"/>
                    <a:gd name="connsiteY283" fmla="*/ 116107 h 119422"/>
                    <a:gd name="connsiteX284" fmla="*/ 38377 w 119503"/>
                    <a:gd name="connsiteY284" fmla="*/ 116107 h 119422"/>
                    <a:gd name="connsiteX285" fmla="*/ 40225 w 119503"/>
                    <a:gd name="connsiteY285"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26669 w 119503"/>
                    <a:gd name="connsiteY220" fmla="*/ 48979 h 119422"/>
                    <a:gd name="connsiteX221" fmla="*/ 26670 w 119503"/>
                    <a:gd name="connsiteY221" fmla="*/ 51776 h 119422"/>
                    <a:gd name="connsiteX222" fmla="*/ 28507 w 119503"/>
                    <a:gd name="connsiteY222" fmla="*/ 51776 h 119422"/>
                    <a:gd name="connsiteX223" fmla="*/ 29819 w 119503"/>
                    <a:gd name="connsiteY223" fmla="*/ 53873 h 119422"/>
                    <a:gd name="connsiteX224" fmla="*/ 32182 w 119503"/>
                    <a:gd name="connsiteY224" fmla="*/ 53873 h 119422"/>
                    <a:gd name="connsiteX225" fmla="*/ 34281 w 119503"/>
                    <a:gd name="connsiteY225" fmla="*/ 53873 h 119422"/>
                    <a:gd name="connsiteX226" fmla="*/ 36906 w 119503"/>
                    <a:gd name="connsiteY226" fmla="*/ 54572 h 119422"/>
                    <a:gd name="connsiteX227" fmla="*/ 36906 w 119503"/>
                    <a:gd name="connsiteY227" fmla="*/ 56669 h 119422"/>
                    <a:gd name="connsiteX228" fmla="*/ 33232 w 119503"/>
                    <a:gd name="connsiteY228" fmla="*/ 55971 h 119422"/>
                    <a:gd name="connsiteX229" fmla="*/ 19844 w 119503"/>
                    <a:gd name="connsiteY229" fmla="*/ 50378 h 119422"/>
                    <a:gd name="connsiteX230" fmla="*/ 20774 w 119503"/>
                    <a:gd name="connsiteY230" fmla="*/ 50955 h 119422"/>
                    <a:gd name="connsiteX231" fmla="*/ 20400 w 119503"/>
                    <a:gd name="connsiteY231" fmla="*/ 52185 h 119422"/>
                    <a:gd name="connsiteX232" fmla="*/ 18902 w 119503"/>
                    <a:gd name="connsiteY232" fmla="*/ 52185 h 119422"/>
                    <a:gd name="connsiteX233" fmla="*/ 18178 w 119503"/>
                    <a:gd name="connsiteY233" fmla="*/ 52185 h 119422"/>
                    <a:gd name="connsiteX234" fmla="*/ 17603 w 119503"/>
                    <a:gd name="connsiteY234" fmla="*/ 52683 h 119422"/>
                    <a:gd name="connsiteX235" fmla="*/ 16130 w 119503"/>
                    <a:gd name="connsiteY235" fmla="*/ 53182 h 119422"/>
                    <a:gd name="connsiteX236" fmla="*/ 15955 w 119503"/>
                    <a:gd name="connsiteY236" fmla="*/ 55143 h 119422"/>
                    <a:gd name="connsiteX237" fmla="*/ 15581 w 119503"/>
                    <a:gd name="connsiteY237" fmla="*/ 57138 h 119422"/>
                    <a:gd name="connsiteX238" fmla="*/ 14657 w 119503"/>
                    <a:gd name="connsiteY238" fmla="*/ 58135 h 119422"/>
                    <a:gd name="connsiteX239" fmla="*/ 11686 w 119503"/>
                    <a:gd name="connsiteY239" fmla="*/ 58135 h 119422"/>
                    <a:gd name="connsiteX240" fmla="*/ 11486 w 119503"/>
                    <a:gd name="connsiteY240" fmla="*/ 59830 h 119422"/>
                    <a:gd name="connsiteX241" fmla="*/ 11311 w 119503"/>
                    <a:gd name="connsiteY241" fmla="*/ 62789 h 119422"/>
                    <a:gd name="connsiteX242" fmla="*/ 11486 w 119503"/>
                    <a:gd name="connsiteY242" fmla="*/ 66512 h 119422"/>
                    <a:gd name="connsiteX243" fmla="*/ 11860 w 119503"/>
                    <a:gd name="connsiteY243" fmla="*/ 66744 h 119422"/>
                    <a:gd name="connsiteX244" fmla="*/ 12235 w 119503"/>
                    <a:gd name="connsiteY244" fmla="*/ 73160 h 119422"/>
                    <a:gd name="connsiteX245" fmla="*/ 12784 w 119503"/>
                    <a:gd name="connsiteY245" fmla="*/ 76152 h 119422"/>
                    <a:gd name="connsiteX246" fmla="*/ 12410 w 119503"/>
                    <a:gd name="connsiteY246" fmla="*/ 77382 h 119422"/>
                    <a:gd name="connsiteX247" fmla="*/ 12784 w 119503"/>
                    <a:gd name="connsiteY247" fmla="*/ 78113 h 119422"/>
                    <a:gd name="connsiteX248" fmla="*/ 12784 w 119503"/>
                    <a:gd name="connsiteY248" fmla="*/ 78844 h 119422"/>
                    <a:gd name="connsiteX249" fmla="*/ 12235 w 119503"/>
                    <a:gd name="connsiteY249" fmla="*/ 82068 h 119422"/>
                    <a:gd name="connsiteX250" fmla="*/ 12609 w 119503"/>
                    <a:gd name="connsiteY250" fmla="*/ 83298 h 119422"/>
                    <a:gd name="connsiteX251" fmla="*/ 12784 w 119503"/>
                    <a:gd name="connsiteY251" fmla="*/ 85526 h 119422"/>
                    <a:gd name="connsiteX252" fmla="*/ 12609 w 119503"/>
                    <a:gd name="connsiteY252" fmla="*/ 87254 h 119422"/>
                    <a:gd name="connsiteX253" fmla="*/ 12060 w 119503"/>
                    <a:gd name="connsiteY253" fmla="*/ 88484 h 119422"/>
                    <a:gd name="connsiteX254" fmla="*/ 12410 w 119503"/>
                    <a:gd name="connsiteY254" fmla="*/ 89714 h 119422"/>
                    <a:gd name="connsiteX255" fmla="*/ 12410 w 119503"/>
                    <a:gd name="connsiteY255" fmla="*/ 91442 h 119422"/>
                    <a:gd name="connsiteX256" fmla="*/ 12609 w 119503"/>
                    <a:gd name="connsiteY256" fmla="*/ 91442 h 119422"/>
                    <a:gd name="connsiteX257" fmla="*/ 12410 w 119503"/>
                    <a:gd name="connsiteY257" fmla="*/ 93902 h 119422"/>
                    <a:gd name="connsiteX258" fmla="*/ 14457 w 119503"/>
                    <a:gd name="connsiteY258" fmla="*/ 96129 h 119422"/>
                    <a:gd name="connsiteX259" fmla="*/ 19276 w 119503"/>
                    <a:gd name="connsiteY259" fmla="*/ 98357 h 119422"/>
                    <a:gd name="connsiteX260" fmla="*/ 20400 w 119503"/>
                    <a:gd name="connsiteY260" fmla="*/ 99819 h 119422"/>
                    <a:gd name="connsiteX261" fmla="*/ 21698 w 119503"/>
                    <a:gd name="connsiteY261" fmla="*/ 100085 h 119422"/>
                    <a:gd name="connsiteX262" fmla="*/ 23721 w 119503"/>
                    <a:gd name="connsiteY262" fmla="*/ 103276 h 119422"/>
                    <a:gd name="connsiteX263" fmla="*/ 23920 w 119503"/>
                    <a:gd name="connsiteY263" fmla="*/ 102545 h 119422"/>
                    <a:gd name="connsiteX264" fmla="*/ 27266 w 119503"/>
                    <a:gd name="connsiteY264" fmla="*/ 103542 h 119422"/>
                    <a:gd name="connsiteX265" fmla="*/ 27266 w 119503"/>
                    <a:gd name="connsiteY265" fmla="*/ 102046 h 119422"/>
                    <a:gd name="connsiteX266" fmla="*/ 28565 w 119503"/>
                    <a:gd name="connsiteY266" fmla="*/ 101581 h 119422"/>
                    <a:gd name="connsiteX267" fmla="*/ 27990 w 119503"/>
                    <a:gd name="connsiteY267" fmla="*/ 105005 h 119422"/>
                    <a:gd name="connsiteX268" fmla="*/ 28190 w 119503"/>
                    <a:gd name="connsiteY268" fmla="*/ 105005 h 119422"/>
                    <a:gd name="connsiteX269" fmla="*/ 27990 w 119503"/>
                    <a:gd name="connsiteY269" fmla="*/ 107232 h 119422"/>
                    <a:gd name="connsiteX270" fmla="*/ 27815 w 119503"/>
                    <a:gd name="connsiteY270" fmla="*/ 108728 h 119422"/>
                    <a:gd name="connsiteX271" fmla="*/ 27990 w 119503"/>
                    <a:gd name="connsiteY271" fmla="*/ 110190 h 119422"/>
                    <a:gd name="connsiteX272" fmla="*/ 31336 w 119503"/>
                    <a:gd name="connsiteY272" fmla="*/ 109725 h 119422"/>
                    <a:gd name="connsiteX273" fmla="*/ 31711 w 119503"/>
                    <a:gd name="connsiteY273" fmla="*/ 111188 h 119422"/>
                    <a:gd name="connsiteX274" fmla="*/ 32085 w 119503"/>
                    <a:gd name="connsiteY274" fmla="*/ 111188 h 119422"/>
                    <a:gd name="connsiteX275" fmla="*/ 32085 w 119503"/>
                    <a:gd name="connsiteY275" fmla="*/ 111454 h 119422"/>
                    <a:gd name="connsiteX276" fmla="*/ 33009 w 119503"/>
                    <a:gd name="connsiteY276" fmla="*/ 111454 h 119422"/>
                    <a:gd name="connsiteX277" fmla="*/ 33558 w 119503"/>
                    <a:gd name="connsiteY277" fmla="*/ 110689 h 119422"/>
                    <a:gd name="connsiteX278" fmla="*/ 33558 w 119503"/>
                    <a:gd name="connsiteY278" fmla="*/ 110456 h 119422"/>
                    <a:gd name="connsiteX279" fmla="*/ 34482 w 119503"/>
                    <a:gd name="connsiteY279" fmla="*/ 110456 h 119422"/>
                    <a:gd name="connsiteX280" fmla="*/ 35056 w 119503"/>
                    <a:gd name="connsiteY280" fmla="*/ 112418 h 119422"/>
                    <a:gd name="connsiteX281" fmla="*/ 36530 w 119503"/>
                    <a:gd name="connsiteY281" fmla="*/ 112418 h 119422"/>
                    <a:gd name="connsiteX282" fmla="*/ 38377 w 119503"/>
                    <a:gd name="connsiteY282" fmla="*/ 114877 h 119422"/>
                    <a:gd name="connsiteX283" fmla="*/ 38202 w 119503"/>
                    <a:gd name="connsiteY283" fmla="*/ 116107 h 119422"/>
                    <a:gd name="connsiteX284" fmla="*/ 38377 w 119503"/>
                    <a:gd name="connsiteY284" fmla="*/ 116107 h 119422"/>
                    <a:gd name="connsiteX285" fmla="*/ 40225 w 119503"/>
                    <a:gd name="connsiteY285"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26669 w 119503"/>
                    <a:gd name="connsiteY220" fmla="*/ 48979 h 119422"/>
                    <a:gd name="connsiteX221" fmla="*/ 26670 w 119503"/>
                    <a:gd name="connsiteY221" fmla="*/ 51776 h 119422"/>
                    <a:gd name="connsiteX222" fmla="*/ 28507 w 119503"/>
                    <a:gd name="connsiteY222" fmla="*/ 51776 h 119422"/>
                    <a:gd name="connsiteX223" fmla="*/ 29819 w 119503"/>
                    <a:gd name="connsiteY223" fmla="*/ 53873 h 119422"/>
                    <a:gd name="connsiteX224" fmla="*/ 36907 w 119503"/>
                    <a:gd name="connsiteY224" fmla="*/ 56669 h 119422"/>
                    <a:gd name="connsiteX225" fmla="*/ 34281 w 119503"/>
                    <a:gd name="connsiteY225" fmla="*/ 53873 h 119422"/>
                    <a:gd name="connsiteX226" fmla="*/ 36906 w 119503"/>
                    <a:gd name="connsiteY226" fmla="*/ 54572 h 119422"/>
                    <a:gd name="connsiteX227" fmla="*/ 36906 w 119503"/>
                    <a:gd name="connsiteY227" fmla="*/ 56669 h 119422"/>
                    <a:gd name="connsiteX228" fmla="*/ 33232 w 119503"/>
                    <a:gd name="connsiteY228" fmla="*/ 55971 h 119422"/>
                    <a:gd name="connsiteX229" fmla="*/ 19844 w 119503"/>
                    <a:gd name="connsiteY229" fmla="*/ 50378 h 119422"/>
                    <a:gd name="connsiteX230" fmla="*/ 20774 w 119503"/>
                    <a:gd name="connsiteY230" fmla="*/ 50955 h 119422"/>
                    <a:gd name="connsiteX231" fmla="*/ 20400 w 119503"/>
                    <a:gd name="connsiteY231" fmla="*/ 52185 h 119422"/>
                    <a:gd name="connsiteX232" fmla="*/ 18902 w 119503"/>
                    <a:gd name="connsiteY232" fmla="*/ 52185 h 119422"/>
                    <a:gd name="connsiteX233" fmla="*/ 18178 w 119503"/>
                    <a:gd name="connsiteY233" fmla="*/ 52185 h 119422"/>
                    <a:gd name="connsiteX234" fmla="*/ 17603 w 119503"/>
                    <a:gd name="connsiteY234" fmla="*/ 52683 h 119422"/>
                    <a:gd name="connsiteX235" fmla="*/ 16130 w 119503"/>
                    <a:gd name="connsiteY235" fmla="*/ 53182 h 119422"/>
                    <a:gd name="connsiteX236" fmla="*/ 15955 w 119503"/>
                    <a:gd name="connsiteY236" fmla="*/ 55143 h 119422"/>
                    <a:gd name="connsiteX237" fmla="*/ 15581 w 119503"/>
                    <a:gd name="connsiteY237" fmla="*/ 57138 h 119422"/>
                    <a:gd name="connsiteX238" fmla="*/ 14657 w 119503"/>
                    <a:gd name="connsiteY238" fmla="*/ 58135 h 119422"/>
                    <a:gd name="connsiteX239" fmla="*/ 11686 w 119503"/>
                    <a:gd name="connsiteY239" fmla="*/ 58135 h 119422"/>
                    <a:gd name="connsiteX240" fmla="*/ 11486 w 119503"/>
                    <a:gd name="connsiteY240" fmla="*/ 59830 h 119422"/>
                    <a:gd name="connsiteX241" fmla="*/ 11311 w 119503"/>
                    <a:gd name="connsiteY241" fmla="*/ 62789 h 119422"/>
                    <a:gd name="connsiteX242" fmla="*/ 11486 w 119503"/>
                    <a:gd name="connsiteY242" fmla="*/ 66512 h 119422"/>
                    <a:gd name="connsiteX243" fmla="*/ 11860 w 119503"/>
                    <a:gd name="connsiteY243" fmla="*/ 66744 h 119422"/>
                    <a:gd name="connsiteX244" fmla="*/ 12235 w 119503"/>
                    <a:gd name="connsiteY244" fmla="*/ 73160 h 119422"/>
                    <a:gd name="connsiteX245" fmla="*/ 12784 w 119503"/>
                    <a:gd name="connsiteY245" fmla="*/ 76152 h 119422"/>
                    <a:gd name="connsiteX246" fmla="*/ 12410 w 119503"/>
                    <a:gd name="connsiteY246" fmla="*/ 77382 h 119422"/>
                    <a:gd name="connsiteX247" fmla="*/ 12784 w 119503"/>
                    <a:gd name="connsiteY247" fmla="*/ 78113 h 119422"/>
                    <a:gd name="connsiteX248" fmla="*/ 12784 w 119503"/>
                    <a:gd name="connsiteY248" fmla="*/ 78844 h 119422"/>
                    <a:gd name="connsiteX249" fmla="*/ 12235 w 119503"/>
                    <a:gd name="connsiteY249" fmla="*/ 82068 h 119422"/>
                    <a:gd name="connsiteX250" fmla="*/ 12609 w 119503"/>
                    <a:gd name="connsiteY250" fmla="*/ 83298 h 119422"/>
                    <a:gd name="connsiteX251" fmla="*/ 12784 w 119503"/>
                    <a:gd name="connsiteY251" fmla="*/ 85526 h 119422"/>
                    <a:gd name="connsiteX252" fmla="*/ 12609 w 119503"/>
                    <a:gd name="connsiteY252" fmla="*/ 87254 h 119422"/>
                    <a:gd name="connsiteX253" fmla="*/ 12060 w 119503"/>
                    <a:gd name="connsiteY253" fmla="*/ 88484 h 119422"/>
                    <a:gd name="connsiteX254" fmla="*/ 12410 w 119503"/>
                    <a:gd name="connsiteY254" fmla="*/ 89714 h 119422"/>
                    <a:gd name="connsiteX255" fmla="*/ 12410 w 119503"/>
                    <a:gd name="connsiteY255" fmla="*/ 91442 h 119422"/>
                    <a:gd name="connsiteX256" fmla="*/ 12609 w 119503"/>
                    <a:gd name="connsiteY256" fmla="*/ 91442 h 119422"/>
                    <a:gd name="connsiteX257" fmla="*/ 12410 w 119503"/>
                    <a:gd name="connsiteY257" fmla="*/ 93902 h 119422"/>
                    <a:gd name="connsiteX258" fmla="*/ 14457 w 119503"/>
                    <a:gd name="connsiteY258" fmla="*/ 96129 h 119422"/>
                    <a:gd name="connsiteX259" fmla="*/ 19276 w 119503"/>
                    <a:gd name="connsiteY259" fmla="*/ 98357 h 119422"/>
                    <a:gd name="connsiteX260" fmla="*/ 20400 w 119503"/>
                    <a:gd name="connsiteY260" fmla="*/ 99819 h 119422"/>
                    <a:gd name="connsiteX261" fmla="*/ 21698 w 119503"/>
                    <a:gd name="connsiteY261" fmla="*/ 100085 h 119422"/>
                    <a:gd name="connsiteX262" fmla="*/ 23721 w 119503"/>
                    <a:gd name="connsiteY262" fmla="*/ 103276 h 119422"/>
                    <a:gd name="connsiteX263" fmla="*/ 23920 w 119503"/>
                    <a:gd name="connsiteY263" fmla="*/ 102545 h 119422"/>
                    <a:gd name="connsiteX264" fmla="*/ 27266 w 119503"/>
                    <a:gd name="connsiteY264" fmla="*/ 103542 h 119422"/>
                    <a:gd name="connsiteX265" fmla="*/ 27266 w 119503"/>
                    <a:gd name="connsiteY265" fmla="*/ 102046 h 119422"/>
                    <a:gd name="connsiteX266" fmla="*/ 28565 w 119503"/>
                    <a:gd name="connsiteY266" fmla="*/ 101581 h 119422"/>
                    <a:gd name="connsiteX267" fmla="*/ 27990 w 119503"/>
                    <a:gd name="connsiteY267" fmla="*/ 105005 h 119422"/>
                    <a:gd name="connsiteX268" fmla="*/ 28190 w 119503"/>
                    <a:gd name="connsiteY268" fmla="*/ 105005 h 119422"/>
                    <a:gd name="connsiteX269" fmla="*/ 27990 w 119503"/>
                    <a:gd name="connsiteY269" fmla="*/ 107232 h 119422"/>
                    <a:gd name="connsiteX270" fmla="*/ 27815 w 119503"/>
                    <a:gd name="connsiteY270" fmla="*/ 108728 h 119422"/>
                    <a:gd name="connsiteX271" fmla="*/ 27990 w 119503"/>
                    <a:gd name="connsiteY271" fmla="*/ 110190 h 119422"/>
                    <a:gd name="connsiteX272" fmla="*/ 31336 w 119503"/>
                    <a:gd name="connsiteY272" fmla="*/ 109725 h 119422"/>
                    <a:gd name="connsiteX273" fmla="*/ 31711 w 119503"/>
                    <a:gd name="connsiteY273" fmla="*/ 111188 h 119422"/>
                    <a:gd name="connsiteX274" fmla="*/ 32085 w 119503"/>
                    <a:gd name="connsiteY274" fmla="*/ 111188 h 119422"/>
                    <a:gd name="connsiteX275" fmla="*/ 32085 w 119503"/>
                    <a:gd name="connsiteY275" fmla="*/ 111454 h 119422"/>
                    <a:gd name="connsiteX276" fmla="*/ 33009 w 119503"/>
                    <a:gd name="connsiteY276" fmla="*/ 111454 h 119422"/>
                    <a:gd name="connsiteX277" fmla="*/ 33558 w 119503"/>
                    <a:gd name="connsiteY277" fmla="*/ 110689 h 119422"/>
                    <a:gd name="connsiteX278" fmla="*/ 33558 w 119503"/>
                    <a:gd name="connsiteY278" fmla="*/ 110456 h 119422"/>
                    <a:gd name="connsiteX279" fmla="*/ 34482 w 119503"/>
                    <a:gd name="connsiteY279" fmla="*/ 110456 h 119422"/>
                    <a:gd name="connsiteX280" fmla="*/ 35056 w 119503"/>
                    <a:gd name="connsiteY280" fmla="*/ 112418 h 119422"/>
                    <a:gd name="connsiteX281" fmla="*/ 36530 w 119503"/>
                    <a:gd name="connsiteY281" fmla="*/ 112418 h 119422"/>
                    <a:gd name="connsiteX282" fmla="*/ 38377 w 119503"/>
                    <a:gd name="connsiteY282" fmla="*/ 114877 h 119422"/>
                    <a:gd name="connsiteX283" fmla="*/ 38202 w 119503"/>
                    <a:gd name="connsiteY283" fmla="*/ 116107 h 119422"/>
                    <a:gd name="connsiteX284" fmla="*/ 38377 w 119503"/>
                    <a:gd name="connsiteY284" fmla="*/ 116107 h 119422"/>
                    <a:gd name="connsiteX285" fmla="*/ 40225 w 119503"/>
                    <a:gd name="connsiteY285"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26669 w 119503"/>
                    <a:gd name="connsiteY220" fmla="*/ 48979 h 119422"/>
                    <a:gd name="connsiteX221" fmla="*/ 26670 w 119503"/>
                    <a:gd name="connsiteY221" fmla="*/ 51776 h 119422"/>
                    <a:gd name="connsiteX222" fmla="*/ 28507 w 119503"/>
                    <a:gd name="connsiteY222" fmla="*/ 51776 h 119422"/>
                    <a:gd name="connsiteX223" fmla="*/ 29819 w 119503"/>
                    <a:gd name="connsiteY223" fmla="*/ 53873 h 119422"/>
                    <a:gd name="connsiteX224" fmla="*/ 36907 w 119503"/>
                    <a:gd name="connsiteY224" fmla="*/ 56669 h 119422"/>
                    <a:gd name="connsiteX225" fmla="*/ 34281 w 119503"/>
                    <a:gd name="connsiteY225" fmla="*/ 53873 h 119422"/>
                    <a:gd name="connsiteX226" fmla="*/ 57117 w 119503"/>
                    <a:gd name="connsiteY226" fmla="*/ 87781 h 119422"/>
                    <a:gd name="connsiteX227" fmla="*/ 36906 w 119503"/>
                    <a:gd name="connsiteY227" fmla="*/ 56669 h 119422"/>
                    <a:gd name="connsiteX228" fmla="*/ 33232 w 119503"/>
                    <a:gd name="connsiteY228" fmla="*/ 55971 h 119422"/>
                    <a:gd name="connsiteX229" fmla="*/ 19844 w 119503"/>
                    <a:gd name="connsiteY229" fmla="*/ 50378 h 119422"/>
                    <a:gd name="connsiteX230" fmla="*/ 20774 w 119503"/>
                    <a:gd name="connsiteY230" fmla="*/ 50955 h 119422"/>
                    <a:gd name="connsiteX231" fmla="*/ 20400 w 119503"/>
                    <a:gd name="connsiteY231" fmla="*/ 52185 h 119422"/>
                    <a:gd name="connsiteX232" fmla="*/ 18902 w 119503"/>
                    <a:gd name="connsiteY232" fmla="*/ 52185 h 119422"/>
                    <a:gd name="connsiteX233" fmla="*/ 18178 w 119503"/>
                    <a:gd name="connsiteY233" fmla="*/ 52185 h 119422"/>
                    <a:gd name="connsiteX234" fmla="*/ 17603 w 119503"/>
                    <a:gd name="connsiteY234" fmla="*/ 52683 h 119422"/>
                    <a:gd name="connsiteX235" fmla="*/ 16130 w 119503"/>
                    <a:gd name="connsiteY235" fmla="*/ 53182 h 119422"/>
                    <a:gd name="connsiteX236" fmla="*/ 15955 w 119503"/>
                    <a:gd name="connsiteY236" fmla="*/ 55143 h 119422"/>
                    <a:gd name="connsiteX237" fmla="*/ 15581 w 119503"/>
                    <a:gd name="connsiteY237" fmla="*/ 57138 h 119422"/>
                    <a:gd name="connsiteX238" fmla="*/ 14657 w 119503"/>
                    <a:gd name="connsiteY238" fmla="*/ 58135 h 119422"/>
                    <a:gd name="connsiteX239" fmla="*/ 11686 w 119503"/>
                    <a:gd name="connsiteY239" fmla="*/ 58135 h 119422"/>
                    <a:gd name="connsiteX240" fmla="*/ 11486 w 119503"/>
                    <a:gd name="connsiteY240" fmla="*/ 59830 h 119422"/>
                    <a:gd name="connsiteX241" fmla="*/ 11311 w 119503"/>
                    <a:gd name="connsiteY241" fmla="*/ 62789 h 119422"/>
                    <a:gd name="connsiteX242" fmla="*/ 11486 w 119503"/>
                    <a:gd name="connsiteY242" fmla="*/ 66512 h 119422"/>
                    <a:gd name="connsiteX243" fmla="*/ 11860 w 119503"/>
                    <a:gd name="connsiteY243" fmla="*/ 66744 h 119422"/>
                    <a:gd name="connsiteX244" fmla="*/ 12235 w 119503"/>
                    <a:gd name="connsiteY244" fmla="*/ 73160 h 119422"/>
                    <a:gd name="connsiteX245" fmla="*/ 12784 w 119503"/>
                    <a:gd name="connsiteY245" fmla="*/ 76152 h 119422"/>
                    <a:gd name="connsiteX246" fmla="*/ 12410 w 119503"/>
                    <a:gd name="connsiteY246" fmla="*/ 77382 h 119422"/>
                    <a:gd name="connsiteX247" fmla="*/ 12784 w 119503"/>
                    <a:gd name="connsiteY247" fmla="*/ 78113 h 119422"/>
                    <a:gd name="connsiteX248" fmla="*/ 12784 w 119503"/>
                    <a:gd name="connsiteY248" fmla="*/ 78844 h 119422"/>
                    <a:gd name="connsiteX249" fmla="*/ 12235 w 119503"/>
                    <a:gd name="connsiteY249" fmla="*/ 82068 h 119422"/>
                    <a:gd name="connsiteX250" fmla="*/ 12609 w 119503"/>
                    <a:gd name="connsiteY250" fmla="*/ 83298 h 119422"/>
                    <a:gd name="connsiteX251" fmla="*/ 12784 w 119503"/>
                    <a:gd name="connsiteY251" fmla="*/ 85526 h 119422"/>
                    <a:gd name="connsiteX252" fmla="*/ 12609 w 119503"/>
                    <a:gd name="connsiteY252" fmla="*/ 87254 h 119422"/>
                    <a:gd name="connsiteX253" fmla="*/ 12060 w 119503"/>
                    <a:gd name="connsiteY253" fmla="*/ 88484 h 119422"/>
                    <a:gd name="connsiteX254" fmla="*/ 12410 w 119503"/>
                    <a:gd name="connsiteY254" fmla="*/ 89714 h 119422"/>
                    <a:gd name="connsiteX255" fmla="*/ 12410 w 119503"/>
                    <a:gd name="connsiteY255" fmla="*/ 91442 h 119422"/>
                    <a:gd name="connsiteX256" fmla="*/ 12609 w 119503"/>
                    <a:gd name="connsiteY256" fmla="*/ 91442 h 119422"/>
                    <a:gd name="connsiteX257" fmla="*/ 12410 w 119503"/>
                    <a:gd name="connsiteY257" fmla="*/ 93902 h 119422"/>
                    <a:gd name="connsiteX258" fmla="*/ 14457 w 119503"/>
                    <a:gd name="connsiteY258" fmla="*/ 96129 h 119422"/>
                    <a:gd name="connsiteX259" fmla="*/ 19276 w 119503"/>
                    <a:gd name="connsiteY259" fmla="*/ 98357 h 119422"/>
                    <a:gd name="connsiteX260" fmla="*/ 20400 w 119503"/>
                    <a:gd name="connsiteY260" fmla="*/ 99819 h 119422"/>
                    <a:gd name="connsiteX261" fmla="*/ 21698 w 119503"/>
                    <a:gd name="connsiteY261" fmla="*/ 100085 h 119422"/>
                    <a:gd name="connsiteX262" fmla="*/ 23721 w 119503"/>
                    <a:gd name="connsiteY262" fmla="*/ 103276 h 119422"/>
                    <a:gd name="connsiteX263" fmla="*/ 23920 w 119503"/>
                    <a:gd name="connsiteY263" fmla="*/ 102545 h 119422"/>
                    <a:gd name="connsiteX264" fmla="*/ 27266 w 119503"/>
                    <a:gd name="connsiteY264" fmla="*/ 103542 h 119422"/>
                    <a:gd name="connsiteX265" fmla="*/ 27266 w 119503"/>
                    <a:gd name="connsiteY265" fmla="*/ 102046 h 119422"/>
                    <a:gd name="connsiteX266" fmla="*/ 28565 w 119503"/>
                    <a:gd name="connsiteY266" fmla="*/ 101581 h 119422"/>
                    <a:gd name="connsiteX267" fmla="*/ 27990 w 119503"/>
                    <a:gd name="connsiteY267" fmla="*/ 105005 h 119422"/>
                    <a:gd name="connsiteX268" fmla="*/ 28190 w 119503"/>
                    <a:gd name="connsiteY268" fmla="*/ 105005 h 119422"/>
                    <a:gd name="connsiteX269" fmla="*/ 27990 w 119503"/>
                    <a:gd name="connsiteY269" fmla="*/ 107232 h 119422"/>
                    <a:gd name="connsiteX270" fmla="*/ 27815 w 119503"/>
                    <a:gd name="connsiteY270" fmla="*/ 108728 h 119422"/>
                    <a:gd name="connsiteX271" fmla="*/ 27990 w 119503"/>
                    <a:gd name="connsiteY271" fmla="*/ 110190 h 119422"/>
                    <a:gd name="connsiteX272" fmla="*/ 31336 w 119503"/>
                    <a:gd name="connsiteY272" fmla="*/ 109725 h 119422"/>
                    <a:gd name="connsiteX273" fmla="*/ 31711 w 119503"/>
                    <a:gd name="connsiteY273" fmla="*/ 111188 h 119422"/>
                    <a:gd name="connsiteX274" fmla="*/ 32085 w 119503"/>
                    <a:gd name="connsiteY274" fmla="*/ 111188 h 119422"/>
                    <a:gd name="connsiteX275" fmla="*/ 32085 w 119503"/>
                    <a:gd name="connsiteY275" fmla="*/ 111454 h 119422"/>
                    <a:gd name="connsiteX276" fmla="*/ 33009 w 119503"/>
                    <a:gd name="connsiteY276" fmla="*/ 111454 h 119422"/>
                    <a:gd name="connsiteX277" fmla="*/ 33558 w 119503"/>
                    <a:gd name="connsiteY277" fmla="*/ 110689 h 119422"/>
                    <a:gd name="connsiteX278" fmla="*/ 33558 w 119503"/>
                    <a:gd name="connsiteY278" fmla="*/ 110456 h 119422"/>
                    <a:gd name="connsiteX279" fmla="*/ 34482 w 119503"/>
                    <a:gd name="connsiteY279" fmla="*/ 110456 h 119422"/>
                    <a:gd name="connsiteX280" fmla="*/ 35056 w 119503"/>
                    <a:gd name="connsiteY280" fmla="*/ 112418 h 119422"/>
                    <a:gd name="connsiteX281" fmla="*/ 36530 w 119503"/>
                    <a:gd name="connsiteY281" fmla="*/ 112418 h 119422"/>
                    <a:gd name="connsiteX282" fmla="*/ 38377 w 119503"/>
                    <a:gd name="connsiteY282" fmla="*/ 114877 h 119422"/>
                    <a:gd name="connsiteX283" fmla="*/ 38202 w 119503"/>
                    <a:gd name="connsiteY283" fmla="*/ 116107 h 119422"/>
                    <a:gd name="connsiteX284" fmla="*/ 38377 w 119503"/>
                    <a:gd name="connsiteY284" fmla="*/ 116107 h 119422"/>
                    <a:gd name="connsiteX285" fmla="*/ 40225 w 119503"/>
                    <a:gd name="connsiteY285"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26669 w 119503"/>
                    <a:gd name="connsiteY220" fmla="*/ 48979 h 119422"/>
                    <a:gd name="connsiteX221" fmla="*/ 26670 w 119503"/>
                    <a:gd name="connsiteY221" fmla="*/ 51776 h 119422"/>
                    <a:gd name="connsiteX222" fmla="*/ 28507 w 119503"/>
                    <a:gd name="connsiteY222" fmla="*/ 51776 h 119422"/>
                    <a:gd name="connsiteX223" fmla="*/ 29819 w 119503"/>
                    <a:gd name="connsiteY223" fmla="*/ 53873 h 119422"/>
                    <a:gd name="connsiteX224" fmla="*/ 36907 w 119503"/>
                    <a:gd name="connsiteY224" fmla="*/ 56669 h 119422"/>
                    <a:gd name="connsiteX225" fmla="*/ 34281 w 119503"/>
                    <a:gd name="connsiteY225" fmla="*/ 53873 h 119422"/>
                    <a:gd name="connsiteX226" fmla="*/ 57117 w 119503"/>
                    <a:gd name="connsiteY226" fmla="*/ 87781 h 119422"/>
                    <a:gd name="connsiteX227" fmla="*/ 36906 w 119503"/>
                    <a:gd name="connsiteY227" fmla="*/ 56669 h 119422"/>
                    <a:gd name="connsiteX228" fmla="*/ 33232 w 119503"/>
                    <a:gd name="connsiteY228" fmla="*/ 55971 h 119422"/>
                    <a:gd name="connsiteX229" fmla="*/ 19844 w 119503"/>
                    <a:gd name="connsiteY229" fmla="*/ 50378 h 119422"/>
                    <a:gd name="connsiteX230" fmla="*/ 20774 w 119503"/>
                    <a:gd name="connsiteY230" fmla="*/ 50955 h 119422"/>
                    <a:gd name="connsiteX231" fmla="*/ 20400 w 119503"/>
                    <a:gd name="connsiteY231" fmla="*/ 52185 h 119422"/>
                    <a:gd name="connsiteX232" fmla="*/ 18902 w 119503"/>
                    <a:gd name="connsiteY232" fmla="*/ 52185 h 119422"/>
                    <a:gd name="connsiteX233" fmla="*/ 18178 w 119503"/>
                    <a:gd name="connsiteY233" fmla="*/ 52185 h 119422"/>
                    <a:gd name="connsiteX234" fmla="*/ 17603 w 119503"/>
                    <a:gd name="connsiteY234" fmla="*/ 52683 h 119422"/>
                    <a:gd name="connsiteX235" fmla="*/ 16130 w 119503"/>
                    <a:gd name="connsiteY235" fmla="*/ 53182 h 119422"/>
                    <a:gd name="connsiteX236" fmla="*/ 15955 w 119503"/>
                    <a:gd name="connsiteY236" fmla="*/ 55143 h 119422"/>
                    <a:gd name="connsiteX237" fmla="*/ 15581 w 119503"/>
                    <a:gd name="connsiteY237" fmla="*/ 57138 h 119422"/>
                    <a:gd name="connsiteX238" fmla="*/ 14657 w 119503"/>
                    <a:gd name="connsiteY238" fmla="*/ 58135 h 119422"/>
                    <a:gd name="connsiteX239" fmla="*/ 11686 w 119503"/>
                    <a:gd name="connsiteY239" fmla="*/ 58135 h 119422"/>
                    <a:gd name="connsiteX240" fmla="*/ 11486 w 119503"/>
                    <a:gd name="connsiteY240" fmla="*/ 59830 h 119422"/>
                    <a:gd name="connsiteX241" fmla="*/ 11311 w 119503"/>
                    <a:gd name="connsiteY241" fmla="*/ 62789 h 119422"/>
                    <a:gd name="connsiteX242" fmla="*/ 11486 w 119503"/>
                    <a:gd name="connsiteY242" fmla="*/ 66512 h 119422"/>
                    <a:gd name="connsiteX243" fmla="*/ 11860 w 119503"/>
                    <a:gd name="connsiteY243" fmla="*/ 66744 h 119422"/>
                    <a:gd name="connsiteX244" fmla="*/ 12235 w 119503"/>
                    <a:gd name="connsiteY244" fmla="*/ 73160 h 119422"/>
                    <a:gd name="connsiteX245" fmla="*/ 12784 w 119503"/>
                    <a:gd name="connsiteY245" fmla="*/ 76152 h 119422"/>
                    <a:gd name="connsiteX246" fmla="*/ 12410 w 119503"/>
                    <a:gd name="connsiteY246" fmla="*/ 77382 h 119422"/>
                    <a:gd name="connsiteX247" fmla="*/ 12784 w 119503"/>
                    <a:gd name="connsiteY247" fmla="*/ 78113 h 119422"/>
                    <a:gd name="connsiteX248" fmla="*/ 12784 w 119503"/>
                    <a:gd name="connsiteY248" fmla="*/ 78844 h 119422"/>
                    <a:gd name="connsiteX249" fmla="*/ 12235 w 119503"/>
                    <a:gd name="connsiteY249" fmla="*/ 82068 h 119422"/>
                    <a:gd name="connsiteX250" fmla="*/ 12609 w 119503"/>
                    <a:gd name="connsiteY250" fmla="*/ 83298 h 119422"/>
                    <a:gd name="connsiteX251" fmla="*/ 12784 w 119503"/>
                    <a:gd name="connsiteY251" fmla="*/ 85526 h 119422"/>
                    <a:gd name="connsiteX252" fmla="*/ 12609 w 119503"/>
                    <a:gd name="connsiteY252" fmla="*/ 87254 h 119422"/>
                    <a:gd name="connsiteX253" fmla="*/ 12060 w 119503"/>
                    <a:gd name="connsiteY253" fmla="*/ 88484 h 119422"/>
                    <a:gd name="connsiteX254" fmla="*/ 12410 w 119503"/>
                    <a:gd name="connsiteY254" fmla="*/ 89714 h 119422"/>
                    <a:gd name="connsiteX255" fmla="*/ 12410 w 119503"/>
                    <a:gd name="connsiteY255" fmla="*/ 91442 h 119422"/>
                    <a:gd name="connsiteX256" fmla="*/ 12609 w 119503"/>
                    <a:gd name="connsiteY256" fmla="*/ 91442 h 119422"/>
                    <a:gd name="connsiteX257" fmla="*/ 12410 w 119503"/>
                    <a:gd name="connsiteY257" fmla="*/ 93902 h 119422"/>
                    <a:gd name="connsiteX258" fmla="*/ 14457 w 119503"/>
                    <a:gd name="connsiteY258" fmla="*/ 96129 h 119422"/>
                    <a:gd name="connsiteX259" fmla="*/ 19276 w 119503"/>
                    <a:gd name="connsiteY259" fmla="*/ 98357 h 119422"/>
                    <a:gd name="connsiteX260" fmla="*/ 20400 w 119503"/>
                    <a:gd name="connsiteY260" fmla="*/ 99819 h 119422"/>
                    <a:gd name="connsiteX261" fmla="*/ 21698 w 119503"/>
                    <a:gd name="connsiteY261" fmla="*/ 100085 h 119422"/>
                    <a:gd name="connsiteX262" fmla="*/ 23721 w 119503"/>
                    <a:gd name="connsiteY262" fmla="*/ 103276 h 119422"/>
                    <a:gd name="connsiteX263" fmla="*/ 23920 w 119503"/>
                    <a:gd name="connsiteY263" fmla="*/ 102545 h 119422"/>
                    <a:gd name="connsiteX264" fmla="*/ 27266 w 119503"/>
                    <a:gd name="connsiteY264" fmla="*/ 103542 h 119422"/>
                    <a:gd name="connsiteX265" fmla="*/ 27266 w 119503"/>
                    <a:gd name="connsiteY265" fmla="*/ 102046 h 119422"/>
                    <a:gd name="connsiteX266" fmla="*/ 28565 w 119503"/>
                    <a:gd name="connsiteY266" fmla="*/ 101581 h 119422"/>
                    <a:gd name="connsiteX267" fmla="*/ 27990 w 119503"/>
                    <a:gd name="connsiteY267" fmla="*/ 105005 h 119422"/>
                    <a:gd name="connsiteX268" fmla="*/ 28190 w 119503"/>
                    <a:gd name="connsiteY268" fmla="*/ 105005 h 119422"/>
                    <a:gd name="connsiteX269" fmla="*/ 27990 w 119503"/>
                    <a:gd name="connsiteY269" fmla="*/ 107232 h 119422"/>
                    <a:gd name="connsiteX270" fmla="*/ 27815 w 119503"/>
                    <a:gd name="connsiteY270" fmla="*/ 108728 h 119422"/>
                    <a:gd name="connsiteX271" fmla="*/ 27990 w 119503"/>
                    <a:gd name="connsiteY271" fmla="*/ 110190 h 119422"/>
                    <a:gd name="connsiteX272" fmla="*/ 31336 w 119503"/>
                    <a:gd name="connsiteY272" fmla="*/ 109725 h 119422"/>
                    <a:gd name="connsiteX273" fmla="*/ 31711 w 119503"/>
                    <a:gd name="connsiteY273" fmla="*/ 111188 h 119422"/>
                    <a:gd name="connsiteX274" fmla="*/ 32085 w 119503"/>
                    <a:gd name="connsiteY274" fmla="*/ 111188 h 119422"/>
                    <a:gd name="connsiteX275" fmla="*/ 32085 w 119503"/>
                    <a:gd name="connsiteY275" fmla="*/ 111454 h 119422"/>
                    <a:gd name="connsiteX276" fmla="*/ 33009 w 119503"/>
                    <a:gd name="connsiteY276" fmla="*/ 111454 h 119422"/>
                    <a:gd name="connsiteX277" fmla="*/ 33558 w 119503"/>
                    <a:gd name="connsiteY277" fmla="*/ 110689 h 119422"/>
                    <a:gd name="connsiteX278" fmla="*/ 33558 w 119503"/>
                    <a:gd name="connsiteY278" fmla="*/ 110456 h 119422"/>
                    <a:gd name="connsiteX279" fmla="*/ 34482 w 119503"/>
                    <a:gd name="connsiteY279" fmla="*/ 110456 h 119422"/>
                    <a:gd name="connsiteX280" fmla="*/ 35056 w 119503"/>
                    <a:gd name="connsiteY280" fmla="*/ 112418 h 119422"/>
                    <a:gd name="connsiteX281" fmla="*/ 36530 w 119503"/>
                    <a:gd name="connsiteY281" fmla="*/ 112418 h 119422"/>
                    <a:gd name="connsiteX282" fmla="*/ 38377 w 119503"/>
                    <a:gd name="connsiteY282" fmla="*/ 114877 h 119422"/>
                    <a:gd name="connsiteX283" fmla="*/ 38202 w 119503"/>
                    <a:gd name="connsiteY283" fmla="*/ 116107 h 119422"/>
                    <a:gd name="connsiteX284" fmla="*/ 38377 w 119503"/>
                    <a:gd name="connsiteY284" fmla="*/ 116107 h 119422"/>
                    <a:gd name="connsiteX285" fmla="*/ 40225 w 119503"/>
                    <a:gd name="connsiteY285" fmla="*/ 116872 h 119422"/>
                    <a:gd name="connsiteX0" fmla="*/ 40225 w 119503"/>
                    <a:gd name="connsiteY0" fmla="*/ 116872 h 119422"/>
                    <a:gd name="connsiteX1" fmla="*/ 40225 w 119503"/>
                    <a:gd name="connsiteY1" fmla="*/ 116872 h 119422"/>
                    <a:gd name="connsiteX2" fmla="*/ 41174 w 119503"/>
                    <a:gd name="connsiteY2" fmla="*/ 115143 h 119422"/>
                    <a:gd name="connsiteX3" fmla="*/ 42822 w 119503"/>
                    <a:gd name="connsiteY3" fmla="*/ 115143 h 119422"/>
                    <a:gd name="connsiteX4" fmla="*/ 43746 w 119503"/>
                    <a:gd name="connsiteY4" fmla="*/ 113913 h 119422"/>
                    <a:gd name="connsiteX5" fmla="*/ 44320 w 119503"/>
                    <a:gd name="connsiteY5" fmla="*/ 113149 h 119422"/>
                    <a:gd name="connsiteX6" fmla="*/ 43945 w 119503"/>
                    <a:gd name="connsiteY6" fmla="*/ 111686 h 119422"/>
                    <a:gd name="connsiteX7" fmla="*/ 44320 w 119503"/>
                    <a:gd name="connsiteY7" fmla="*/ 113149 h 119422"/>
                    <a:gd name="connsiteX8" fmla="*/ 44869 w 119503"/>
                    <a:gd name="connsiteY8" fmla="*/ 113149 h 119422"/>
                    <a:gd name="connsiteX9" fmla="*/ 45044 w 119503"/>
                    <a:gd name="connsiteY9" fmla="*/ 112683 h 119422"/>
                    <a:gd name="connsiteX10" fmla="*/ 45244 w 119503"/>
                    <a:gd name="connsiteY10" fmla="*/ 112418 h 119422"/>
                    <a:gd name="connsiteX11" fmla="*/ 45993 w 119503"/>
                    <a:gd name="connsiteY11" fmla="*/ 111919 h 119422"/>
                    <a:gd name="connsiteX12" fmla="*/ 46917 w 119503"/>
                    <a:gd name="connsiteY12" fmla="*/ 107963 h 119422"/>
                    <a:gd name="connsiteX13" fmla="*/ 47091 w 119503"/>
                    <a:gd name="connsiteY13" fmla="*/ 105503 h 119422"/>
                    <a:gd name="connsiteX14" fmla="*/ 45793 w 119503"/>
                    <a:gd name="connsiteY14" fmla="*/ 104539 h 119422"/>
                    <a:gd name="connsiteX15" fmla="*/ 46168 w 119503"/>
                    <a:gd name="connsiteY15" fmla="*/ 102545 h 119422"/>
                    <a:gd name="connsiteX16" fmla="*/ 47091 w 119503"/>
                    <a:gd name="connsiteY16" fmla="*/ 102312 h 119422"/>
                    <a:gd name="connsiteX17" fmla="*/ 47840 w 119503"/>
                    <a:gd name="connsiteY17" fmla="*/ 103542 h 119422"/>
                    <a:gd name="connsiteX18" fmla="*/ 48764 w 119503"/>
                    <a:gd name="connsiteY18" fmla="*/ 103276 h 119422"/>
                    <a:gd name="connsiteX19" fmla="*/ 49314 w 119503"/>
                    <a:gd name="connsiteY19" fmla="*/ 102545 h 119422"/>
                    <a:gd name="connsiteX20" fmla="*/ 49688 w 119503"/>
                    <a:gd name="connsiteY20" fmla="*/ 102312 h 119422"/>
                    <a:gd name="connsiteX21" fmla="*/ 50063 w 119503"/>
                    <a:gd name="connsiteY21" fmla="*/ 101082 h 119422"/>
                    <a:gd name="connsiteX22" fmla="*/ 52659 w 119503"/>
                    <a:gd name="connsiteY22" fmla="*/ 100816 h 119422"/>
                    <a:gd name="connsiteX23" fmla="*/ 53783 w 119503"/>
                    <a:gd name="connsiteY23" fmla="*/ 98091 h 119422"/>
                    <a:gd name="connsiteX24" fmla="*/ 57304 w 119503"/>
                    <a:gd name="connsiteY24" fmla="*/ 96861 h 119422"/>
                    <a:gd name="connsiteX25" fmla="*/ 58954 w 119503"/>
                    <a:gd name="connsiteY25" fmla="*/ 91976 h 119422"/>
                    <a:gd name="connsiteX26" fmla="*/ 58430 w 119503"/>
                    <a:gd name="connsiteY26" fmla="*/ 90578 h 119422"/>
                    <a:gd name="connsiteX27" fmla="*/ 57380 w 119503"/>
                    <a:gd name="connsiteY27" fmla="*/ 89179 h 119422"/>
                    <a:gd name="connsiteX28" fmla="*/ 56330 w 119503"/>
                    <a:gd name="connsiteY28" fmla="*/ 86383 h 119422"/>
                    <a:gd name="connsiteX29" fmla="*/ 61374 w 119503"/>
                    <a:gd name="connsiteY29" fmla="*/ 97127 h 119422"/>
                    <a:gd name="connsiteX30" fmla="*/ 61923 w 119503"/>
                    <a:gd name="connsiteY30" fmla="*/ 99321 h 119422"/>
                    <a:gd name="connsiteX31" fmla="*/ 63596 w 119503"/>
                    <a:gd name="connsiteY31" fmla="*/ 99819 h 119422"/>
                    <a:gd name="connsiteX32" fmla="*/ 64719 w 119503"/>
                    <a:gd name="connsiteY32" fmla="*/ 101082 h 119422"/>
                    <a:gd name="connsiteX33" fmla="*/ 65818 w 119503"/>
                    <a:gd name="connsiteY33" fmla="*/ 103044 h 119422"/>
                    <a:gd name="connsiteX34" fmla="*/ 67691 w 119503"/>
                    <a:gd name="connsiteY34" fmla="*/ 103044 h 119422"/>
                    <a:gd name="connsiteX35" fmla="*/ 68614 w 119503"/>
                    <a:gd name="connsiteY35" fmla="*/ 104273 h 119422"/>
                    <a:gd name="connsiteX36" fmla="*/ 71561 w 119503"/>
                    <a:gd name="connsiteY36" fmla="*/ 105503 h 119422"/>
                    <a:gd name="connsiteX37" fmla="*/ 74732 w 119503"/>
                    <a:gd name="connsiteY37" fmla="*/ 104539 h 119422"/>
                    <a:gd name="connsiteX38" fmla="*/ 77329 w 119503"/>
                    <a:gd name="connsiteY38" fmla="*/ 103276 h 119422"/>
                    <a:gd name="connsiteX39" fmla="*/ 77329 w 119503"/>
                    <a:gd name="connsiteY39" fmla="*/ 105769 h 119422"/>
                    <a:gd name="connsiteX40" fmla="*/ 78977 w 119503"/>
                    <a:gd name="connsiteY40" fmla="*/ 107232 h 119422"/>
                    <a:gd name="connsiteX41" fmla="*/ 80100 w 119503"/>
                    <a:gd name="connsiteY41" fmla="*/ 109459 h 119422"/>
                    <a:gd name="connsiteX42" fmla="*/ 80100 w 119503"/>
                    <a:gd name="connsiteY42" fmla="*/ 111686 h 119422"/>
                    <a:gd name="connsiteX43" fmla="*/ 81573 w 119503"/>
                    <a:gd name="connsiteY43" fmla="*/ 111919 h 119422"/>
                    <a:gd name="connsiteX44" fmla="*/ 82872 w 119503"/>
                    <a:gd name="connsiteY44" fmla="*/ 112185 h 119422"/>
                    <a:gd name="connsiteX45" fmla="*/ 83796 w 119503"/>
                    <a:gd name="connsiteY45" fmla="*/ 111188 h 119422"/>
                    <a:gd name="connsiteX46" fmla="*/ 84545 w 119503"/>
                    <a:gd name="connsiteY46" fmla="*/ 111188 h 119422"/>
                    <a:gd name="connsiteX47" fmla="*/ 85094 w 119503"/>
                    <a:gd name="connsiteY47" fmla="*/ 110456 h 119422"/>
                    <a:gd name="connsiteX48" fmla="*/ 86043 w 119503"/>
                    <a:gd name="connsiteY48" fmla="*/ 115875 h 119422"/>
                    <a:gd name="connsiteX49" fmla="*/ 85294 w 119503"/>
                    <a:gd name="connsiteY49" fmla="*/ 117104 h 119422"/>
                    <a:gd name="connsiteX50" fmla="*/ 86592 w 119503"/>
                    <a:gd name="connsiteY50" fmla="*/ 116606 h 119422"/>
                    <a:gd name="connsiteX51" fmla="*/ 87516 w 119503"/>
                    <a:gd name="connsiteY51" fmla="*/ 117603 h 119422"/>
                    <a:gd name="connsiteX52" fmla="*/ 88440 w 119503"/>
                    <a:gd name="connsiteY52" fmla="*/ 118334 h 119422"/>
                    <a:gd name="connsiteX53" fmla="*/ 89563 w 119503"/>
                    <a:gd name="connsiteY53" fmla="*/ 118334 h 119422"/>
                    <a:gd name="connsiteX54" fmla="*/ 89563 w 119503"/>
                    <a:gd name="connsiteY54" fmla="*/ 117603 h 119422"/>
                    <a:gd name="connsiteX55" fmla="*/ 88814 w 119503"/>
                    <a:gd name="connsiteY55" fmla="*/ 115143 h 119422"/>
                    <a:gd name="connsiteX56" fmla="*/ 87890 w 119503"/>
                    <a:gd name="connsiteY56" fmla="*/ 114412 h 119422"/>
                    <a:gd name="connsiteX57" fmla="*/ 88814 w 119503"/>
                    <a:gd name="connsiteY57" fmla="*/ 113647 h 119422"/>
                    <a:gd name="connsiteX58" fmla="*/ 92335 w 119503"/>
                    <a:gd name="connsiteY58" fmla="*/ 111454 h 119422"/>
                    <a:gd name="connsiteX59" fmla="*/ 93084 w 119503"/>
                    <a:gd name="connsiteY59" fmla="*/ 109958 h 119422"/>
                    <a:gd name="connsiteX60" fmla="*/ 93458 w 119503"/>
                    <a:gd name="connsiteY60" fmla="*/ 109958 h 119422"/>
                    <a:gd name="connsiteX61" fmla="*/ 93084 w 119503"/>
                    <a:gd name="connsiteY61" fmla="*/ 114645 h 119422"/>
                    <a:gd name="connsiteX62" fmla="*/ 94008 w 119503"/>
                    <a:gd name="connsiteY62" fmla="*/ 115143 h 119422"/>
                    <a:gd name="connsiteX63" fmla="*/ 94008 w 119503"/>
                    <a:gd name="connsiteY63" fmla="*/ 116606 h 119422"/>
                    <a:gd name="connsiteX64" fmla="*/ 95681 w 119503"/>
                    <a:gd name="connsiteY64" fmla="*/ 118102 h 119422"/>
                    <a:gd name="connsiteX65" fmla="*/ 96979 w 119503"/>
                    <a:gd name="connsiteY65" fmla="*/ 119332 h 119422"/>
                    <a:gd name="connsiteX66" fmla="*/ 97903 w 119503"/>
                    <a:gd name="connsiteY66" fmla="*/ 117603 h 119422"/>
                    <a:gd name="connsiteX67" fmla="*/ 98277 w 119503"/>
                    <a:gd name="connsiteY67" fmla="*/ 117603 h 119422"/>
                    <a:gd name="connsiteX68" fmla="*/ 98452 w 119503"/>
                    <a:gd name="connsiteY68" fmla="*/ 116872 h 119422"/>
                    <a:gd name="connsiteX69" fmla="*/ 99001 w 119503"/>
                    <a:gd name="connsiteY69" fmla="*/ 116107 h 119422"/>
                    <a:gd name="connsiteX70" fmla="*/ 100325 w 119503"/>
                    <a:gd name="connsiteY70" fmla="*/ 115875 h 119422"/>
                    <a:gd name="connsiteX71" fmla="*/ 101798 w 119503"/>
                    <a:gd name="connsiteY71" fmla="*/ 112916 h 119422"/>
                    <a:gd name="connsiteX72" fmla="*/ 102897 w 119503"/>
                    <a:gd name="connsiteY72" fmla="*/ 114146 h 119422"/>
                    <a:gd name="connsiteX73" fmla="*/ 103646 w 119503"/>
                    <a:gd name="connsiteY73" fmla="*/ 112683 h 119422"/>
                    <a:gd name="connsiteX74" fmla="*/ 104769 w 119503"/>
                    <a:gd name="connsiteY74" fmla="*/ 111454 h 119422"/>
                    <a:gd name="connsiteX75" fmla="*/ 106242 w 119503"/>
                    <a:gd name="connsiteY75" fmla="*/ 110689 h 119422"/>
                    <a:gd name="connsiteX76" fmla="*/ 105493 w 119503"/>
                    <a:gd name="connsiteY76" fmla="*/ 107731 h 119422"/>
                    <a:gd name="connsiteX77" fmla="*/ 104769 w 119503"/>
                    <a:gd name="connsiteY77" fmla="*/ 106501 h 119422"/>
                    <a:gd name="connsiteX78" fmla="*/ 104195 w 119503"/>
                    <a:gd name="connsiteY78" fmla="*/ 105005 h 119422"/>
                    <a:gd name="connsiteX79" fmla="*/ 102722 w 119503"/>
                    <a:gd name="connsiteY79" fmla="*/ 102046 h 119422"/>
                    <a:gd name="connsiteX80" fmla="*/ 103471 w 119503"/>
                    <a:gd name="connsiteY80" fmla="*/ 98855 h 119422"/>
                    <a:gd name="connsiteX81" fmla="*/ 100325 w 119503"/>
                    <a:gd name="connsiteY81" fmla="*/ 95897 h 119422"/>
                    <a:gd name="connsiteX82" fmla="*/ 96979 w 119503"/>
                    <a:gd name="connsiteY82" fmla="*/ 91442 h 119422"/>
                    <a:gd name="connsiteX83" fmla="*/ 96779 w 119503"/>
                    <a:gd name="connsiteY83" fmla="*/ 87254 h 119422"/>
                    <a:gd name="connsiteX84" fmla="*/ 99201 w 119503"/>
                    <a:gd name="connsiteY84" fmla="*/ 86988 h 119422"/>
                    <a:gd name="connsiteX85" fmla="*/ 99001 w 119503"/>
                    <a:gd name="connsiteY85" fmla="*/ 85526 h 119422"/>
                    <a:gd name="connsiteX86" fmla="*/ 97354 w 119503"/>
                    <a:gd name="connsiteY86" fmla="*/ 78345 h 119422"/>
                    <a:gd name="connsiteX87" fmla="*/ 97154 w 119503"/>
                    <a:gd name="connsiteY87" fmla="*/ 78113 h 119422"/>
                    <a:gd name="connsiteX88" fmla="*/ 98652 w 119503"/>
                    <a:gd name="connsiteY88" fmla="*/ 76617 h 119422"/>
                    <a:gd name="connsiteX89" fmla="*/ 99751 w 119503"/>
                    <a:gd name="connsiteY89" fmla="*/ 77116 h 119422"/>
                    <a:gd name="connsiteX90" fmla="*/ 100874 w 119503"/>
                    <a:gd name="connsiteY90" fmla="*/ 77116 h 119422"/>
                    <a:gd name="connsiteX91" fmla="*/ 102897 w 119503"/>
                    <a:gd name="connsiteY91" fmla="*/ 77880 h 119422"/>
                    <a:gd name="connsiteX92" fmla="*/ 105119 w 119503"/>
                    <a:gd name="connsiteY92" fmla="*/ 77880 h 119422"/>
                    <a:gd name="connsiteX93" fmla="*/ 104769 w 119503"/>
                    <a:gd name="connsiteY93" fmla="*/ 76384 h 119422"/>
                    <a:gd name="connsiteX94" fmla="*/ 105693 w 119503"/>
                    <a:gd name="connsiteY94" fmla="*/ 75653 h 119422"/>
                    <a:gd name="connsiteX95" fmla="*/ 106992 w 119503"/>
                    <a:gd name="connsiteY95" fmla="*/ 72927 h 119422"/>
                    <a:gd name="connsiteX96" fmla="*/ 106792 w 119503"/>
                    <a:gd name="connsiteY96" fmla="*/ 71431 h 119422"/>
                    <a:gd name="connsiteX97" fmla="*/ 107166 w 119503"/>
                    <a:gd name="connsiteY97" fmla="*/ 69703 h 119422"/>
                    <a:gd name="connsiteX98" fmla="*/ 106242 w 119503"/>
                    <a:gd name="connsiteY98" fmla="*/ 67509 h 119422"/>
                    <a:gd name="connsiteX99" fmla="*/ 108664 w 119503"/>
                    <a:gd name="connsiteY99" fmla="*/ 67243 h 119422"/>
                    <a:gd name="connsiteX100" fmla="*/ 110312 w 119503"/>
                    <a:gd name="connsiteY100" fmla="*/ 67010 h 119422"/>
                    <a:gd name="connsiteX101" fmla="*/ 110512 w 119503"/>
                    <a:gd name="connsiteY101" fmla="*/ 65282 h 119422"/>
                    <a:gd name="connsiteX102" fmla="*/ 112360 w 119503"/>
                    <a:gd name="connsiteY102" fmla="*/ 62789 h 119422"/>
                    <a:gd name="connsiteX103" fmla="*/ 115131 w 119503"/>
                    <a:gd name="connsiteY103" fmla="*/ 62323 h 119422"/>
                    <a:gd name="connsiteX104" fmla="*/ 115706 w 119503"/>
                    <a:gd name="connsiteY104" fmla="*/ 58600 h 119422"/>
                    <a:gd name="connsiteX105" fmla="*/ 116430 w 119503"/>
                    <a:gd name="connsiteY105" fmla="*/ 57138 h 119422"/>
                    <a:gd name="connsiteX106" fmla="*/ 117179 w 119503"/>
                    <a:gd name="connsiteY106" fmla="*/ 55409 h 119422"/>
                    <a:gd name="connsiteX107" fmla="*/ 118302 w 119503"/>
                    <a:gd name="connsiteY107" fmla="*/ 50456 h 119422"/>
                    <a:gd name="connsiteX108" fmla="*/ 118677 w 119503"/>
                    <a:gd name="connsiteY108" fmla="*/ 45038 h 119422"/>
                    <a:gd name="connsiteX109" fmla="*/ 119401 w 119503"/>
                    <a:gd name="connsiteY109" fmla="*/ 42811 h 119422"/>
                    <a:gd name="connsiteX110" fmla="*/ 118477 w 119503"/>
                    <a:gd name="connsiteY110" fmla="*/ 41082 h 119422"/>
                    <a:gd name="connsiteX111" fmla="*/ 117928 w 119503"/>
                    <a:gd name="connsiteY111" fmla="*/ 40584 h 119422"/>
                    <a:gd name="connsiteX112" fmla="*/ 117004 w 119503"/>
                    <a:gd name="connsiteY112" fmla="*/ 40351 h 119422"/>
                    <a:gd name="connsiteX113" fmla="*/ 115706 w 119503"/>
                    <a:gd name="connsiteY113" fmla="*/ 38124 h 119422"/>
                    <a:gd name="connsiteX114" fmla="*/ 112734 w 119503"/>
                    <a:gd name="connsiteY114" fmla="*/ 36395 h 119422"/>
                    <a:gd name="connsiteX115" fmla="*/ 109014 w 119503"/>
                    <a:gd name="connsiteY115" fmla="*/ 35398 h 119422"/>
                    <a:gd name="connsiteX116" fmla="*/ 105319 w 119503"/>
                    <a:gd name="connsiteY116" fmla="*/ 33437 h 119422"/>
                    <a:gd name="connsiteX117" fmla="*/ 104395 w 119503"/>
                    <a:gd name="connsiteY117" fmla="*/ 31708 h 119422"/>
                    <a:gd name="connsiteX118" fmla="*/ 102547 w 119503"/>
                    <a:gd name="connsiteY118" fmla="*/ 32207 h 119422"/>
                    <a:gd name="connsiteX119" fmla="*/ 101598 w 119503"/>
                    <a:gd name="connsiteY119" fmla="*/ 34434 h 119422"/>
                    <a:gd name="connsiteX120" fmla="*/ 99376 w 119503"/>
                    <a:gd name="connsiteY120" fmla="*/ 34168 h 119422"/>
                    <a:gd name="connsiteX121" fmla="*/ 94932 w 119503"/>
                    <a:gd name="connsiteY121" fmla="*/ 33670 h 119422"/>
                    <a:gd name="connsiteX122" fmla="*/ 92709 w 119503"/>
                    <a:gd name="connsiteY122" fmla="*/ 35165 h 119422"/>
                    <a:gd name="connsiteX123" fmla="*/ 90487 w 119503"/>
                    <a:gd name="connsiteY123" fmla="*/ 36129 h 119422"/>
                    <a:gd name="connsiteX124" fmla="*/ 89364 w 119503"/>
                    <a:gd name="connsiteY124" fmla="*/ 36894 h 119422"/>
                    <a:gd name="connsiteX125" fmla="*/ 88265 w 119503"/>
                    <a:gd name="connsiteY125" fmla="*/ 36894 h 119422"/>
                    <a:gd name="connsiteX126" fmla="*/ 87516 w 119503"/>
                    <a:gd name="connsiteY126" fmla="*/ 37858 h 119422"/>
                    <a:gd name="connsiteX127" fmla="*/ 86417 w 119503"/>
                    <a:gd name="connsiteY127" fmla="*/ 38124 h 119422"/>
                    <a:gd name="connsiteX128" fmla="*/ 86217 w 119503"/>
                    <a:gd name="connsiteY128" fmla="*/ 39121 h 119422"/>
                    <a:gd name="connsiteX129" fmla="*/ 83246 w 119503"/>
                    <a:gd name="connsiteY129" fmla="*/ 39121 h 119422"/>
                    <a:gd name="connsiteX130" fmla="*/ 81948 w 119503"/>
                    <a:gd name="connsiteY130" fmla="*/ 40850 h 119422"/>
                    <a:gd name="connsiteX131" fmla="*/ 80475 w 119503"/>
                    <a:gd name="connsiteY131" fmla="*/ 40850 h 119422"/>
                    <a:gd name="connsiteX132" fmla="*/ 78802 w 119503"/>
                    <a:gd name="connsiteY132" fmla="*/ 40850 h 119422"/>
                    <a:gd name="connsiteX133" fmla="*/ 76954 w 119503"/>
                    <a:gd name="connsiteY133" fmla="*/ 41082 h 119422"/>
                    <a:gd name="connsiteX134" fmla="*/ 75281 w 119503"/>
                    <a:gd name="connsiteY134" fmla="*/ 40850 h 119422"/>
                    <a:gd name="connsiteX135" fmla="*/ 73234 w 119503"/>
                    <a:gd name="connsiteY135" fmla="*/ 41348 h 119422"/>
                    <a:gd name="connsiteX136" fmla="*/ 75656 w 119503"/>
                    <a:gd name="connsiteY136" fmla="*/ 38623 h 119422"/>
                    <a:gd name="connsiteX137" fmla="*/ 75281 w 119503"/>
                    <a:gd name="connsiteY137" fmla="*/ 37127 h 119422"/>
                    <a:gd name="connsiteX138" fmla="*/ 74732 w 119503"/>
                    <a:gd name="connsiteY138" fmla="*/ 36894 h 119422"/>
                    <a:gd name="connsiteX139" fmla="*/ 74357 w 119503"/>
                    <a:gd name="connsiteY139" fmla="*/ 35897 h 119422"/>
                    <a:gd name="connsiteX140" fmla="*/ 72135 w 119503"/>
                    <a:gd name="connsiteY140" fmla="*/ 35165 h 119422"/>
                    <a:gd name="connsiteX141" fmla="*/ 71011 w 119503"/>
                    <a:gd name="connsiteY141" fmla="*/ 34667 h 119422"/>
                    <a:gd name="connsiteX142" fmla="*/ 70462 w 119503"/>
                    <a:gd name="connsiteY142" fmla="*/ 33171 h 119422"/>
                    <a:gd name="connsiteX143" fmla="*/ 67865 w 119503"/>
                    <a:gd name="connsiteY143" fmla="*/ 32938 h 119422"/>
                    <a:gd name="connsiteX144" fmla="*/ 65269 w 119503"/>
                    <a:gd name="connsiteY144" fmla="*/ 31476 h 119422"/>
                    <a:gd name="connsiteX145" fmla="*/ 64345 w 119503"/>
                    <a:gd name="connsiteY145" fmla="*/ 27021 h 119422"/>
                    <a:gd name="connsiteX146" fmla="*/ 63421 w 119503"/>
                    <a:gd name="connsiteY146" fmla="*/ 24562 h 119422"/>
                    <a:gd name="connsiteX147" fmla="*/ 61374 w 119503"/>
                    <a:gd name="connsiteY147" fmla="*/ 23564 h 119422"/>
                    <a:gd name="connsiteX148" fmla="*/ 59326 w 119503"/>
                    <a:gd name="connsiteY148" fmla="*/ 20340 h 119422"/>
                    <a:gd name="connsiteX149" fmla="*/ 56005 w 119503"/>
                    <a:gd name="connsiteY149" fmla="*/ 19343 h 119422"/>
                    <a:gd name="connsiteX150" fmla="*/ 54882 w 119503"/>
                    <a:gd name="connsiteY150" fmla="*/ 17647 h 119422"/>
                    <a:gd name="connsiteX151" fmla="*/ 53583 w 119503"/>
                    <a:gd name="connsiteY151" fmla="*/ 16384 h 119422"/>
                    <a:gd name="connsiteX152" fmla="*/ 52460 w 119503"/>
                    <a:gd name="connsiteY152" fmla="*/ 13692 h 119422"/>
                    <a:gd name="connsiteX153" fmla="*/ 51536 w 119503"/>
                    <a:gd name="connsiteY153" fmla="*/ 10467 h 119422"/>
                    <a:gd name="connsiteX154" fmla="*/ 47291 w 119503"/>
                    <a:gd name="connsiteY154" fmla="*/ 7775 h 119422"/>
                    <a:gd name="connsiteX155" fmla="*/ 46542 w 119503"/>
                    <a:gd name="connsiteY155" fmla="*/ 8739 h 119422"/>
                    <a:gd name="connsiteX156" fmla="*/ 45418 w 119503"/>
                    <a:gd name="connsiteY156" fmla="*/ 8008 h 119422"/>
                    <a:gd name="connsiteX157" fmla="*/ 45618 w 119503"/>
                    <a:gd name="connsiteY157" fmla="*/ 4318 h 119422"/>
                    <a:gd name="connsiteX158" fmla="*/ 43746 w 119503"/>
                    <a:gd name="connsiteY158" fmla="*/ 2589 h 119422"/>
                    <a:gd name="connsiteX159" fmla="*/ 41174 w 119503"/>
                    <a:gd name="connsiteY159" fmla="*/ 2091 h 119422"/>
                    <a:gd name="connsiteX160" fmla="*/ 40799 w 119503"/>
                    <a:gd name="connsiteY160" fmla="*/ 1592 h 119422"/>
                    <a:gd name="connsiteX161" fmla="*/ 40050 w 119503"/>
                    <a:gd name="connsiteY161" fmla="*/ 1592 h 119422"/>
                    <a:gd name="connsiteX162" fmla="*/ 38552 w 119503"/>
                    <a:gd name="connsiteY162" fmla="*/ 1825 h 119422"/>
                    <a:gd name="connsiteX163" fmla="*/ 36155 w 119503"/>
                    <a:gd name="connsiteY163" fmla="*/ 1093 h 119422"/>
                    <a:gd name="connsiteX164" fmla="*/ 35406 w 119503"/>
                    <a:gd name="connsiteY164" fmla="*/ 96 h 119422"/>
                    <a:gd name="connsiteX165" fmla="*/ 33758 w 119503"/>
                    <a:gd name="connsiteY165" fmla="*/ 362 h 119422"/>
                    <a:gd name="connsiteX166" fmla="*/ 32809 w 119503"/>
                    <a:gd name="connsiteY166" fmla="*/ 1592 h 119422"/>
                    <a:gd name="connsiteX167" fmla="*/ 31511 w 119503"/>
                    <a:gd name="connsiteY167" fmla="*/ 1093 h 119422"/>
                    <a:gd name="connsiteX168" fmla="*/ 28914 w 119503"/>
                    <a:gd name="connsiteY168" fmla="*/ 2091 h 119422"/>
                    <a:gd name="connsiteX169" fmla="*/ 26143 w 119503"/>
                    <a:gd name="connsiteY169" fmla="*/ 2822 h 119422"/>
                    <a:gd name="connsiteX170" fmla="*/ 25968 w 119503"/>
                    <a:gd name="connsiteY170" fmla="*/ 4052 h 119422"/>
                    <a:gd name="connsiteX171" fmla="*/ 22447 w 119503"/>
                    <a:gd name="connsiteY171" fmla="*/ 3055 h 119422"/>
                    <a:gd name="connsiteX172" fmla="*/ 18352 w 119503"/>
                    <a:gd name="connsiteY172" fmla="*/ 2589 h 119422"/>
                    <a:gd name="connsiteX173" fmla="*/ 20949 w 119503"/>
                    <a:gd name="connsiteY173" fmla="*/ 4550 h 119422"/>
                    <a:gd name="connsiteX174" fmla="*/ 21698 w 119503"/>
                    <a:gd name="connsiteY174" fmla="*/ 5049 h 119422"/>
                    <a:gd name="connsiteX175" fmla="*/ 21698 w 119503"/>
                    <a:gd name="connsiteY175" fmla="*/ 6279 h 119422"/>
                    <a:gd name="connsiteX176" fmla="*/ 20200 w 119503"/>
                    <a:gd name="connsiteY176" fmla="*/ 6512 h 119422"/>
                    <a:gd name="connsiteX177" fmla="*/ 18527 w 119503"/>
                    <a:gd name="connsiteY177" fmla="*/ 7010 h 119422"/>
                    <a:gd name="connsiteX178" fmla="*/ 15581 w 119503"/>
                    <a:gd name="connsiteY178" fmla="*/ 6046 h 119422"/>
                    <a:gd name="connsiteX179" fmla="*/ 12235 w 119503"/>
                    <a:gd name="connsiteY179" fmla="*/ 6046 h 119422"/>
                    <a:gd name="connsiteX180" fmla="*/ 10562 w 119503"/>
                    <a:gd name="connsiteY180" fmla="*/ 6046 h 119422"/>
                    <a:gd name="connsiteX181" fmla="*/ 9463 w 119503"/>
                    <a:gd name="connsiteY181" fmla="*/ 7509 h 119422"/>
                    <a:gd name="connsiteX182" fmla="*/ 8340 w 119503"/>
                    <a:gd name="connsiteY182" fmla="*/ 9005 h 119422"/>
                    <a:gd name="connsiteX183" fmla="*/ 7791 w 119503"/>
                    <a:gd name="connsiteY183" fmla="*/ 11465 h 119422"/>
                    <a:gd name="connsiteX184" fmla="*/ 6118 w 119503"/>
                    <a:gd name="connsiteY184" fmla="*/ 11465 h 119422"/>
                    <a:gd name="connsiteX185" fmla="*/ 3146 w 119503"/>
                    <a:gd name="connsiteY185" fmla="*/ 16152 h 119422"/>
                    <a:gd name="connsiteX186" fmla="*/ 2972 w 119503"/>
                    <a:gd name="connsiteY186" fmla="*/ 16384 h 119422"/>
                    <a:gd name="connsiteX187" fmla="*/ 924 w 119503"/>
                    <a:gd name="connsiteY187" fmla="*/ 16650 h 119422"/>
                    <a:gd name="connsiteX188" fmla="*/ 749 w 119503"/>
                    <a:gd name="connsiteY188" fmla="*/ 18113 h 119422"/>
                    <a:gd name="connsiteX189" fmla="*/ 0 w 119503"/>
                    <a:gd name="connsiteY189" fmla="*/ 19609 h 119422"/>
                    <a:gd name="connsiteX190" fmla="*/ 375 w 119503"/>
                    <a:gd name="connsiteY190" fmla="*/ 20606 h 119422"/>
                    <a:gd name="connsiteX191" fmla="*/ 375 w 119503"/>
                    <a:gd name="connsiteY191" fmla="*/ 23066 h 119422"/>
                    <a:gd name="connsiteX192" fmla="*/ 175 w 119503"/>
                    <a:gd name="connsiteY192" fmla="*/ 24063 h 119422"/>
                    <a:gd name="connsiteX193" fmla="*/ 1299 w 119503"/>
                    <a:gd name="connsiteY193" fmla="*/ 24063 h 119422"/>
                    <a:gd name="connsiteX194" fmla="*/ 2422 w 119503"/>
                    <a:gd name="connsiteY194" fmla="*/ 26257 h 119422"/>
                    <a:gd name="connsiteX195" fmla="*/ 4270 w 119503"/>
                    <a:gd name="connsiteY195" fmla="*/ 25293 h 119422"/>
                    <a:gd name="connsiteX196" fmla="*/ 4270 w 119503"/>
                    <a:gd name="connsiteY196" fmla="*/ 25526 h 119422"/>
                    <a:gd name="connsiteX197" fmla="*/ 6292 w 119503"/>
                    <a:gd name="connsiteY197" fmla="*/ 25293 h 119422"/>
                    <a:gd name="connsiteX198" fmla="*/ 6667 w 119503"/>
                    <a:gd name="connsiteY198" fmla="*/ 25791 h 119422"/>
                    <a:gd name="connsiteX199" fmla="*/ 7241 w 119503"/>
                    <a:gd name="connsiteY199" fmla="*/ 25791 h 119422"/>
                    <a:gd name="connsiteX200" fmla="*/ 8340 w 119503"/>
                    <a:gd name="connsiteY200" fmla="*/ 26024 h 119422"/>
                    <a:gd name="connsiteX201" fmla="*/ 9089 w 119503"/>
                    <a:gd name="connsiteY201" fmla="*/ 27753 h 119422"/>
                    <a:gd name="connsiteX202" fmla="*/ 9264 w 119503"/>
                    <a:gd name="connsiteY202" fmla="*/ 29714 h 119422"/>
                    <a:gd name="connsiteX203" fmla="*/ 10387 w 119503"/>
                    <a:gd name="connsiteY203" fmla="*/ 30711 h 119422"/>
                    <a:gd name="connsiteX204" fmla="*/ 11311 w 119503"/>
                    <a:gd name="connsiteY204" fmla="*/ 31941 h 119422"/>
                    <a:gd name="connsiteX205" fmla="*/ 12984 w 119503"/>
                    <a:gd name="connsiteY205" fmla="*/ 32706 h 119422"/>
                    <a:gd name="connsiteX206" fmla="*/ 13733 w 119503"/>
                    <a:gd name="connsiteY206" fmla="*/ 33936 h 119422"/>
                    <a:gd name="connsiteX207" fmla="*/ 14832 w 119503"/>
                    <a:gd name="connsiteY207" fmla="*/ 34434 h 119422"/>
                    <a:gd name="connsiteX208" fmla="*/ 18527 w 119503"/>
                    <a:gd name="connsiteY208" fmla="*/ 35165 h 119422"/>
                    <a:gd name="connsiteX209" fmla="*/ 18527 w 119503"/>
                    <a:gd name="connsiteY209" fmla="*/ 36395 h 119422"/>
                    <a:gd name="connsiteX210" fmla="*/ 18178 w 119503"/>
                    <a:gd name="connsiteY210" fmla="*/ 37127 h 119422"/>
                    <a:gd name="connsiteX211" fmla="*/ 17603 w 119503"/>
                    <a:gd name="connsiteY211" fmla="*/ 41581 h 119422"/>
                    <a:gd name="connsiteX212" fmla="*/ 18527 w 119503"/>
                    <a:gd name="connsiteY212" fmla="*/ 41581 h 119422"/>
                    <a:gd name="connsiteX213" fmla="*/ 19276 w 119503"/>
                    <a:gd name="connsiteY213" fmla="*/ 42811 h 119422"/>
                    <a:gd name="connsiteX214" fmla="*/ 20949 w 119503"/>
                    <a:gd name="connsiteY214" fmla="*/ 44539 h 119422"/>
                    <a:gd name="connsiteX215" fmla="*/ 22797 w 119503"/>
                    <a:gd name="connsiteY215" fmla="*/ 45271 h 119422"/>
                    <a:gd name="connsiteX216" fmla="*/ 22247 w 119503"/>
                    <a:gd name="connsiteY216" fmla="*/ 47764 h 119422"/>
                    <a:gd name="connsiteX217" fmla="*/ 21873 w 119503"/>
                    <a:gd name="connsiteY217" fmla="*/ 48994 h 119422"/>
                    <a:gd name="connsiteX218" fmla="*/ 24323 w 119503"/>
                    <a:gd name="connsiteY218" fmla="*/ 49407 h 119422"/>
                    <a:gd name="connsiteX219" fmla="*/ 25619 w 119503"/>
                    <a:gd name="connsiteY219" fmla="*/ 49329 h 119422"/>
                    <a:gd name="connsiteX220" fmla="*/ 26669 w 119503"/>
                    <a:gd name="connsiteY220" fmla="*/ 48979 h 119422"/>
                    <a:gd name="connsiteX221" fmla="*/ 26670 w 119503"/>
                    <a:gd name="connsiteY221" fmla="*/ 51776 h 119422"/>
                    <a:gd name="connsiteX222" fmla="*/ 28507 w 119503"/>
                    <a:gd name="connsiteY222" fmla="*/ 51776 h 119422"/>
                    <a:gd name="connsiteX223" fmla="*/ 29819 w 119503"/>
                    <a:gd name="connsiteY223" fmla="*/ 53873 h 119422"/>
                    <a:gd name="connsiteX224" fmla="*/ 36907 w 119503"/>
                    <a:gd name="connsiteY224" fmla="*/ 56669 h 119422"/>
                    <a:gd name="connsiteX225" fmla="*/ 34281 w 119503"/>
                    <a:gd name="connsiteY225" fmla="*/ 53873 h 119422"/>
                    <a:gd name="connsiteX226" fmla="*/ 57117 w 119503"/>
                    <a:gd name="connsiteY226" fmla="*/ 87781 h 119422"/>
                    <a:gd name="connsiteX227" fmla="*/ 36906 w 119503"/>
                    <a:gd name="connsiteY227" fmla="*/ 56669 h 119422"/>
                    <a:gd name="connsiteX228" fmla="*/ 33232 w 119503"/>
                    <a:gd name="connsiteY228" fmla="*/ 55971 h 119422"/>
                    <a:gd name="connsiteX229" fmla="*/ 19844 w 119503"/>
                    <a:gd name="connsiteY229" fmla="*/ 50378 h 119422"/>
                    <a:gd name="connsiteX230" fmla="*/ 20774 w 119503"/>
                    <a:gd name="connsiteY230" fmla="*/ 50955 h 119422"/>
                    <a:gd name="connsiteX231" fmla="*/ 20400 w 119503"/>
                    <a:gd name="connsiteY231" fmla="*/ 52185 h 119422"/>
                    <a:gd name="connsiteX232" fmla="*/ 18902 w 119503"/>
                    <a:gd name="connsiteY232" fmla="*/ 52185 h 119422"/>
                    <a:gd name="connsiteX233" fmla="*/ 18178 w 119503"/>
                    <a:gd name="connsiteY233" fmla="*/ 52185 h 119422"/>
                    <a:gd name="connsiteX234" fmla="*/ 17603 w 119503"/>
                    <a:gd name="connsiteY234" fmla="*/ 52683 h 119422"/>
                    <a:gd name="connsiteX235" fmla="*/ 16130 w 119503"/>
                    <a:gd name="connsiteY235" fmla="*/ 53182 h 119422"/>
                    <a:gd name="connsiteX236" fmla="*/ 15955 w 119503"/>
                    <a:gd name="connsiteY236" fmla="*/ 55143 h 119422"/>
                    <a:gd name="connsiteX237" fmla="*/ 15581 w 119503"/>
                    <a:gd name="connsiteY237" fmla="*/ 57138 h 119422"/>
                    <a:gd name="connsiteX238" fmla="*/ 14657 w 119503"/>
                    <a:gd name="connsiteY238" fmla="*/ 58135 h 119422"/>
                    <a:gd name="connsiteX239" fmla="*/ 11686 w 119503"/>
                    <a:gd name="connsiteY239" fmla="*/ 58135 h 119422"/>
                    <a:gd name="connsiteX240" fmla="*/ 11486 w 119503"/>
                    <a:gd name="connsiteY240" fmla="*/ 59830 h 119422"/>
                    <a:gd name="connsiteX241" fmla="*/ 11311 w 119503"/>
                    <a:gd name="connsiteY241" fmla="*/ 62789 h 119422"/>
                    <a:gd name="connsiteX242" fmla="*/ 11486 w 119503"/>
                    <a:gd name="connsiteY242" fmla="*/ 66512 h 119422"/>
                    <a:gd name="connsiteX243" fmla="*/ 11860 w 119503"/>
                    <a:gd name="connsiteY243" fmla="*/ 66744 h 119422"/>
                    <a:gd name="connsiteX244" fmla="*/ 12235 w 119503"/>
                    <a:gd name="connsiteY244" fmla="*/ 73160 h 119422"/>
                    <a:gd name="connsiteX245" fmla="*/ 12784 w 119503"/>
                    <a:gd name="connsiteY245" fmla="*/ 76152 h 119422"/>
                    <a:gd name="connsiteX246" fmla="*/ 12410 w 119503"/>
                    <a:gd name="connsiteY246" fmla="*/ 77382 h 119422"/>
                    <a:gd name="connsiteX247" fmla="*/ 12784 w 119503"/>
                    <a:gd name="connsiteY247" fmla="*/ 78113 h 119422"/>
                    <a:gd name="connsiteX248" fmla="*/ 12784 w 119503"/>
                    <a:gd name="connsiteY248" fmla="*/ 78844 h 119422"/>
                    <a:gd name="connsiteX249" fmla="*/ 12235 w 119503"/>
                    <a:gd name="connsiteY249" fmla="*/ 82068 h 119422"/>
                    <a:gd name="connsiteX250" fmla="*/ 12609 w 119503"/>
                    <a:gd name="connsiteY250" fmla="*/ 83298 h 119422"/>
                    <a:gd name="connsiteX251" fmla="*/ 12784 w 119503"/>
                    <a:gd name="connsiteY251" fmla="*/ 85526 h 119422"/>
                    <a:gd name="connsiteX252" fmla="*/ 12609 w 119503"/>
                    <a:gd name="connsiteY252" fmla="*/ 87254 h 119422"/>
                    <a:gd name="connsiteX253" fmla="*/ 12060 w 119503"/>
                    <a:gd name="connsiteY253" fmla="*/ 88484 h 119422"/>
                    <a:gd name="connsiteX254" fmla="*/ 12410 w 119503"/>
                    <a:gd name="connsiteY254" fmla="*/ 89714 h 119422"/>
                    <a:gd name="connsiteX255" fmla="*/ 12410 w 119503"/>
                    <a:gd name="connsiteY255" fmla="*/ 91442 h 119422"/>
                    <a:gd name="connsiteX256" fmla="*/ 12609 w 119503"/>
                    <a:gd name="connsiteY256" fmla="*/ 91442 h 119422"/>
                    <a:gd name="connsiteX257" fmla="*/ 12410 w 119503"/>
                    <a:gd name="connsiteY257" fmla="*/ 93902 h 119422"/>
                    <a:gd name="connsiteX258" fmla="*/ 14457 w 119503"/>
                    <a:gd name="connsiteY258" fmla="*/ 96129 h 119422"/>
                    <a:gd name="connsiteX259" fmla="*/ 19276 w 119503"/>
                    <a:gd name="connsiteY259" fmla="*/ 98357 h 119422"/>
                    <a:gd name="connsiteX260" fmla="*/ 20400 w 119503"/>
                    <a:gd name="connsiteY260" fmla="*/ 99819 h 119422"/>
                    <a:gd name="connsiteX261" fmla="*/ 21698 w 119503"/>
                    <a:gd name="connsiteY261" fmla="*/ 100085 h 119422"/>
                    <a:gd name="connsiteX262" fmla="*/ 23721 w 119503"/>
                    <a:gd name="connsiteY262" fmla="*/ 103276 h 119422"/>
                    <a:gd name="connsiteX263" fmla="*/ 23920 w 119503"/>
                    <a:gd name="connsiteY263" fmla="*/ 102545 h 119422"/>
                    <a:gd name="connsiteX264" fmla="*/ 27266 w 119503"/>
                    <a:gd name="connsiteY264" fmla="*/ 103542 h 119422"/>
                    <a:gd name="connsiteX265" fmla="*/ 27266 w 119503"/>
                    <a:gd name="connsiteY265" fmla="*/ 102046 h 119422"/>
                    <a:gd name="connsiteX266" fmla="*/ 28565 w 119503"/>
                    <a:gd name="connsiteY266" fmla="*/ 101581 h 119422"/>
                    <a:gd name="connsiteX267" fmla="*/ 27990 w 119503"/>
                    <a:gd name="connsiteY267" fmla="*/ 105005 h 119422"/>
                    <a:gd name="connsiteX268" fmla="*/ 28190 w 119503"/>
                    <a:gd name="connsiteY268" fmla="*/ 105005 h 119422"/>
                    <a:gd name="connsiteX269" fmla="*/ 27990 w 119503"/>
                    <a:gd name="connsiteY269" fmla="*/ 107232 h 119422"/>
                    <a:gd name="connsiteX270" fmla="*/ 27815 w 119503"/>
                    <a:gd name="connsiteY270" fmla="*/ 108728 h 119422"/>
                    <a:gd name="connsiteX271" fmla="*/ 27990 w 119503"/>
                    <a:gd name="connsiteY271" fmla="*/ 110190 h 119422"/>
                    <a:gd name="connsiteX272" fmla="*/ 31336 w 119503"/>
                    <a:gd name="connsiteY272" fmla="*/ 109725 h 119422"/>
                    <a:gd name="connsiteX273" fmla="*/ 31711 w 119503"/>
                    <a:gd name="connsiteY273" fmla="*/ 111188 h 119422"/>
                    <a:gd name="connsiteX274" fmla="*/ 32085 w 119503"/>
                    <a:gd name="connsiteY274" fmla="*/ 111188 h 119422"/>
                    <a:gd name="connsiteX275" fmla="*/ 32085 w 119503"/>
                    <a:gd name="connsiteY275" fmla="*/ 111454 h 119422"/>
                    <a:gd name="connsiteX276" fmla="*/ 33009 w 119503"/>
                    <a:gd name="connsiteY276" fmla="*/ 111454 h 119422"/>
                    <a:gd name="connsiteX277" fmla="*/ 33558 w 119503"/>
                    <a:gd name="connsiteY277" fmla="*/ 110689 h 119422"/>
                    <a:gd name="connsiteX278" fmla="*/ 33558 w 119503"/>
                    <a:gd name="connsiteY278" fmla="*/ 110456 h 119422"/>
                    <a:gd name="connsiteX279" fmla="*/ 34482 w 119503"/>
                    <a:gd name="connsiteY279" fmla="*/ 110456 h 119422"/>
                    <a:gd name="connsiteX280" fmla="*/ 35056 w 119503"/>
                    <a:gd name="connsiteY280" fmla="*/ 112418 h 119422"/>
                    <a:gd name="connsiteX281" fmla="*/ 36530 w 119503"/>
                    <a:gd name="connsiteY281" fmla="*/ 112418 h 119422"/>
                    <a:gd name="connsiteX282" fmla="*/ 38377 w 119503"/>
                    <a:gd name="connsiteY282" fmla="*/ 114877 h 119422"/>
                    <a:gd name="connsiteX283" fmla="*/ 38202 w 119503"/>
                    <a:gd name="connsiteY283" fmla="*/ 116107 h 119422"/>
                    <a:gd name="connsiteX284" fmla="*/ 38377 w 119503"/>
                    <a:gd name="connsiteY284" fmla="*/ 116107 h 119422"/>
                    <a:gd name="connsiteX285" fmla="*/ 40225 w 119503"/>
                    <a:gd name="connsiteY285" fmla="*/ 116872 h 119422"/>
                    <a:gd name="connsiteX286" fmla="*/ 40225 w 119503"/>
                    <a:gd name="connsiteY286" fmla="*/ 116872 h 119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Lst>
                  <a:rect l="l" t="t" r="r" b="b"/>
                  <a:pathLst>
                    <a:path w="119503" h="119422" extrusionOk="0">
                      <a:moveTo>
                        <a:pt x="40225" y="116872"/>
                      </a:moveTo>
                      <a:lnTo>
                        <a:pt x="40225" y="116872"/>
                      </a:lnTo>
                      <a:cubicBezTo>
                        <a:pt x="40225" y="115642"/>
                        <a:pt x="41174" y="115875"/>
                        <a:pt x="41174" y="115143"/>
                      </a:cubicBezTo>
                      <a:cubicBezTo>
                        <a:pt x="41723" y="114877"/>
                        <a:pt x="42272" y="115143"/>
                        <a:pt x="42822" y="115143"/>
                      </a:cubicBezTo>
                      <a:cubicBezTo>
                        <a:pt x="43571" y="114877"/>
                        <a:pt x="43571" y="114645"/>
                        <a:pt x="43746" y="113913"/>
                      </a:cubicBezTo>
                      <a:cubicBezTo>
                        <a:pt x="43945" y="112916"/>
                        <a:pt x="44120" y="113149"/>
                        <a:pt x="44320" y="113149"/>
                      </a:cubicBezTo>
                      <a:cubicBezTo>
                        <a:pt x="44120" y="112683"/>
                        <a:pt x="43945" y="111919"/>
                        <a:pt x="43945" y="111686"/>
                      </a:cubicBezTo>
                      <a:cubicBezTo>
                        <a:pt x="43945" y="111919"/>
                        <a:pt x="44120" y="112683"/>
                        <a:pt x="44320" y="113149"/>
                      </a:cubicBezTo>
                      <a:lnTo>
                        <a:pt x="44869" y="113149"/>
                      </a:lnTo>
                      <a:cubicBezTo>
                        <a:pt x="45044" y="112916"/>
                        <a:pt x="44869" y="112683"/>
                        <a:pt x="45044" y="112683"/>
                      </a:cubicBezTo>
                      <a:cubicBezTo>
                        <a:pt x="45044" y="112683"/>
                        <a:pt x="45244" y="112683"/>
                        <a:pt x="45244" y="112418"/>
                      </a:cubicBezTo>
                      <a:cubicBezTo>
                        <a:pt x="45618" y="112185"/>
                        <a:pt x="45793" y="112185"/>
                        <a:pt x="45993" y="111919"/>
                      </a:cubicBezTo>
                      <a:cubicBezTo>
                        <a:pt x="46717" y="110955"/>
                        <a:pt x="46717" y="109459"/>
                        <a:pt x="46917" y="107963"/>
                      </a:cubicBezTo>
                      <a:cubicBezTo>
                        <a:pt x="46917" y="107232"/>
                        <a:pt x="47091" y="106501"/>
                        <a:pt x="47091" y="105503"/>
                      </a:cubicBezTo>
                      <a:cubicBezTo>
                        <a:pt x="46917" y="104539"/>
                        <a:pt x="46542" y="104539"/>
                        <a:pt x="45793" y="104539"/>
                      </a:cubicBezTo>
                      <a:cubicBezTo>
                        <a:pt x="45793" y="103775"/>
                        <a:pt x="45993" y="103276"/>
                        <a:pt x="46168" y="102545"/>
                      </a:cubicBezTo>
                      <a:cubicBezTo>
                        <a:pt x="46542" y="102545"/>
                        <a:pt x="46717" y="102312"/>
                        <a:pt x="47091" y="102312"/>
                      </a:cubicBezTo>
                      <a:cubicBezTo>
                        <a:pt x="47291" y="103044"/>
                        <a:pt x="47291" y="103276"/>
                        <a:pt x="47840" y="103542"/>
                      </a:cubicBezTo>
                      <a:cubicBezTo>
                        <a:pt x="48390" y="103775"/>
                        <a:pt x="48390" y="103775"/>
                        <a:pt x="48764" y="103276"/>
                      </a:cubicBezTo>
                      <a:cubicBezTo>
                        <a:pt x="48939" y="103044"/>
                        <a:pt x="49139" y="102811"/>
                        <a:pt x="49314" y="102545"/>
                      </a:cubicBezTo>
                      <a:cubicBezTo>
                        <a:pt x="49314" y="102545"/>
                        <a:pt x="49513" y="102545"/>
                        <a:pt x="49688" y="102312"/>
                      </a:cubicBezTo>
                      <a:cubicBezTo>
                        <a:pt x="49888" y="102046"/>
                        <a:pt x="50063" y="101581"/>
                        <a:pt x="50063" y="101082"/>
                      </a:cubicBezTo>
                      <a:cubicBezTo>
                        <a:pt x="50812" y="100816"/>
                        <a:pt x="51910" y="101315"/>
                        <a:pt x="52659" y="100816"/>
                      </a:cubicBezTo>
                      <a:cubicBezTo>
                        <a:pt x="53408" y="100318"/>
                        <a:pt x="53209" y="98855"/>
                        <a:pt x="53783" y="98091"/>
                      </a:cubicBezTo>
                      <a:cubicBezTo>
                        <a:pt x="54332" y="96129"/>
                        <a:pt x="55805" y="96628"/>
                        <a:pt x="57304" y="96861"/>
                      </a:cubicBezTo>
                      <a:cubicBezTo>
                        <a:pt x="57947" y="96483"/>
                        <a:pt x="58276" y="91932"/>
                        <a:pt x="58954" y="91976"/>
                      </a:cubicBezTo>
                      <a:cubicBezTo>
                        <a:pt x="59142" y="90929"/>
                        <a:pt x="58027" y="89720"/>
                        <a:pt x="58430" y="90578"/>
                      </a:cubicBezTo>
                      <a:cubicBezTo>
                        <a:pt x="58168" y="90112"/>
                        <a:pt x="56889" y="88088"/>
                        <a:pt x="57380" y="89179"/>
                      </a:cubicBezTo>
                      <a:cubicBezTo>
                        <a:pt x="57030" y="88480"/>
                        <a:pt x="53039" y="86806"/>
                        <a:pt x="56330" y="86383"/>
                      </a:cubicBezTo>
                      <a:cubicBezTo>
                        <a:pt x="56996" y="87708"/>
                        <a:pt x="60442" y="94971"/>
                        <a:pt x="61374" y="97127"/>
                      </a:cubicBezTo>
                      <a:cubicBezTo>
                        <a:pt x="61748" y="97858"/>
                        <a:pt x="61374" y="98589"/>
                        <a:pt x="61923" y="99321"/>
                      </a:cubicBezTo>
                      <a:cubicBezTo>
                        <a:pt x="62297" y="99819"/>
                        <a:pt x="63046" y="99819"/>
                        <a:pt x="63596" y="99819"/>
                      </a:cubicBezTo>
                      <a:cubicBezTo>
                        <a:pt x="64520" y="100085"/>
                        <a:pt x="64345" y="100085"/>
                        <a:pt x="64719" y="101082"/>
                      </a:cubicBezTo>
                      <a:cubicBezTo>
                        <a:pt x="64894" y="101814"/>
                        <a:pt x="65643" y="102312"/>
                        <a:pt x="65818" y="103044"/>
                      </a:cubicBezTo>
                      <a:cubicBezTo>
                        <a:pt x="66392" y="103276"/>
                        <a:pt x="67116" y="103044"/>
                        <a:pt x="67691" y="103044"/>
                      </a:cubicBezTo>
                      <a:cubicBezTo>
                        <a:pt x="68240" y="103276"/>
                        <a:pt x="68240" y="103542"/>
                        <a:pt x="68614" y="104273"/>
                      </a:cubicBezTo>
                      <a:cubicBezTo>
                        <a:pt x="69339" y="105503"/>
                        <a:pt x="70462" y="105769"/>
                        <a:pt x="71561" y="105503"/>
                      </a:cubicBezTo>
                      <a:cubicBezTo>
                        <a:pt x="72684" y="105503"/>
                        <a:pt x="73808" y="105005"/>
                        <a:pt x="74732" y="104539"/>
                      </a:cubicBezTo>
                      <a:cubicBezTo>
                        <a:pt x="75456" y="104273"/>
                        <a:pt x="76380" y="103044"/>
                        <a:pt x="77329" y="103276"/>
                      </a:cubicBezTo>
                      <a:cubicBezTo>
                        <a:pt x="77329" y="104041"/>
                        <a:pt x="77129" y="105005"/>
                        <a:pt x="77329" y="105769"/>
                      </a:cubicBezTo>
                      <a:cubicBezTo>
                        <a:pt x="77678" y="106235"/>
                        <a:pt x="78627" y="106501"/>
                        <a:pt x="78977" y="107232"/>
                      </a:cubicBezTo>
                      <a:cubicBezTo>
                        <a:pt x="79351" y="107731"/>
                        <a:pt x="79925" y="108728"/>
                        <a:pt x="80100" y="109459"/>
                      </a:cubicBezTo>
                      <a:lnTo>
                        <a:pt x="80100" y="111686"/>
                      </a:lnTo>
                      <a:cubicBezTo>
                        <a:pt x="80475" y="111919"/>
                        <a:pt x="81024" y="111686"/>
                        <a:pt x="81573" y="111919"/>
                      </a:cubicBezTo>
                      <a:cubicBezTo>
                        <a:pt x="81948" y="111919"/>
                        <a:pt x="82522" y="112418"/>
                        <a:pt x="82872" y="112185"/>
                      </a:cubicBezTo>
                      <a:cubicBezTo>
                        <a:pt x="83446" y="112185"/>
                        <a:pt x="83446" y="111454"/>
                        <a:pt x="83796" y="111188"/>
                      </a:cubicBezTo>
                      <a:cubicBezTo>
                        <a:pt x="83995" y="110955"/>
                        <a:pt x="84370" y="111188"/>
                        <a:pt x="84545" y="111188"/>
                      </a:cubicBezTo>
                      <a:cubicBezTo>
                        <a:pt x="84744" y="110955"/>
                        <a:pt x="84919" y="110689"/>
                        <a:pt x="85094" y="110456"/>
                      </a:cubicBezTo>
                      <a:cubicBezTo>
                        <a:pt x="87716" y="108728"/>
                        <a:pt x="86417" y="114412"/>
                        <a:pt x="86043" y="115875"/>
                      </a:cubicBezTo>
                      <a:cubicBezTo>
                        <a:pt x="85468" y="115642"/>
                        <a:pt x="85294" y="116606"/>
                        <a:pt x="85294" y="117104"/>
                      </a:cubicBezTo>
                      <a:cubicBezTo>
                        <a:pt x="85468" y="116872"/>
                        <a:pt x="86217" y="116606"/>
                        <a:pt x="86592" y="116606"/>
                      </a:cubicBezTo>
                      <a:cubicBezTo>
                        <a:pt x="87141" y="116872"/>
                        <a:pt x="87141" y="117104"/>
                        <a:pt x="87516" y="117603"/>
                      </a:cubicBezTo>
                      <a:cubicBezTo>
                        <a:pt x="87890" y="118334"/>
                        <a:pt x="87890" y="118334"/>
                        <a:pt x="88440" y="118334"/>
                      </a:cubicBezTo>
                      <a:lnTo>
                        <a:pt x="89563" y="118334"/>
                      </a:lnTo>
                      <a:lnTo>
                        <a:pt x="89563" y="117603"/>
                      </a:lnTo>
                      <a:cubicBezTo>
                        <a:pt x="89563" y="116606"/>
                        <a:pt x="89364" y="115875"/>
                        <a:pt x="88814" y="115143"/>
                      </a:cubicBezTo>
                      <a:cubicBezTo>
                        <a:pt x="88639" y="114877"/>
                        <a:pt x="87890" y="114877"/>
                        <a:pt x="87890" y="114412"/>
                      </a:cubicBezTo>
                      <a:cubicBezTo>
                        <a:pt x="87716" y="113913"/>
                        <a:pt x="88440" y="113647"/>
                        <a:pt x="88814" y="113647"/>
                      </a:cubicBezTo>
                      <a:cubicBezTo>
                        <a:pt x="89189" y="111686"/>
                        <a:pt x="91211" y="111919"/>
                        <a:pt x="92335" y="111454"/>
                      </a:cubicBezTo>
                      <a:cubicBezTo>
                        <a:pt x="92335" y="110955"/>
                        <a:pt x="92709" y="110689"/>
                        <a:pt x="93084" y="109958"/>
                      </a:cubicBezTo>
                      <a:lnTo>
                        <a:pt x="93458" y="109958"/>
                      </a:lnTo>
                      <a:cubicBezTo>
                        <a:pt x="93458" y="111686"/>
                        <a:pt x="92884" y="113149"/>
                        <a:pt x="93084" y="114645"/>
                      </a:cubicBezTo>
                      <a:cubicBezTo>
                        <a:pt x="93458" y="114877"/>
                        <a:pt x="93633" y="114877"/>
                        <a:pt x="94008" y="115143"/>
                      </a:cubicBezTo>
                      <a:lnTo>
                        <a:pt x="94008" y="116606"/>
                      </a:lnTo>
                      <a:cubicBezTo>
                        <a:pt x="94757" y="116606"/>
                        <a:pt x="95131" y="117370"/>
                        <a:pt x="95681" y="118102"/>
                      </a:cubicBezTo>
                      <a:cubicBezTo>
                        <a:pt x="95681" y="118102"/>
                        <a:pt x="96979" y="119830"/>
                        <a:pt x="96979" y="119332"/>
                      </a:cubicBezTo>
                      <a:cubicBezTo>
                        <a:pt x="96779" y="118102"/>
                        <a:pt x="97354" y="118102"/>
                        <a:pt x="97903" y="117603"/>
                      </a:cubicBezTo>
                      <a:cubicBezTo>
                        <a:pt x="98078" y="117370"/>
                        <a:pt x="98277" y="117603"/>
                        <a:pt x="98277" y="117603"/>
                      </a:cubicBezTo>
                      <a:cubicBezTo>
                        <a:pt x="98452" y="117370"/>
                        <a:pt x="98277" y="117104"/>
                        <a:pt x="98452" y="116872"/>
                      </a:cubicBezTo>
                      <a:cubicBezTo>
                        <a:pt x="98652" y="116606"/>
                        <a:pt x="98652" y="116373"/>
                        <a:pt x="99001" y="116107"/>
                      </a:cubicBezTo>
                      <a:cubicBezTo>
                        <a:pt x="99001" y="115875"/>
                        <a:pt x="100325" y="115875"/>
                        <a:pt x="100325" y="115875"/>
                      </a:cubicBezTo>
                      <a:cubicBezTo>
                        <a:pt x="100325" y="114645"/>
                        <a:pt x="101049" y="113647"/>
                        <a:pt x="101798" y="112916"/>
                      </a:cubicBezTo>
                      <a:cubicBezTo>
                        <a:pt x="101798" y="113647"/>
                        <a:pt x="102347" y="114412"/>
                        <a:pt x="102897" y="114146"/>
                      </a:cubicBezTo>
                      <a:cubicBezTo>
                        <a:pt x="103471" y="114146"/>
                        <a:pt x="103471" y="113415"/>
                        <a:pt x="103646" y="112683"/>
                      </a:cubicBezTo>
                      <a:cubicBezTo>
                        <a:pt x="104020" y="111919"/>
                        <a:pt x="104020" y="111919"/>
                        <a:pt x="104769" y="111454"/>
                      </a:cubicBezTo>
                      <a:cubicBezTo>
                        <a:pt x="105319" y="111188"/>
                        <a:pt x="105693" y="110689"/>
                        <a:pt x="106242" y="110689"/>
                      </a:cubicBezTo>
                      <a:cubicBezTo>
                        <a:pt x="105693" y="109725"/>
                        <a:pt x="106068" y="108728"/>
                        <a:pt x="105493" y="107731"/>
                      </a:cubicBezTo>
                      <a:cubicBezTo>
                        <a:pt x="105319" y="107232"/>
                        <a:pt x="104944" y="106999"/>
                        <a:pt x="104769" y="106501"/>
                      </a:cubicBezTo>
                      <a:cubicBezTo>
                        <a:pt x="104395" y="106235"/>
                        <a:pt x="104395" y="105503"/>
                        <a:pt x="104195" y="105005"/>
                      </a:cubicBezTo>
                      <a:cubicBezTo>
                        <a:pt x="103646" y="104041"/>
                        <a:pt x="102897" y="103276"/>
                        <a:pt x="102722" y="102046"/>
                      </a:cubicBezTo>
                      <a:cubicBezTo>
                        <a:pt x="102547" y="100584"/>
                        <a:pt x="103096" y="99819"/>
                        <a:pt x="103471" y="98855"/>
                      </a:cubicBezTo>
                      <a:cubicBezTo>
                        <a:pt x="105119" y="95631"/>
                        <a:pt x="101598" y="96129"/>
                        <a:pt x="100325" y="95897"/>
                      </a:cubicBezTo>
                      <a:cubicBezTo>
                        <a:pt x="98827" y="95398"/>
                        <a:pt x="97154" y="93404"/>
                        <a:pt x="96979" y="91442"/>
                      </a:cubicBezTo>
                      <a:cubicBezTo>
                        <a:pt x="96779" y="89947"/>
                        <a:pt x="97154" y="88484"/>
                        <a:pt x="96779" y="87254"/>
                      </a:cubicBezTo>
                      <a:lnTo>
                        <a:pt x="99201" y="86988"/>
                      </a:lnTo>
                      <a:cubicBezTo>
                        <a:pt x="99576" y="86024"/>
                        <a:pt x="99201" y="86024"/>
                        <a:pt x="99001" y="85526"/>
                      </a:cubicBezTo>
                      <a:cubicBezTo>
                        <a:pt x="98277" y="83298"/>
                        <a:pt x="98078" y="80573"/>
                        <a:pt x="97354" y="78345"/>
                      </a:cubicBezTo>
                      <a:cubicBezTo>
                        <a:pt x="97287" y="78268"/>
                        <a:pt x="97221" y="78190"/>
                        <a:pt x="97154" y="78113"/>
                      </a:cubicBezTo>
                      <a:cubicBezTo>
                        <a:pt x="97528" y="77614"/>
                        <a:pt x="98277" y="76883"/>
                        <a:pt x="98652" y="76617"/>
                      </a:cubicBezTo>
                      <a:cubicBezTo>
                        <a:pt x="99201" y="76617"/>
                        <a:pt x="99376" y="77116"/>
                        <a:pt x="99751" y="77116"/>
                      </a:cubicBezTo>
                      <a:cubicBezTo>
                        <a:pt x="100125" y="77382"/>
                        <a:pt x="100500" y="77116"/>
                        <a:pt x="100874" y="77116"/>
                      </a:cubicBezTo>
                      <a:cubicBezTo>
                        <a:pt x="101598" y="77382"/>
                        <a:pt x="101973" y="78113"/>
                        <a:pt x="102897" y="77880"/>
                      </a:cubicBezTo>
                      <a:cubicBezTo>
                        <a:pt x="103646" y="77880"/>
                        <a:pt x="104195" y="77614"/>
                        <a:pt x="105119" y="77880"/>
                      </a:cubicBezTo>
                      <a:cubicBezTo>
                        <a:pt x="104944" y="77614"/>
                        <a:pt x="104769" y="76617"/>
                        <a:pt x="104769" y="76384"/>
                      </a:cubicBezTo>
                      <a:cubicBezTo>
                        <a:pt x="104944" y="75653"/>
                        <a:pt x="105319" y="75886"/>
                        <a:pt x="105693" y="75653"/>
                      </a:cubicBezTo>
                      <a:cubicBezTo>
                        <a:pt x="106442" y="74922"/>
                        <a:pt x="106992" y="74157"/>
                        <a:pt x="106992" y="72927"/>
                      </a:cubicBezTo>
                      <a:cubicBezTo>
                        <a:pt x="106992" y="72429"/>
                        <a:pt x="106617" y="72196"/>
                        <a:pt x="106792" y="71431"/>
                      </a:cubicBezTo>
                      <a:cubicBezTo>
                        <a:pt x="106792" y="70966"/>
                        <a:pt x="107166" y="70467"/>
                        <a:pt x="107166" y="69703"/>
                      </a:cubicBezTo>
                      <a:cubicBezTo>
                        <a:pt x="106992" y="69237"/>
                        <a:pt x="106617" y="68008"/>
                        <a:pt x="106242" y="67509"/>
                      </a:cubicBezTo>
                      <a:cubicBezTo>
                        <a:pt x="107166" y="67509"/>
                        <a:pt x="107716" y="67243"/>
                        <a:pt x="108664" y="67243"/>
                      </a:cubicBezTo>
                      <a:cubicBezTo>
                        <a:pt x="109014" y="67243"/>
                        <a:pt x="109963" y="67509"/>
                        <a:pt x="110312" y="67010"/>
                      </a:cubicBezTo>
                      <a:cubicBezTo>
                        <a:pt x="110512" y="66744"/>
                        <a:pt x="110312" y="65780"/>
                        <a:pt x="110512" y="65282"/>
                      </a:cubicBezTo>
                      <a:cubicBezTo>
                        <a:pt x="110687" y="64052"/>
                        <a:pt x="111611" y="63287"/>
                        <a:pt x="112360" y="62789"/>
                      </a:cubicBezTo>
                      <a:cubicBezTo>
                        <a:pt x="113284" y="62057"/>
                        <a:pt x="114207" y="62323"/>
                        <a:pt x="115131" y="62323"/>
                      </a:cubicBezTo>
                      <a:cubicBezTo>
                        <a:pt x="115131" y="60827"/>
                        <a:pt x="115131" y="59830"/>
                        <a:pt x="115706" y="58600"/>
                      </a:cubicBezTo>
                      <a:cubicBezTo>
                        <a:pt x="116080" y="58135"/>
                        <a:pt x="116255" y="57636"/>
                        <a:pt x="116430" y="57138"/>
                      </a:cubicBezTo>
                      <a:cubicBezTo>
                        <a:pt x="116629" y="56373"/>
                        <a:pt x="116629" y="55642"/>
                        <a:pt x="117179" y="55409"/>
                      </a:cubicBezTo>
                      <a:cubicBezTo>
                        <a:pt x="117179" y="53681"/>
                        <a:pt x="116804" y="50722"/>
                        <a:pt x="118302" y="50456"/>
                      </a:cubicBezTo>
                      <a:cubicBezTo>
                        <a:pt x="119026" y="48728"/>
                        <a:pt x="118103" y="46767"/>
                        <a:pt x="118677" y="45038"/>
                      </a:cubicBezTo>
                      <a:cubicBezTo>
                        <a:pt x="119026" y="44041"/>
                        <a:pt x="119776" y="44307"/>
                        <a:pt x="119401" y="42811"/>
                      </a:cubicBezTo>
                      <a:cubicBezTo>
                        <a:pt x="119026" y="42080"/>
                        <a:pt x="118677" y="41814"/>
                        <a:pt x="118477" y="41082"/>
                      </a:cubicBezTo>
                      <a:cubicBezTo>
                        <a:pt x="118302" y="40850"/>
                        <a:pt x="118103" y="40584"/>
                        <a:pt x="117928" y="40584"/>
                      </a:cubicBezTo>
                      <a:cubicBezTo>
                        <a:pt x="117553" y="40351"/>
                        <a:pt x="117179" y="40584"/>
                        <a:pt x="117004" y="40351"/>
                      </a:cubicBezTo>
                      <a:cubicBezTo>
                        <a:pt x="116255" y="39852"/>
                        <a:pt x="116080" y="38623"/>
                        <a:pt x="115706" y="38124"/>
                      </a:cubicBezTo>
                      <a:cubicBezTo>
                        <a:pt x="114782" y="36395"/>
                        <a:pt x="114207" y="35897"/>
                        <a:pt x="112734" y="36395"/>
                      </a:cubicBezTo>
                      <a:cubicBezTo>
                        <a:pt x="111236" y="36628"/>
                        <a:pt x="110312" y="35897"/>
                        <a:pt x="109014" y="35398"/>
                      </a:cubicBezTo>
                      <a:cubicBezTo>
                        <a:pt x="107915" y="34900"/>
                        <a:pt x="106242" y="33437"/>
                        <a:pt x="105319" y="33437"/>
                      </a:cubicBezTo>
                      <a:cubicBezTo>
                        <a:pt x="105319" y="32706"/>
                        <a:pt x="105119" y="31941"/>
                        <a:pt x="104395" y="31708"/>
                      </a:cubicBezTo>
                      <a:cubicBezTo>
                        <a:pt x="103646" y="31476"/>
                        <a:pt x="103271" y="32440"/>
                        <a:pt x="102547" y="32207"/>
                      </a:cubicBezTo>
                      <a:cubicBezTo>
                        <a:pt x="102173" y="32938"/>
                        <a:pt x="102347" y="34168"/>
                        <a:pt x="101598" y="34434"/>
                      </a:cubicBezTo>
                      <a:cubicBezTo>
                        <a:pt x="101049" y="34667"/>
                        <a:pt x="99950" y="34434"/>
                        <a:pt x="99376" y="34168"/>
                      </a:cubicBezTo>
                      <a:cubicBezTo>
                        <a:pt x="98078" y="33936"/>
                        <a:pt x="96230" y="33437"/>
                        <a:pt x="94932" y="33670"/>
                      </a:cubicBezTo>
                      <a:cubicBezTo>
                        <a:pt x="94183" y="33936"/>
                        <a:pt x="93633" y="34900"/>
                        <a:pt x="92709" y="35165"/>
                      </a:cubicBezTo>
                      <a:cubicBezTo>
                        <a:pt x="91960" y="35398"/>
                        <a:pt x="91211" y="35664"/>
                        <a:pt x="90487" y="36129"/>
                      </a:cubicBezTo>
                      <a:cubicBezTo>
                        <a:pt x="90113" y="36628"/>
                        <a:pt x="89938" y="36894"/>
                        <a:pt x="89364" y="36894"/>
                      </a:cubicBezTo>
                      <a:cubicBezTo>
                        <a:pt x="88989" y="37127"/>
                        <a:pt x="88639" y="36894"/>
                        <a:pt x="88265" y="36894"/>
                      </a:cubicBezTo>
                      <a:cubicBezTo>
                        <a:pt x="87890" y="37127"/>
                        <a:pt x="87716" y="37625"/>
                        <a:pt x="87516" y="37858"/>
                      </a:cubicBezTo>
                      <a:cubicBezTo>
                        <a:pt x="87141" y="38124"/>
                        <a:pt x="86767" y="38124"/>
                        <a:pt x="86417" y="38124"/>
                      </a:cubicBezTo>
                      <a:cubicBezTo>
                        <a:pt x="86417" y="38623"/>
                        <a:pt x="86217" y="38855"/>
                        <a:pt x="86217" y="39121"/>
                      </a:cubicBezTo>
                      <a:cubicBezTo>
                        <a:pt x="85294" y="39354"/>
                        <a:pt x="84170" y="38855"/>
                        <a:pt x="83246" y="39121"/>
                      </a:cubicBezTo>
                      <a:cubicBezTo>
                        <a:pt x="82148" y="39354"/>
                        <a:pt x="82522" y="39852"/>
                        <a:pt x="81948" y="40850"/>
                      </a:cubicBezTo>
                      <a:cubicBezTo>
                        <a:pt x="81399" y="41581"/>
                        <a:pt x="81024" y="41082"/>
                        <a:pt x="80475" y="40850"/>
                      </a:cubicBezTo>
                      <a:cubicBezTo>
                        <a:pt x="79726" y="40351"/>
                        <a:pt x="79726" y="40584"/>
                        <a:pt x="78802" y="40850"/>
                      </a:cubicBezTo>
                      <a:cubicBezTo>
                        <a:pt x="78252" y="41082"/>
                        <a:pt x="77503" y="41082"/>
                        <a:pt x="76954" y="41082"/>
                      </a:cubicBezTo>
                      <a:cubicBezTo>
                        <a:pt x="76380" y="41082"/>
                        <a:pt x="75830" y="40850"/>
                        <a:pt x="75281" y="40850"/>
                      </a:cubicBezTo>
                      <a:cubicBezTo>
                        <a:pt x="74732" y="40850"/>
                        <a:pt x="73608" y="41581"/>
                        <a:pt x="73234" y="41348"/>
                      </a:cubicBezTo>
                      <a:cubicBezTo>
                        <a:pt x="71761" y="40584"/>
                        <a:pt x="74907" y="38623"/>
                        <a:pt x="75656" y="38623"/>
                      </a:cubicBezTo>
                      <a:cubicBezTo>
                        <a:pt x="75656" y="37858"/>
                        <a:pt x="75656" y="37625"/>
                        <a:pt x="75281" y="37127"/>
                      </a:cubicBezTo>
                      <a:cubicBezTo>
                        <a:pt x="75106" y="36894"/>
                        <a:pt x="74907" y="36894"/>
                        <a:pt x="74732" y="36894"/>
                      </a:cubicBezTo>
                      <a:cubicBezTo>
                        <a:pt x="74532" y="36628"/>
                        <a:pt x="74532" y="36129"/>
                        <a:pt x="74357" y="35897"/>
                      </a:cubicBezTo>
                      <a:cubicBezTo>
                        <a:pt x="73608" y="34900"/>
                        <a:pt x="73059" y="35398"/>
                        <a:pt x="72135" y="35165"/>
                      </a:cubicBezTo>
                      <a:cubicBezTo>
                        <a:pt x="71761" y="34900"/>
                        <a:pt x="71186" y="34900"/>
                        <a:pt x="71011" y="34667"/>
                      </a:cubicBezTo>
                      <a:cubicBezTo>
                        <a:pt x="70637" y="34168"/>
                        <a:pt x="70637" y="33437"/>
                        <a:pt x="70462" y="33171"/>
                      </a:cubicBezTo>
                      <a:cubicBezTo>
                        <a:pt x="69913" y="32706"/>
                        <a:pt x="68614" y="32938"/>
                        <a:pt x="67865" y="32938"/>
                      </a:cubicBezTo>
                      <a:cubicBezTo>
                        <a:pt x="66567" y="32706"/>
                        <a:pt x="66193" y="32938"/>
                        <a:pt x="65269" y="31476"/>
                      </a:cubicBezTo>
                      <a:cubicBezTo>
                        <a:pt x="64145" y="30213"/>
                        <a:pt x="64719" y="28750"/>
                        <a:pt x="64345" y="27021"/>
                      </a:cubicBezTo>
                      <a:cubicBezTo>
                        <a:pt x="64345" y="26257"/>
                        <a:pt x="63970" y="25293"/>
                        <a:pt x="63421" y="24562"/>
                      </a:cubicBezTo>
                      <a:cubicBezTo>
                        <a:pt x="62847" y="23564"/>
                        <a:pt x="62297" y="23797"/>
                        <a:pt x="61374" y="23564"/>
                      </a:cubicBezTo>
                      <a:cubicBezTo>
                        <a:pt x="59900" y="23298"/>
                        <a:pt x="59900" y="21836"/>
                        <a:pt x="59326" y="20340"/>
                      </a:cubicBezTo>
                      <a:cubicBezTo>
                        <a:pt x="58577" y="18877"/>
                        <a:pt x="57104" y="20107"/>
                        <a:pt x="56005" y="19343"/>
                      </a:cubicBezTo>
                      <a:cubicBezTo>
                        <a:pt x="55431" y="18877"/>
                        <a:pt x="55256" y="18113"/>
                        <a:pt x="54882" y="17647"/>
                      </a:cubicBezTo>
                      <a:cubicBezTo>
                        <a:pt x="54507" y="16883"/>
                        <a:pt x="53958" y="16883"/>
                        <a:pt x="53583" y="16384"/>
                      </a:cubicBezTo>
                      <a:cubicBezTo>
                        <a:pt x="53209" y="15653"/>
                        <a:pt x="52659" y="14423"/>
                        <a:pt x="52460" y="13692"/>
                      </a:cubicBezTo>
                      <a:cubicBezTo>
                        <a:pt x="52110" y="12462"/>
                        <a:pt x="52110" y="11465"/>
                        <a:pt x="51536" y="10467"/>
                      </a:cubicBezTo>
                      <a:cubicBezTo>
                        <a:pt x="50612" y="8739"/>
                        <a:pt x="49139" y="6778"/>
                        <a:pt x="47291" y="7775"/>
                      </a:cubicBezTo>
                      <a:cubicBezTo>
                        <a:pt x="46917" y="8008"/>
                        <a:pt x="47091" y="8506"/>
                        <a:pt x="46542" y="8739"/>
                      </a:cubicBezTo>
                      <a:cubicBezTo>
                        <a:pt x="45993" y="9005"/>
                        <a:pt x="45618" y="8506"/>
                        <a:pt x="45418" y="8008"/>
                      </a:cubicBezTo>
                      <a:cubicBezTo>
                        <a:pt x="45244" y="7010"/>
                        <a:pt x="45618" y="5282"/>
                        <a:pt x="45618" y="4318"/>
                      </a:cubicBezTo>
                      <a:cubicBezTo>
                        <a:pt x="45618" y="2589"/>
                        <a:pt x="45044" y="2822"/>
                        <a:pt x="43746" y="2589"/>
                      </a:cubicBezTo>
                      <a:cubicBezTo>
                        <a:pt x="42822" y="2589"/>
                        <a:pt x="41898" y="2589"/>
                        <a:pt x="41174" y="2091"/>
                      </a:cubicBezTo>
                      <a:cubicBezTo>
                        <a:pt x="40974" y="2091"/>
                        <a:pt x="40974" y="1825"/>
                        <a:pt x="40799" y="1592"/>
                      </a:cubicBezTo>
                      <a:lnTo>
                        <a:pt x="40050" y="1592"/>
                      </a:lnTo>
                      <a:cubicBezTo>
                        <a:pt x="39501" y="1592"/>
                        <a:pt x="39126" y="1592"/>
                        <a:pt x="38552" y="1825"/>
                      </a:cubicBezTo>
                      <a:cubicBezTo>
                        <a:pt x="37453" y="2091"/>
                        <a:pt x="36704" y="3055"/>
                        <a:pt x="36155" y="1093"/>
                      </a:cubicBezTo>
                      <a:cubicBezTo>
                        <a:pt x="35781" y="1093"/>
                        <a:pt x="35781" y="362"/>
                        <a:pt x="35406" y="96"/>
                      </a:cubicBezTo>
                      <a:cubicBezTo>
                        <a:pt x="35056" y="-136"/>
                        <a:pt x="34108" y="96"/>
                        <a:pt x="33758" y="362"/>
                      </a:cubicBezTo>
                      <a:cubicBezTo>
                        <a:pt x="33184" y="595"/>
                        <a:pt x="33384" y="1326"/>
                        <a:pt x="32809" y="1592"/>
                      </a:cubicBezTo>
                      <a:cubicBezTo>
                        <a:pt x="32260" y="2091"/>
                        <a:pt x="32085" y="1326"/>
                        <a:pt x="31511" y="1093"/>
                      </a:cubicBezTo>
                      <a:cubicBezTo>
                        <a:pt x="30412" y="861"/>
                        <a:pt x="29863" y="1592"/>
                        <a:pt x="28914" y="2091"/>
                      </a:cubicBezTo>
                      <a:cubicBezTo>
                        <a:pt x="27815" y="2323"/>
                        <a:pt x="27266" y="2822"/>
                        <a:pt x="26143" y="2822"/>
                      </a:cubicBezTo>
                      <a:cubicBezTo>
                        <a:pt x="25968" y="3321"/>
                        <a:pt x="25968" y="3553"/>
                        <a:pt x="25968" y="4052"/>
                      </a:cubicBezTo>
                      <a:cubicBezTo>
                        <a:pt x="24470" y="4052"/>
                        <a:pt x="23721" y="3553"/>
                        <a:pt x="22447" y="3055"/>
                      </a:cubicBezTo>
                      <a:cubicBezTo>
                        <a:pt x="21498" y="2822"/>
                        <a:pt x="19276" y="1825"/>
                        <a:pt x="18352" y="2589"/>
                      </a:cubicBezTo>
                      <a:cubicBezTo>
                        <a:pt x="19476" y="3321"/>
                        <a:pt x="20575" y="2323"/>
                        <a:pt x="20949" y="4550"/>
                      </a:cubicBezTo>
                      <a:cubicBezTo>
                        <a:pt x="21149" y="4550"/>
                        <a:pt x="21324" y="4816"/>
                        <a:pt x="21698" y="5049"/>
                      </a:cubicBezTo>
                      <a:lnTo>
                        <a:pt x="21698" y="6279"/>
                      </a:lnTo>
                      <a:cubicBezTo>
                        <a:pt x="21149" y="6512"/>
                        <a:pt x="20774" y="6512"/>
                        <a:pt x="20200" y="6512"/>
                      </a:cubicBezTo>
                      <a:cubicBezTo>
                        <a:pt x="19651" y="6512"/>
                        <a:pt x="19101" y="6778"/>
                        <a:pt x="18527" y="7010"/>
                      </a:cubicBezTo>
                      <a:cubicBezTo>
                        <a:pt x="17229" y="7276"/>
                        <a:pt x="16679" y="6279"/>
                        <a:pt x="15581" y="6046"/>
                      </a:cubicBezTo>
                      <a:cubicBezTo>
                        <a:pt x="14457" y="5548"/>
                        <a:pt x="13359" y="6046"/>
                        <a:pt x="12235" y="6046"/>
                      </a:cubicBezTo>
                      <a:cubicBezTo>
                        <a:pt x="11860" y="6046"/>
                        <a:pt x="10937" y="5780"/>
                        <a:pt x="10562" y="6046"/>
                      </a:cubicBezTo>
                      <a:cubicBezTo>
                        <a:pt x="10188" y="6279"/>
                        <a:pt x="9838" y="7010"/>
                        <a:pt x="9463" y="7509"/>
                      </a:cubicBezTo>
                      <a:cubicBezTo>
                        <a:pt x="9463" y="8506"/>
                        <a:pt x="9089" y="9005"/>
                        <a:pt x="8340" y="9005"/>
                      </a:cubicBezTo>
                      <a:cubicBezTo>
                        <a:pt x="8165" y="9736"/>
                        <a:pt x="7965" y="10733"/>
                        <a:pt x="7791" y="11465"/>
                      </a:cubicBezTo>
                      <a:cubicBezTo>
                        <a:pt x="7241" y="11697"/>
                        <a:pt x="6667" y="11465"/>
                        <a:pt x="6118" y="11465"/>
                      </a:cubicBezTo>
                      <a:cubicBezTo>
                        <a:pt x="6118" y="14190"/>
                        <a:pt x="3346" y="13692"/>
                        <a:pt x="3146" y="16152"/>
                      </a:cubicBezTo>
                      <a:cubicBezTo>
                        <a:pt x="2972" y="16152"/>
                        <a:pt x="2972" y="16152"/>
                        <a:pt x="2972" y="16384"/>
                      </a:cubicBezTo>
                      <a:cubicBezTo>
                        <a:pt x="2048" y="16650"/>
                        <a:pt x="1673" y="15154"/>
                        <a:pt x="924" y="16650"/>
                      </a:cubicBezTo>
                      <a:cubicBezTo>
                        <a:pt x="749" y="17149"/>
                        <a:pt x="924" y="17647"/>
                        <a:pt x="749" y="18113"/>
                      </a:cubicBezTo>
                      <a:cubicBezTo>
                        <a:pt x="749" y="18611"/>
                        <a:pt x="0" y="19343"/>
                        <a:pt x="0" y="19609"/>
                      </a:cubicBezTo>
                      <a:cubicBezTo>
                        <a:pt x="0" y="20107"/>
                        <a:pt x="175" y="20107"/>
                        <a:pt x="375" y="20606"/>
                      </a:cubicBezTo>
                      <a:cubicBezTo>
                        <a:pt x="550" y="21337"/>
                        <a:pt x="550" y="22068"/>
                        <a:pt x="375" y="23066"/>
                      </a:cubicBezTo>
                      <a:cubicBezTo>
                        <a:pt x="175" y="23298"/>
                        <a:pt x="-199" y="23564"/>
                        <a:pt x="175" y="24063"/>
                      </a:cubicBezTo>
                      <a:lnTo>
                        <a:pt x="1299" y="24063"/>
                      </a:lnTo>
                      <a:cubicBezTo>
                        <a:pt x="924" y="25293"/>
                        <a:pt x="2597" y="24794"/>
                        <a:pt x="2422" y="26257"/>
                      </a:cubicBezTo>
                      <a:cubicBezTo>
                        <a:pt x="3146" y="26257"/>
                        <a:pt x="3346" y="25027"/>
                        <a:pt x="4270" y="25293"/>
                      </a:cubicBezTo>
                      <a:lnTo>
                        <a:pt x="4270" y="25526"/>
                      </a:lnTo>
                      <a:cubicBezTo>
                        <a:pt x="4994" y="25791"/>
                        <a:pt x="5568" y="24794"/>
                        <a:pt x="6292" y="25293"/>
                      </a:cubicBezTo>
                      <a:cubicBezTo>
                        <a:pt x="6492" y="25293"/>
                        <a:pt x="6492" y="25791"/>
                        <a:pt x="6667" y="25791"/>
                      </a:cubicBezTo>
                      <a:cubicBezTo>
                        <a:pt x="6867" y="26024"/>
                        <a:pt x="7041" y="25791"/>
                        <a:pt x="7241" y="25791"/>
                      </a:cubicBezTo>
                      <a:cubicBezTo>
                        <a:pt x="7616" y="26024"/>
                        <a:pt x="7965" y="26024"/>
                        <a:pt x="8340" y="26024"/>
                      </a:cubicBezTo>
                      <a:cubicBezTo>
                        <a:pt x="8340" y="26755"/>
                        <a:pt x="8889" y="27254"/>
                        <a:pt x="9089" y="27753"/>
                      </a:cubicBezTo>
                      <a:cubicBezTo>
                        <a:pt x="9264" y="28484"/>
                        <a:pt x="9089" y="29249"/>
                        <a:pt x="9264" y="29714"/>
                      </a:cubicBezTo>
                      <a:cubicBezTo>
                        <a:pt x="9463" y="30977"/>
                        <a:pt x="9838" y="30213"/>
                        <a:pt x="10387" y="30711"/>
                      </a:cubicBezTo>
                      <a:cubicBezTo>
                        <a:pt x="10937" y="31210"/>
                        <a:pt x="10562" y="32207"/>
                        <a:pt x="11311" y="31941"/>
                      </a:cubicBezTo>
                      <a:cubicBezTo>
                        <a:pt x="11686" y="32706"/>
                        <a:pt x="12410" y="32207"/>
                        <a:pt x="12984" y="32706"/>
                      </a:cubicBezTo>
                      <a:cubicBezTo>
                        <a:pt x="13359" y="32938"/>
                        <a:pt x="13533" y="33670"/>
                        <a:pt x="13733" y="33936"/>
                      </a:cubicBezTo>
                      <a:cubicBezTo>
                        <a:pt x="14083" y="34168"/>
                        <a:pt x="14457" y="34434"/>
                        <a:pt x="14832" y="34434"/>
                      </a:cubicBezTo>
                      <a:cubicBezTo>
                        <a:pt x="16130" y="34900"/>
                        <a:pt x="17428" y="34168"/>
                        <a:pt x="18527" y="35165"/>
                      </a:cubicBezTo>
                      <a:lnTo>
                        <a:pt x="18527" y="36395"/>
                      </a:lnTo>
                      <a:cubicBezTo>
                        <a:pt x="18178" y="36395"/>
                        <a:pt x="18178" y="36628"/>
                        <a:pt x="18178" y="37127"/>
                      </a:cubicBezTo>
                      <a:cubicBezTo>
                        <a:pt x="16879" y="37127"/>
                        <a:pt x="16505" y="40850"/>
                        <a:pt x="17603" y="41581"/>
                      </a:cubicBezTo>
                      <a:cubicBezTo>
                        <a:pt x="17803" y="41814"/>
                        <a:pt x="18352" y="41581"/>
                        <a:pt x="18527" y="41581"/>
                      </a:cubicBezTo>
                      <a:cubicBezTo>
                        <a:pt x="19101" y="41814"/>
                        <a:pt x="18902" y="42578"/>
                        <a:pt x="19276" y="42811"/>
                      </a:cubicBezTo>
                      <a:cubicBezTo>
                        <a:pt x="19850" y="43309"/>
                        <a:pt x="20774" y="43542"/>
                        <a:pt x="20949" y="44539"/>
                      </a:cubicBezTo>
                      <a:cubicBezTo>
                        <a:pt x="21698" y="44539"/>
                        <a:pt x="22622" y="44307"/>
                        <a:pt x="22797" y="45271"/>
                      </a:cubicBezTo>
                      <a:cubicBezTo>
                        <a:pt x="23171" y="46002"/>
                        <a:pt x="22622" y="46999"/>
                        <a:pt x="22247" y="47764"/>
                      </a:cubicBezTo>
                      <a:cubicBezTo>
                        <a:pt x="22073" y="48229"/>
                        <a:pt x="21527" y="48720"/>
                        <a:pt x="21873" y="48994"/>
                      </a:cubicBezTo>
                      <a:cubicBezTo>
                        <a:pt x="22219" y="49268"/>
                        <a:pt x="23699" y="49351"/>
                        <a:pt x="24323" y="49407"/>
                      </a:cubicBezTo>
                      <a:cubicBezTo>
                        <a:pt x="24947" y="49463"/>
                        <a:pt x="25228" y="49400"/>
                        <a:pt x="25619" y="49329"/>
                      </a:cubicBezTo>
                      <a:cubicBezTo>
                        <a:pt x="26010" y="49258"/>
                        <a:pt x="26188" y="49154"/>
                        <a:pt x="26669" y="48979"/>
                      </a:cubicBezTo>
                      <a:cubicBezTo>
                        <a:pt x="27150" y="48804"/>
                        <a:pt x="26364" y="51310"/>
                        <a:pt x="26670" y="51776"/>
                      </a:cubicBezTo>
                      <a:cubicBezTo>
                        <a:pt x="26976" y="52242"/>
                        <a:pt x="27982" y="51427"/>
                        <a:pt x="28507" y="51776"/>
                      </a:cubicBezTo>
                      <a:cubicBezTo>
                        <a:pt x="29032" y="52125"/>
                        <a:pt x="29207" y="53524"/>
                        <a:pt x="29819" y="53873"/>
                      </a:cubicBezTo>
                      <a:cubicBezTo>
                        <a:pt x="30431" y="54222"/>
                        <a:pt x="36163" y="56669"/>
                        <a:pt x="36907" y="56669"/>
                      </a:cubicBezTo>
                      <a:cubicBezTo>
                        <a:pt x="37651" y="56669"/>
                        <a:pt x="33494" y="53757"/>
                        <a:pt x="34281" y="53873"/>
                      </a:cubicBezTo>
                      <a:cubicBezTo>
                        <a:pt x="35068" y="53990"/>
                        <a:pt x="63854" y="98152"/>
                        <a:pt x="57117" y="87781"/>
                      </a:cubicBezTo>
                      <a:lnTo>
                        <a:pt x="36906" y="56669"/>
                      </a:lnTo>
                      <a:cubicBezTo>
                        <a:pt x="36819" y="56203"/>
                        <a:pt x="33319" y="56437"/>
                        <a:pt x="33232" y="55971"/>
                      </a:cubicBezTo>
                      <a:lnTo>
                        <a:pt x="19844" y="50378"/>
                      </a:lnTo>
                      <a:cubicBezTo>
                        <a:pt x="17987" y="49367"/>
                        <a:pt x="20681" y="50654"/>
                        <a:pt x="20774" y="50955"/>
                      </a:cubicBezTo>
                      <a:cubicBezTo>
                        <a:pt x="20575" y="51221"/>
                        <a:pt x="20400" y="51952"/>
                        <a:pt x="20400" y="52185"/>
                      </a:cubicBezTo>
                      <a:lnTo>
                        <a:pt x="18902" y="52185"/>
                      </a:lnTo>
                      <a:lnTo>
                        <a:pt x="18178" y="52185"/>
                      </a:lnTo>
                      <a:cubicBezTo>
                        <a:pt x="17803" y="52451"/>
                        <a:pt x="17603" y="52683"/>
                        <a:pt x="17603" y="52683"/>
                      </a:cubicBezTo>
                      <a:cubicBezTo>
                        <a:pt x="17229" y="52916"/>
                        <a:pt x="16305" y="52916"/>
                        <a:pt x="16130" y="53182"/>
                      </a:cubicBezTo>
                      <a:cubicBezTo>
                        <a:pt x="15756" y="53681"/>
                        <a:pt x="15955" y="54645"/>
                        <a:pt x="15955" y="55143"/>
                      </a:cubicBezTo>
                      <a:cubicBezTo>
                        <a:pt x="15955" y="56141"/>
                        <a:pt x="15756" y="56373"/>
                        <a:pt x="15581" y="57138"/>
                      </a:cubicBezTo>
                      <a:cubicBezTo>
                        <a:pt x="15031" y="58368"/>
                        <a:pt x="15206" y="58135"/>
                        <a:pt x="14657" y="58135"/>
                      </a:cubicBezTo>
                      <a:cubicBezTo>
                        <a:pt x="13908" y="57869"/>
                        <a:pt x="12235" y="57370"/>
                        <a:pt x="11686" y="58135"/>
                      </a:cubicBezTo>
                      <a:cubicBezTo>
                        <a:pt x="11486" y="58368"/>
                        <a:pt x="11486" y="59365"/>
                        <a:pt x="11486" y="59830"/>
                      </a:cubicBezTo>
                      <a:cubicBezTo>
                        <a:pt x="11311" y="60595"/>
                        <a:pt x="10762" y="62556"/>
                        <a:pt x="11311" y="62789"/>
                      </a:cubicBezTo>
                      <a:cubicBezTo>
                        <a:pt x="11311" y="64052"/>
                        <a:pt x="11311" y="65282"/>
                        <a:pt x="11486" y="66512"/>
                      </a:cubicBezTo>
                      <a:cubicBezTo>
                        <a:pt x="11686" y="66512"/>
                        <a:pt x="11686" y="66744"/>
                        <a:pt x="11860" y="66744"/>
                      </a:cubicBezTo>
                      <a:cubicBezTo>
                        <a:pt x="11860" y="68972"/>
                        <a:pt x="11860" y="70966"/>
                        <a:pt x="12235" y="73160"/>
                      </a:cubicBezTo>
                      <a:cubicBezTo>
                        <a:pt x="12609" y="74157"/>
                        <a:pt x="12784" y="75154"/>
                        <a:pt x="12784" y="76152"/>
                      </a:cubicBezTo>
                      <a:cubicBezTo>
                        <a:pt x="12609" y="76617"/>
                        <a:pt x="12410" y="76883"/>
                        <a:pt x="12410" y="77382"/>
                      </a:cubicBezTo>
                      <a:cubicBezTo>
                        <a:pt x="12410" y="77614"/>
                        <a:pt x="12784" y="77614"/>
                        <a:pt x="12784" y="78113"/>
                      </a:cubicBezTo>
                      <a:lnTo>
                        <a:pt x="12784" y="78844"/>
                      </a:lnTo>
                      <a:cubicBezTo>
                        <a:pt x="12784" y="80074"/>
                        <a:pt x="12235" y="81071"/>
                        <a:pt x="12235" y="82068"/>
                      </a:cubicBezTo>
                      <a:cubicBezTo>
                        <a:pt x="12235" y="82301"/>
                        <a:pt x="12410" y="83066"/>
                        <a:pt x="12609" y="83298"/>
                      </a:cubicBezTo>
                      <a:cubicBezTo>
                        <a:pt x="12609" y="84030"/>
                        <a:pt x="12784" y="84794"/>
                        <a:pt x="12784" y="85526"/>
                      </a:cubicBezTo>
                      <a:cubicBezTo>
                        <a:pt x="12784" y="86024"/>
                        <a:pt x="12784" y="86755"/>
                        <a:pt x="12609" y="87254"/>
                      </a:cubicBezTo>
                      <a:cubicBezTo>
                        <a:pt x="12609" y="87753"/>
                        <a:pt x="12060" y="88218"/>
                        <a:pt x="12060" y="88484"/>
                      </a:cubicBezTo>
                      <a:cubicBezTo>
                        <a:pt x="11860" y="89215"/>
                        <a:pt x="12235" y="89215"/>
                        <a:pt x="12410" y="89714"/>
                      </a:cubicBezTo>
                      <a:lnTo>
                        <a:pt x="12410" y="91442"/>
                      </a:lnTo>
                      <a:lnTo>
                        <a:pt x="12609" y="91442"/>
                      </a:lnTo>
                      <a:cubicBezTo>
                        <a:pt x="12609" y="92440"/>
                        <a:pt x="12410" y="93171"/>
                        <a:pt x="12410" y="93902"/>
                      </a:cubicBezTo>
                      <a:cubicBezTo>
                        <a:pt x="13533" y="93902"/>
                        <a:pt x="14657" y="94401"/>
                        <a:pt x="14457" y="96129"/>
                      </a:cubicBezTo>
                      <a:cubicBezTo>
                        <a:pt x="15581" y="96362"/>
                        <a:pt x="18902" y="96362"/>
                        <a:pt x="19276" y="98357"/>
                      </a:cubicBezTo>
                      <a:cubicBezTo>
                        <a:pt x="19850" y="98589"/>
                        <a:pt x="19850" y="99586"/>
                        <a:pt x="20400" y="99819"/>
                      </a:cubicBezTo>
                      <a:cubicBezTo>
                        <a:pt x="20774" y="100318"/>
                        <a:pt x="21324" y="99819"/>
                        <a:pt x="21698" y="100085"/>
                      </a:cubicBezTo>
                      <a:cubicBezTo>
                        <a:pt x="22622" y="100816"/>
                        <a:pt x="21873" y="103775"/>
                        <a:pt x="23721" y="103276"/>
                      </a:cubicBezTo>
                      <a:cubicBezTo>
                        <a:pt x="23721" y="103044"/>
                        <a:pt x="23920" y="102811"/>
                        <a:pt x="23920" y="102545"/>
                      </a:cubicBezTo>
                      <a:cubicBezTo>
                        <a:pt x="25219" y="102545"/>
                        <a:pt x="25968" y="103542"/>
                        <a:pt x="27266" y="103542"/>
                      </a:cubicBezTo>
                      <a:lnTo>
                        <a:pt x="27266" y="102046"/>
                      </a:lnTo>
                      <a:cubicBezTo>
                        <a:pt x="27641" y="101814"/>
                        <a:pt x="27990" y="101581"/>
                        <a:pt x="28565" y="101581"/>
                      </a:cubicBezTo>
                      <a:cubicBezTo>
                        <a:pt x="28565" y="102811"/>
                        <a:pt x="27815" y="103775"/>
                        <a:pt x="27990" y="105005"/>
                      </a:cubicBezTo>
                      <a:lnTo>
                        <a:pt x="28190" y="105005"/>
                      </a:lnTo>
                      <a:cubicBezTo>
                        <a:pt x="28190" y="105769"/>
                        <a:pt x="28365" y="106235"/>
                        <a:pt x="27990" y="107232"/>
                      </a:cubicBezTo>
                      <a:cubicBezTo>
                        <a:pt x="27990" y="107498"/>
                        <a:pt x="26892" y="108229"/>
                        <a:pt x="27815" y="108728"/>
                      </a:cubicBezTo>
                      <a:cubicBezTo>
                        <a:pt x="27815" y="109226"/>
                        <a:pt x="27815" y="109958"/>
                        <a:pt x="27990" y="110190"/>
                      </a:cubicBezTo>
                      <a:cubicBezTo>
                        <a:pt x="28565" y="109226"/>
                        <a:pt x="30412" y="109459"/>
                        <a:pt x="31336" y="109725"/>
                      </a:cubicBezTo>
                      <a:cubicBezTo>
                        <a:pt x="31336" y="110190"/>
                        <a:pt x="31511" y="110689"/>
                        <a:pt x="31711" y="111188"/>
                      </a:cubicBezTo>
                      <a:lnTo>
                        <a:pt x="32085" y="111188"/>
                      </a:lnTo>
                      <a:lnTo>
                        <a:pt x="32085" y="111454"/>
                      </a:lnTo>
                      <a:lnTo>
                        <a:pt x="33009" y="111454"/>
                      </a:lnTo>
                      <a:cubicBezTo>
                        <a:pt x="33009" y="110955"/>
                        <a:pt x="33184" y="110689"/>
                        <a:pt x="33558" y="110689"/>
                      </a:cubicBezTo>
                      <a:lnTo>
                        <a:pt x="33558" y="110456"/>
                      </a:lnTo>
                      <a:lnTo>
                        <a:pt x="34482" y="110456"/>
                      </a:lnTo>
                      <a:cubicBezTo>
                        <a:pt x="34682" y="111454"/>
                        <a:pt x="35231" y="111686"/>
                        <a:pt x="35056" y="112418"/>
                      </a:cubicBezTo>
                      <a:lnTo>
                        <a:pt x="36530" y="112418"/>
                      </a:lnTo>
                      <a:cubicBezTo>
                        <a:pt x="37079" y="112683"/>
                        <a:pt x="38202" y="114146"/>
                        <a:pt x="38377" y="114877"/>
                      </a:cubicBezTo>
                      <a:cubicBezTo>
                        <a:pt x="38377" y="115143"/>
                        <a:pt x="38377" y="115642"/>
                        <a:pt x="38202" y="116107"/>
                      </a:cubicBezTo>
                      <a:lnTo>
                        <a:pt x="38377" y="116107"/>
                      </a:lnTo>
                      <a:cubicBezTo>
                        <a:pt x="39126" y="116606"/>
                        <a:pt x="39501" y="116872"/>
                        <a:pt x="40225" y="116872"/>
                      </a:cubicBezTo>
                      <a:lnTo>
                        <a:pt x="40225" y="116872"/>
                      </a:lnTo>
                      <a:close/>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dirty="0">
                    <a:solidFill>
                      <a:srgbClr val="7F7F7F"/>
                    </a:solidFill>
                    <a:ea typeface="Source Sans Pro"/>
                    <a:cs typeface="Source Sans Pro"/>
                    <a:sym typeface="Source Sans Pro"/>
                  </a:endParaRPr>
                </a:p>
              </p:txBody>
            </p:sp>
            <p:sp>
              <p:nvSpPr>
                <p:cNvPr id="42" name="Shape 2620">
                  <a:extLst>
                    <a:ext uri="{FF2B5EF4-FFF2-40B4-BE49-F238E27FC236}">
                      <a16:creationId xmlns:a16="http://schemas.microsoft.com/office/drawing/2014/main" id="{598A0584-0B14-41F3-8252-328931B7E9F2}"/>
                    </a:ext>
                  </a:extLst>
                </p:cNvPr>
                <p:cNvSpPr/>
                <p:nvPr/>
              </p:nvSpPr>
              <p:spPr>
                <a:xfrm>
                  <a:off x="10756820" y="3540242"/>
                  <a:ext cx="2051" cy="1024"/>
                </a:xfrm>
                <a:custGeom>
                  <a:avLst/>
                  <a:gdLst/>
                  <a:ahLst/>
                  <a:cxnLst/>
                  <a:rect l="0" t="0" r="0" b="0"/>
                  <a:pathLst>
                    <a:path w="120000" h="120000" extrusionOk="0">
                      <a:moveTo>
                        <a:pt x="0" y="0"/>
                      </a:moveTo>
                      <a:lnTo>
                        <a:pt x="0" y="0"/>
                      </a:lnTo>
                      <a:cubicBezTo>
                        <a:pt x="0" y="0"/>
                        <a:pt x="0" y="0"/>
                        <a:pt x="105000" y="0"/>
                      </a:cubicBezTo>
                      <a:lnTo>
                        <a:pt x="105000" y="0"/>
                      </a:lnTo>
                      <a:lnTo>
                        <a:pt x="0" y="0"/>
                      </a:ln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43" name="Shape 2621">
                  <a:extLst>
                    <a:ext uri="{FF2B5EF4-FFF2-40B4-BE49-F238E27FC236}">
                      <a16:creationId xmlns:a16="http://schemas.microsoft.com/office/drawing/2014/main" id="{F95FE9A3-32F0-4FC7-A8E6-24E7F6BA5B50}"/>
                    </a:ext>
                  </a:extLst>
                </p:cNvPr>
                <p:cNvSpPr/>
                <p:nvPr/>
              </p:nvSpPr>
              <p:spPr>
                <a:xfrm>
                  <a:off x="10355861" y="2897702"/>
                  <a:ext cx="963939" cy="686606"/>
                </a:xfrm>
                <a:custGeom>
                  <a:avLst/>
                  <a:gdLst/>
                  <a:ahLst/>
                  <a:cxnLst/>
                  <a:rect l="0" t="0" r="0" b="0"/>
                  <a:pathLst>
                    <a:path w="120000" h="120000" extrusionOk="0">
                      <a:moveTo>
                        <a:pt x="50750" y="116955"/>
                      </a:moveTo>
                      <a:lnTo>
                        <a:pt x="50750" y="116955"/>
                      </a:lnTo>
                      <a:cubicBezTo>
                        <a:pt x="50750" y="116955"/>
                        <a:pt x="51589" y="116955"/>
                        <a:pt x="52458" y="116671"/>
                      </a:cubicBezTo>
                      <a:cubicBezTo>
                        <a:pt x="52458" y="116346"/>
                        <a:pt x="52458" y="116062"/>
                        <a:pt x="52661" y="115778"/>
                      </a:cubicBezTo>
                      <a:cubicBezTo>
                        <a:pt x="52458" y="116062"/>
                        <a:pt x="52458" y="116346"/>
                        <a:pt x="52458" y="116671"/>
                      </a:cubicBezTo>
                      <a:cubicBezTo>
                        <a:pt x="53529" y="116671"/>
                        <a:pt x="54600" y="116346"/>
                        <a:pt x="54832" y="116346"/>
                      </a:cubicBezTo>
                      <a:cubicBezTo>
                        <a:pt x="54832" y="117564"/>
                        <a:pt x="54832" y="118457"/>
                        <a:pt x="54832" y="119675"/>
                      </a:cubicBezTo>
                      <a:cubicBezTo>
                        <a:pt x="55469" y="119959"/>
                        <a:pt x="56337" y="119391"/>
                        <a:pt x="56772" y="118782"/>
                      </a:cubicBezTo>
                      <a:cubicBezTo>
                        <a:pt x="57408" y="117889"/>
                        <a:pt x="57408" y="117280"/>
                        <a:pt x="57408" y="116062"/>
                      </a:cubicBezTo>
                      <a:cubicBezTo>
                        <a:pt x="57843" y="116062"/>
                        <a:pt x="58277" y="116062"/>
                        <a:pt x="58480" y="116062"/>
                      </a:cubicBezTo>
                      <a:cubicBezTo>
                        <a:pt x="58480" y="115453"/>
                        <a:pt x="58480" y="114560"/>
                        <a:pt x="58682" y="114235"/>
                      </a:cubicBezTo>
                      <a:cubicBezTo>
                        <a:pt x="58914" y="113342"/>
                        <a:pt x="59348" y="113342"/>
                        <a:pt x="59753" y="113058"/>
                      </a:cubicBezTo>
                      <a:cubicBezTo>
                        <a:pt x="60419" y="112165"/>
                        <a:pt x="60419" y="110013"/>
                        <a:pt x="60419" y="108836"/>
                      </a:cubicBezTo>
                      <a:cubicBezTo>
                        <a:pt x="60854" y="110013"/>
                        <a:pt x="62127" y="110947"/>
                        <a:pt x="62330" y="112165"/>
                      </a:cubicBezTo>
                      <a:cubicBezTo>
                        <a:pt x="63199" y="112449"/>
                        <a:pt x="63633" y="111231"/>
                        <a:pt x="64270" y="110947"/>
                      </a:cubicBezTo>
                      <a:cubicBezTo>
                        <a:pt x="64936" y="110947"/>
                        <a:pt x="65572" y="111556"/>
                        <a:pt x="66209" y="111231"/>
                      </a:cubicBezTo>
                      <a:cubicBezTo>
                        <a:pt x="65775" y="110013"/>
                        <a:pt x="65370" y="109120"/>
                        <a:pt x="65138" y="108227"/>
                      </a:cubicBezTo>
                      <a:cubicBezTo>
                        <a:pt x="65370" y="109120"/>
                        <a:pt x="65775" y="110013"/>
                        <a:pt x="66209" y="111231"/>
                      </a:cubicBezTo>
                      <a:cubicBezTo>
                        <a:pt x="66209" y="111231"/>
                        <a:pt x="66209" y="111231"/>
                        <a:pt x="66441" y="110947"/>
                      </a:cubicBezTo>
                      <a:cubicBezTo>
                        <a:pt x="66441" y="109729"/>
                        <a:pt x="66441" y="109120"/>
                        <a:pt x="66875" y="107902"/>
                      </a:cubicBezTo>
                      <a:cubicBezTo>
                        <a:pt x="67281" y="107009"/>
                        <a:pt x="67281" y="106116"/>
                        <a:pt x="67281" y="104898"/>
                      </a:cubicBezTo>
                      <a:cubicBezTo>
                        <a:pt x="67512" y="102787"/>
                        <a:pt x="67512" y="100676"/>
                        <a:pt x="67715" y="98565"/>
                      </a:cubicBezTo>
                      <a:cubicBezTo>
                        <a:pt x="68352" y="98565"/>
                        <a:pt x="69018" y="98565"/>
                        <a:pt x="69655" y="98565"/>
                      </a:cubicBezTo>
                      <a:cubicBezTo>
                        <a:pt x="70089" y="97672"/>
                        <a:pt x="69857" y="96454"/>
                        <a:pt x="70089" y="95277"/>
                      </a:cubicBezTo>
                      <a:cubicBezTo>
                        <a:pt x="70291" y="94059"/>
                        <a:pt x="70726" y="93166"/>
                        <a:pt x="70089" y="91948"/>
                      </a:cubicBezTo>
                      <a:cubicBezTo>
                        <a:pt x="70523" y="91664"/>
                        <a:pt x="70726" y="91664"/>
                        <a:pt x="71160" y="91664"/>
                      </a:cubicBezTo>
                      <a:cubicBezTo>
                        <a:pt x="71363" y="91055"/>
                        <a:pt x="71594" y="90446"/>
                        <a:pt x="71594" y="89553"/>
                      </a:cubicBezTo>
                      <a:cubicBezTo>
                        <a:pt x="71797" y="88944"/>
                        <a:pt x="71594" y="87726"/>
                        <a:pt x="71797" y="87117"/>
                      </a:cubicBezTo>
                      <a:cubicBezTo>
                        <a:pt x="72028" y="86833"/>
                        <a:pt x="72665" y="85899"/>
                        <a:pt x="72897" y="85615"/>
                      </a:cubicBezTo>
                      <a:cubicBezTo>
                        <a:pt x="73302" y="85006"/>
                        <a:pt x="73534" y="84397"/>
                        <a:pt x="74373" y="84397"/>
                      </a:cubicBezTo>
                      <a:cubicBezTo>
                        <a:pt x="74171" y="84397"/>
                        <a:pt x="74171" y="84113"/>
                        <a:pt x="74171" y="84113"/>
                      </a:cubicBezTo>
                      <a:cubicBezTo>
                        <a:pt x="73302" y="84113"/>
                        <a:pt x="72463" y="84113"/>
                        <a:pt x="72231" y="84113"/>
                      </a:cubicBezTo>
                      <a:cubicBezTo>
                        <a:pt x="72463" y="84113"/>
                        <a:pt x="73302" y="84113"/>
                        <a:pt x="74171" y="84113"/>
                      </a:cubicBezTo>
                      <a:cubicBezTo>
                        <a:pt x="73968" y="83220"/>
                        <a:pt x="73968" y="82002"/>
                        <a:pt x="73968" y="80784"/>
                      </a:cubicBezTo>
                      <a:cubicBezTo>
                        <a:pt x="74171" y="78064"/>
                        <a:pt x="73534" y="79607"/>
                        <a:pt x="72463" y="78673"/>
                      </a:cubicBezTo>
                      <a:cubicBezTo>
                        <a:pt x="72231" y="78389"/>
                        <a:pt x="71797" y="77456"/>
                        <a:pt x="71797" y="77171"/>
                      </a:cubicBezTo>
                      <a:cubicBezTo>
                        <a:pt x="71594" y="76562"/>
                        <a:pt x="71160" y="77171"/>
                        <a:pt x="71594" y="76278"/>
                      </a:cubicBezTo>
                      <a:cubicBezTo>
                        <a:pt x="71797" y="75345"/>
                        <a:pt x="73100" y="74776"/>
                        <a:pt x="73737" y="74451"/>
                      </a:cubicBezTo>
                      <a:cubicBezTo>
                        <a:pt x="73737" y="73274"/>
                        <a:pt x="74373" y="73558"/>
                        <a:pt x="74605" y="72949"/>
                      </a:cubicBezTo>
                      <a:cubicBezTo>
                        <a:pt x="74808" y="72056"/>
                        <a:pt x="74373" y="71447"/>
                        <a:pt x="74808" y="70554"/>
                      </a:cubicBezTo>
                      <a:cubicBezTo>
                        <a:pt x="75676" y="69052"/>
                        <a:pt x="77384" y="69052"/>
                        <a:pt x="77819" y="67510"/>
                      </a:cubicBezTo>
                      <a:cubicBezTo>
                        <a:pt x="77182" y="66941"/>
                        <a:pt x="77182" y="66332"/>
                        <a:pt x="77182" y="65399"/>
                      </a:cubicBezTo>
                      <a:cubicBezTo>
                        <a:pt x="78050" y="65115"/>
                        <a:pt x="78687" y="65115"/>
                        <a:pt x="79556" y="64506"/>
                      </a:cubicBezTo>
                      <a:cubicBezTo>
                        <a:pt x="78890" y="64830"/>
                        <a:pt x="79324" y="66008"/>
                        <a:pt x="79556" y="66617"/>
                      </a:cubicBezTo>
                      <a:cubicBezTo>
                        <a:pt x="79990" y="67834"/>
                        <a:pt x="80395" y="67834"/>
                        <a:pt x="81061" y="67834"/>
                      </a:cubicBezTo>
                      <a:cubicBezTo>
                        <a:pt x="82769" y="67510"/>
                        <a:pt x="83406" y="65399"/>
                        <a:pt x="82972" y="63288"/>
                      </a:cubicBezTo>
                      <a:cubicBezTo>
                        <a:pt x="82566" y="61786"/>
                        <a:pt x="82769" y="61786"/>
                        <a:pt x="83406" y="60893"/>
                      </a:cubicBezTo>
                      <a:cubicBezTo>
                        <a:pt x="84477" y="59106"/>
                        <a:pt x="83638" y="59391"/>
                        <a:pt x="83203" y="57889"/>
                      </a:cubicBezTo>
                      <a:cubicBezTo>
                        <a:pt x="83203" y="58173"/>
                        <a:pt x="85143" y="53667"/>
                        <a:pt x="85143" y="53342"/>
                      </a:cubicBezTo>
                      <a:cubicBezTo>
                        <a:pt x="85548" y="52774"/>
                        <a:pt x="86214" y="52774"/>
                        <a:pt x="86648" y="51840"/>
                      </a:cubicBezTo>
                      <a:cubicBezTo>
                        <a:pt x="87285" y="50338"/>
                        <a:pt x="86851" y="48227"/>
                        <a:pt x="87720" y="46725"/>
                      </a:cubicBezTo>
                      <a:cubicBezTo>
                        <a:pt x="87922" y="46441"/>
                        <a:pt x="88588" y="46441"/>
                        <a:pt x="88993" y="46441"/>
                      </a:cubicBezTo>
                      <a:cubicBezTo>
                        <a:pt x="88993" y="47050"/>
                        <a:pt x="88791" y="47943"/>
                        <a:pt x="88993" y="48552"/>
                      </a:cubicBezTo>
                      <a:cubicBezTo>
                        <a:pt x="88993" y="49161"/>
                        <a:pt x="89225" y="49161"/>
                        <a:pt x="89659" y="49161"/>
                      </a:cubicBezTo>
                      <a:cubicBezTo>
                        <a:pt x="89862" y="48836"/>
                        <a:pt x="89862" y="48836"/>
                        <a:pt x="90094" y="48552"/>
                      </a:cubicBezTo>
                      <a:cubicBezTo>
                        <a:pt x="90499" y="47943"/>
                        <a:pt x="91165" y="47334"/>
                        <a:pt x="91367" y="46725"/>
                      </a:cubicBezTo>
                      <a:cubicBezTo>
                        <a:pt x="91367" y="45832"/>
                        <a:pt x="91367" y="45223"/>
                        <a:pt x="91570" y="44330"/>
                      </a:cubicBezTo>
                      <a:cubicBezTo>
                        <a:pt x="92439" y="41285"/>
                        <a:pt x="95015" y="40717"/>
                        <a:pt x="96955" y="39174"/>
                      </a:cubicBezTo>
                      <a:cubicBezTo>
                        <a:pt x="97389" y="38890"/>
                        <a:pt x="98026" y="38281"/>
                        <a:pt x="98258" y="37672"/>
                      </a:cubicBezTo>
                      <a:cubicBezTo>
                        <a:pt x="98460" y="37104"/>
                        <a:pt x="98895" y="35886"/>
                        <a:pt x="99531" y="35886"/>
                      </a:cubicBezTo>
                      <a:cubicBezTo>
                        <a:pt x="99531" y="34952"/>
                        <a:pt x="99531" y="34384"/>
                        <a:pt x="99763" y="33775"/>
                      </a:cubicBezTo>
                      <a:cubicBezTo>
                        <a:pt x="100168" y="33450"/>
                        <a:pt x="101037" y="33450"/>
                        <a:pt x="101471" y="33166"/>
                      </a:cubicBezTo>
                      <a:cubicBezTo>
                        <a:pt x="101905" y="33166"/>
                        <a:pt x="102340" y="33166"/>
                        <a:pt x="102542" y="33166"/>
                      </a:cubicBezTo>
                      <a:cubicBezTo>
                        <a:pt x="102977" y="32841"/>
                        <a:pt x="103208" y="32273"/>
                        <a:pt x="103411" y="31948"/>
                      </a:cubicBezTo>
                      <a:cubicBezTo>
                        <a:pt x="103845" y="31339"/>
                        <a:pt x="104279" y="31055"/>
                        <a:pt x="104714" y="30446"/>
                      </a:cubicBezTo>
                      <a:cubicBezTo>
                        <a:pt x="104916" y="30162"/>
                        <a:pt x="104916" y="29837"/>
                        <a:pt x="105351" y="29553"/>
                      </a:cubicBezTo>
                      <a:cubicBezTo>
                        <a:pt x="105785" y="29228"/>
                        <a:pt x="106422" y="29553"/>
                        <a:pt x="106856" y="29553"/>
                      </a:cubicBezTo>
                      <a:cubicBezTo>
                        <a:pt x="106856" y="29228"/>
                        <a:pt x="107290" y="28944"/>
                        <a:pt x="107696" y="28660"/>
                      </a:cubicBezTo>
                      <a:cubicBezTo>
                        <a:pt x="107493" y="28660"/>
                        <a:pt x="107290" y="28660"/>
                        <a:pt x="107290" y="28335"/>
                      </a:cubicBezTo>
                      <a:cubicBezTo>
                        <a:pt x="107696" y="28335"/>
                        <a:pt x="108361" y="27117"/>
                        <a:pt x="108564" y="26833"/>
                      </a:cubicBezTo>
                      <a:cubicBezTo>
                        <a:pt x="108998" y="26549"/>
                        <a:pt x="109867" y="26224"/>
                        <a:pt x="110069" y="25615"/>
                      </a:cubicBezTo>
                      <a:cubicBezTo>
                        <a:pt x="110069" y="25331"/>
                        <a:pt x="110069" y="24113"/>
                        <a:pt x="110069" y="23504"/>
                      </a:cubicBezTo>
                      <a:cubicBezTo>
                        <a:pt x="110301" y="22286"/>
                        <a:pt x="110706" y="22286"/>
                        <a:pt x="111575" y="22002"/>
                      </a:cubicBezTo>
                      <a:cubicBezTo>
                        <a:pt x="111806" y="22895"/>
                        <a:pt x="113717" y="22895"/>
                        <a:pt x="114383" y="22611"/>
                      </a:cubicBezTo>
                      <a:cubicBezTo>
                        <a:pt x="114586" y="22611"/>
                        <a:pt x="115020" y="22286"/>
                        <a:pt x="115454" y="22002"/>
                      </a:cubicBezTo>
                      <a:cubicBezTo>
                        <a:pt x="115889" y="21718"/>
                        <a:pt x="116728" y="21718"/>
                        <a:pt x="116960" y="21393"/>
                      </a:cubicBezTo>
                      <a:cubicBezTo>
                        <a:pt x="118234" y="21393"/>
                        <a:pt x="119536" y="20216"/>
                        <a:pt x="119739" y="18389"/>
                      </a:cubicBezTo>
                      <a:cubicBezTo>
                        <a:pt x="119739" y="17780"/>
                        <a:pt x="119971" y="15669"/>
                        <a:pt x="119334" y="15994"/>
                      </a:cubicBezTo>
                      <a:cubicBezTo>
                        <a:pt x="118899" y="15994"/>
                        <a:pt x="118899" y="16603"/>
                        <a:pt x="118668" y="16887"/>
                      </a:cubicBezTo>
                      <a:cubicBezTo>
                        <a:pt x="118234" y="17171"/>
                        <a:pt x="117799" y="17171"/>
                        <a:pt x="117394" y="17171"/>
                      </a:cubicBezTo>
                      <a:cubicBezTo>
                        <a:pt x="117394" y="16278"/>
                        <a:pt x="117162" y="15669"/>
                        <a:pt x="116960" y="15060"/>
                      </a:cubicBezTo>
                      <a:cubicBezTo>
                        <a:pt x="116728" y="14167"/>
                        <a:pt x="116728" y="13558"/>
                        <a:pt x="116728" y="12665"/>
                      </a:cubicBezTo>
                      <a:cubicBezTo>
                        <a:pt x="115223" y="11772"/>
                        <a:pt x="115223" y="9945"/>
                        <a:pt x="115223" y="7834"/>
                      </a:cubicBezTo>
                      <a:cubicBezTo>
                        <a:pt x="115223" y="6941"/>
                        <a:pt x="115223" y="5439"/>
                        <a:pt x="115454" y="4830"/>
                      </a:cubicBezTo>
                      <a:cubicBezTo>
                        <a:pt x="115657" y="4546"/>
                        <a:pt x="116091" y="4546"/>
                        <a:pt x="116294" y="4221"/>
                      </a:cubicBezTo>
                      <a:cubicBezTo>
                        <a:pt x="116728" y="3937"/>
                        <a:pt x="116960" y="3612"/>
                        <a:pt x="117162" y="3004"/>
                      </a:cubicBezTo>
                      <a:cubicBezTo>
                        <a:pt x="117394" y="2395"/>
                        <a:pt x="118031" y="1786"/>
                        <a:pt x="117799" y="1217"/>
                      </a:cubicBezTo>
                      <a:cubicBezTo>
                        <a:pt x="117394" y="0"/>
                        <a:pt x="115454" y="608"/>
                        <a:pt x="114788" y="893"/>
                      </a:cubicBezTo>
                      <a:cubicBezTo>
                        <a:pt x="114151" y="893"/>
                        <a:pt x="113717" y="1217"/>
                        <a:pt x="113080" y="1217"/>
                      </a:cubicBezTo>
                      <a:cubicBezTo>
                        <a:pt x="112443" y="1217"/>
                        <a:pt x="112009" y="1217"/>
                        <a:pt x="111575" y="1786"/>
                      </a:cubicBezTo>
                      <a:cubicBezTo>
                        <a:pt x="110938" y="2719"/>
                        <a:pt x="110938" y="2719"/>
                        <a:pt x="110301" y="2719"/>
                      </a:cubicBezTo>
                      <a:cubicBezTo>
                        <a:pt x="109635" y="3004"/>
                        <a:pt x="109433" y="3328"/>
                        <a:pt x="108998" y="3937"/>
                      </a:cubicBezTo>
                      <a:cubicBezTo>
                        <a:pt x="108564" y="4221"/>
                        <a:pt x="107696" y="4221"/>
                        <a:pt x="107290" y="4546"/>
                      </a:cubicBezTo>
                      <a:cubicBezTo>
                        <a:pt x="106856" y="4546"/>
                        <a:pt x="106190" y="4546"/>
                        <a:pt x="105785" y="4830"/>
                      </a:cubicBezTo>
                      <a:cubicBezTo>
                        <a:pt x="105553" y="4830"/>
                        <a:pt x="105553" y="5439"/>
                        <a:pt x="105351" y="5439"/>
                      </a:cubicBezTo>
                      <a:cubicBezTo>
                        <a:pt x="105119" y="5723"/>
                        <a:pt x="104916" y="5439"/>
                        <a:pt x="104714" y="5439"/>
                      </a:cubicBezTo>
                      <a:cubicBezTo>
                        <a:pt x="104279" y="5723"/>
                        <a:pt x="104279" y="6048"/>
                        <a:pt x="104048" y="6332"/>
                      </a:cubicBezTo>
                      <a:cubicBezTo>
                        <a:pt x="103845" y="6617"/>
                        <a:pt x="103613" y="6617"/>
                        <a:pt x="103411" y="6941"/>
                      </a:cubicBezTo>
                      <a:cubicBezTo>
                        <a:pt x="103208" y="6941"/>
                        <a:pt x="102774" y="6941"/>
                        <a:pt x="102542" y="7225"/>
                      </a:cubicBezTo>
                      <a:cubicBezTo>
                        <a:pt x="102340" y="7225"/>
                        <a:pt x="102108" y="7550"/>
                        <a:pt x="101905" y="7834"/>
                      </a:cubicBezTo>
                      <a:cubicBezTo>
                        <a:pt x="101268" y="8159"/>
                        <a:pt x="100834" y="7834"/>
                        <a:pt x="100400" y="8443"/>
                      </a:cubicBezTo>
                      <a:cubicBezTo>
                        <a:pt x="99966" y="8728"/>
                        <a:pt x="99966" y="8728"/>
                        <a:pt x="99763" y="8728"/>
                      </a:cubicBezTo>
                      <a:cubicBezTo>
                        <a:pt x="99329" y="9052"/>
                        <a:pt x="99329" y="9336"/>
                        <a:pt x="99097" y="9661"/>
                      </a:cubicBezTo>
                      <a:cubicBezTo>
                        <a:pt x="98895" y="9661"/>
                        <a:pt x="98460" y="9661"/>
                        <a:pt x="98258" y="9661"/>
                      </a:cubicBezTo>
                      <a:cubicBezTo>
                        <a:pt x="97823" y="9945"/>
                        <a:pt x="98026" y="9945"/>
                        <a:pt x="97592" y="10230"/>
                      </a:cubicBezTo>
                      <a:lnTo>
                        <a:pt x="97592" y="10554"/>
                      </a:lnTo>
                      <a:cubicBezTo>
                        <a:pt x="97389" y="10554"/>
                        <a:pt x="97389" y="10554"/>
                        <a:pt x="97186" y="10554"/>
                      </a:cubicBezTo>
                      <a:cubicBezTo>
                        <a:pt x="97186" y="10838"/>
                        <a:pt x="96752" y="10838"/>
                        <a:pt x="96752" y="10838"/>
                      </a:cubicBezTo>
                      <a:cubicBezTo>
                        <a:pt x="96318" y="11163"/>
                        <a:pt x="96115" y="11447"/>
                        <a:pt x="95884" y="11772"/>
                      </a:cubicBezTo>
                      <a:cubicBezTo>
                        <a:pt x="95449" y="12341"/>
                        <a:pt x="95015" y="12665"/>
                        <a:pt x="94581" y="12949"/>
                      </a:cubicBezTo>
                      <a:cubicBezTo>
                        <a:pt x="93944" y="13274"/>
                        <a:pt x="93307" y="13883"/>
                        <a:pt x="92873" y="14167"/>
                      </a:cubicBezTo>
                      <a:cubicBezTo>
                        <a:pt x="92236" y="15060"/>
                        <a:pt x="91802" y="14492"/>
                        <a:pt x="91165" y="14776"/>
                      </a:cubicBezTo>
                      <a:cubicBezTo>
                        <a:pt x="91165" y="15669"/>
                        <a:pt x="90296" y="15060"/>
                        <a:pt x="89862" y="15385"/>
                      </a:cubicBezTo>
                      <a:cubicBezTo>
                        <a:pt x="89428" y="15669"/>
                        <a:pt x="88993" y="16278"/>
                        <a:pt x="88357" y="16278"/>
                      </a:cubicBezTo>
                      <a:cubicBezTo>
                        <a:pt x="87922" y="16278"/>
                        <a:pt x="87285" y="15385"/>
                        <a:pt x="86851" y="15060"/>
                      </a:cubicBezTo>
                      <a:cubicBezTo>
                        <a:pt x="86648" y="15060"/>
                        <a:pt x="85780" y="14492"/>
                        <a:pt x="85346" y="14492"/>
                      </a:cubicBezTo>
                      <a:cubicBezTo>
                        <a:pt x="85143" y="14776"/>
                        <a:pt x="85143" y="15060"/>
                        <a:pt x="85143" y="15385"/>
                      </a:cubicBezTo>
                      <a:cubicBezTo>
                        <a:pt x="85143" y="15994"/>
                        <a:pt x="85346" y="15669"/>
                        <a:pt x="85548" y="15994"/>
                      </a:cubicBezTo>
                      <a:cubicBezTo>
                        <a:pt x="85983" y="16603"/>
                        <a:pt x="85983" y="18673"/>
                        <a:pt x="85983" y="19282"/>
                      </a:cubicBezTo>
                      <a:cubicBezTo>
                        <a:pt x="85780" y="19607"/>
                        <a:pt x="85780" y="19607"/>
                        <a:pt x="85780" y="19607"/>
                      </a:cubicBezTo>
                      <a:cubicBezTo>
                        <a:pt x="85346" y="19607"/>
                        <a:pt x="85143" y="20500"/>
                        <a:pt x="84709" y="21109"/>
                      </a:cubicBezTo>
                      <a:cubicBezTo>
                        <a:pt x="84477" y="21393"/>
                        <a:pt x="84072" y="22002"/>
                        <a:pt x="83840" y="22286"/>
                      </a:cubicBezTo>
                      <a:cubicBezTo>
                        <a:pt x="83406" y="22895"/>
                        <a:pt x="82972" y="23220"/>
                        <a:pt x="82769" y="23829"/>
                      </a:cubicBezTo>
                      <a:cubicBezTo>
                        <a:pt x="82566" y="23829"/>
                        <a:pt x="82335" y="24113"/>
                        <a:pt x="82335" y="24438"/>
                      </a:cubicBezTo>
                      <a:cubicBezTo>
                        <a:pt x="82132" y="24438"/>
                        <a:pt x="81901" y="24722"/>
                        <a:pt x="81698" y="25006"/>
                      </a:cubicBezTo>
                      <a:cubicBezTo>
                        <a:pt x="81061" y="25940"/>
                        <a:pt x="80627" y="26833"/>
                        <a:pt x="79990" y="28051"/>
                      </a:cubicBezTo>
                      <a:cubicBezTo>
                        <a:pt x="79758" y="28335"/>
                        <a:pt x="79556" y="28944"/>
                        <a:pt x="79556" y="29837"/>
                      </a:cubicBezTo>
                      <a:cubicBezTo>
                        <a:pt x="79324" y="30446"/>
                        <a:pt x="79556" y="31055"/>
                        <a:pt x="79556" y="31664"/>
                      </a:cubicBezTo>
                      <a:cubicBezTo>
                        <a:pt x="78890" y="31664"/>
                        <a:pt x="78687" y="31664"/>
                        <a:pt x="78253" y="32273"/>
                      </a:cubicBezTo>
                      <a:cubicBezTo>
                        <a:pt x="78050" y="32841"/>
                        <a:pt x="77819" y="33450"/>
                        <a:pt x="77616" y="34059"/>
                      </a:cubicBezTo>
                      <a:cubicBezTo>
                        <a:pt x="77182" y="34668"/>
                        <a:pt x="76747" y="34952"/>
                        <a:pt x="76110" y="35277"/>
                      </a:cubicBezTo>
                      <a:cubicBezTo>
                        <a:pt x="75676" y="35277"/>
                        <a:pt x="75039" y="35277"/>
                        <a:pt x="74373" y="35277"/>
                      </a:cubicBezTo>
                      <a:cubicBezTo>
                        <a:pt x="74171" y="35277"/>
                        <a:pt x="73968" y="35277"/>
                        <a:pt x="73737" y="35277"/>
                      </a:cubicBezTo>
                      <a:cubicBezTo>
                        <a:pt x="73302" y="35277"/>
                        <a:pt x="73302" y="35561"/>
                        <a:pt x="72897" y="35886"/>
                      </a:cubicBezTo>
                      <a:cubicBezTo>
                        <a:pt x="72463" y="36170"/>
                        <a:pt x="71797" y="36170"/>
                        <a:pt x="71363" y="36170"/>
                      </a:cubicBezTo>
                      <a:cubicBezTo>
                        <a:pt x="70089" y="35886"/>
                        <a:pt x="69018" y="35886"/>
                        <a:pt x="68149" y="37104"/>
                      </a:cubicBezTo>
                      <a:cubicBezTo>
                        <a:pt x="67715" y="37388"/>
                        <a:pt x="66875" y="37388"/>
                        <a:pt x="66209" y="37672"/>
                      </a:cubicBezTo>
                      <a:cubicBezTo>
                        <a:pt x="65370" y="37672"/>
                        <a:pt x="64704" y="37997"/>
                        <a:pt x="63864" y="37388"/>
                      </a:cubicBezTo>
                      <a:cubicBezTo>
                        <a:pt x="63199" y="36779"/>
                        <a:pt x="62562" y="36495"/>
                        <a:pt x="61925" y="36170"/>
                      </a:cubicBezTo>
                      <a:cubicBezTo>
                        <a:pt x="60854" y="35886"/>
                        <a:pt x="59753" y="35277"/>
                        <a:pt x="58480" y="35277"/>
                      </a:cubicBezTo>
                      <a:cubicBezTo>
                        <a:pt x="57843" y="35277"/>
                        <a:pt x="57843" y="36170"/>
                        <a:pt x="57177" y="36495"/>
                      </a:cubicBezTo>
                      <a:cubicBezTo>
                        <a:pt x="56974" y="36495"/>
                        <a:pt x="56772" y="36495"/>
                        <a:pt x="56337" y="36495"/>
                      </a:cubicBezTo>
                      <a:cubicBezTo>
                        <a:pt x="56106" y="36495"/>
                        <a:pt x="55903" y="37104"/>
                        <a:pt x="55671" y="37104"/>
                      </a:cubicBezTo>
                      <a:cubicBezTo>
                        <a:pt x="54832" y="37672"/>
                        <a:pt x="54166" y="38281"/>
                        <a:pt x="53326" y="38606"/>
                      </a:cubicBezTo>
                      <a:cubicBezTo>
                        <a:pt x="52892" y="38606"/>
                        <a:pt x="52255" y="38606"/>
                        <a:pt x="51821" y="38890"/>
                      </a:cubicBezTo>
                      <a:cubicBezTo>
                        <a:pt x="51387" y="38890"/>
                        <a:pt x="51155" y="39499"/>
                        <a:pt x="50750" y="39499"/>
                      </a:cubicBezTo>
                      <a:cubicBezTo>
                        <a:pt x="50316" y="39499"/>
                        <a:pt x="49881" y="39783"/>
                        <a:pt x="49447" y="39783"/>
                      </a:cubicBezTo>
                      <a:cubicBezTo>
                        <a:pt x="48810" y="40108"/>
                        <a:pt x="48376" y="40108"/>
                        <a:pt x="47710" y="40392"/>
                      </a:cubicBezTo>
                      <a:cubicBezTo>
                        <a:pt x="47073" y="40717"/>
                        <a:pt x="46436" y="40717"/>
                        <a:pt x="45568" y="40392"/>
                      </a:cubicBezTo>
                      <a:cubicBezTo>
                        <a:pt x="45133" y="40392"/>
                        <a:pt x="44728" y="40108"/>
                        <a:pt x="44294" y="39499"/>
                      </a:cubicBezTo>
                      <a:cubicBezTo>
                        <a:pt x="44294" y="39499"/>
                        <a:pt x="44294" y="39499"/>
                        <a:pt x="44062" y="39499"/>
                      </a:cubicBezTo>
                      <a:cubicBezTo>
                        <a:pt x="43657" y="39783"/>
                        <a:pt x="43860" y="40108"/>
                        <a:pt x="43860" y="40392"/>
                      </a:cubicBezTo>
                      <a:cubicBezTo>
                        <a:pt x="43860" y="41610"/>
                        <a:pt x="44062" y="42219"/>
                        <a:pt x="43223" y="42787"/>
                      </a:cubicBezTo>
                      <a:cubicBezTo>
                        <a:pt x="43223" y="41894"/>
                        <a:pt x="43425" y="41001"/>
                        <a:pt x="42788" y="40717"/>
                      </a:cubicBezTo>
                      <a:cubicBezTo>
                        <a:pt x="41717" y="40392"/>
                        <a:pt x="41717" y="41285"/>
                        <a:pt x="41283" y="41894"/>
                      </a:cubicBezTo>
                      <a:cubicBezTo>
                        <a:pt x="40617" y="42787"/>
                        <a:pt x="39546" y="41894"/>
                        <a:pt x="38706" y="42219"/>
                      </a:cubicBezTo>
                      <a:cubicBezTo>
                        <a:pt x="37838" y="42503"/>
                        <a:pt x="37201" y="43396"/>
                        <a:pt x="36332" y="43112"/>
                      </a:cubicBezTo>
                      <a:cubicBezTo>
                        <a:pt x="36332" y="42503"/>
                        <a:pt x="36332" y="41894"/>
                        <a:pt x="36332" y="41610"/>
                      </a:cubicBezTo>
                      <a:cubicBezTo>
                        <a:pt x="35898" y="41610"/>
                        <a:pt x="35696" y="41285"/>
                        <a:pt x="35261" y="41285"/>
                      </a:cubicBezTo>
                      <a:cubicBezTo>
                        <a:pt x="35030" y="41285"/>
                        <a:pt x="34624" y="41610"/>
                        <a:pt x="34393" y="41610"/>
                      </a:cubicBezTo>
                      <a:cubicBezTo>
                        <a:pt x="33756" y="41894"/>
                        <a:pt x="33524" y="42219"/>
                        <a:pt x="33524" y="43396"/>
                      </a:cubicBezTo>
                      <a:cubicBezTo>
                        <a:pt x="32453" y="44005"/>
                        <a:pt x="31179" y="44005"/>
                        <a:pt x="30108" y="43721"/>
                      </a:cubicBezTo>
                      <a:cubicBezTo>
                        <a:pt x="29442" y="43396"/>
                        <a:pt x="28805" y="43112"/>
                        <a:pt x="28168" y="43396"/>
                      </a:cubicBezTo>
                      <a:cubicBezTo>
                        <a:pt x="27300" y="43721"/>
                        <a:pt x="27097" y="44330"/>
                        <a:pt x="26229" y="44005"/>
                      </a:cubicBezTo>
                      <a:cubicBezTo>
                        <a:pt x="25158" y="44005"/>
                        <a:pt x="24289" y="43721"/>
                        <a:pt x="23420" y="43721"/>
                      </a:cubicBezTo>
                      <a:cubicBezTo>
                        <a:pt x="22349" y="43396"/>
                        <a:pt x="21075" y="43721"/>
                        <a:pt x="20207" y="43112"/>
                      </a:cubicBezTo>
                      <a:cubicBezTo>
                        <a:pt x="19570" y="42787"/>
                        <a:pt x="18499" y="41894"/>
                        <a:pt x="17833" y="41285"/>
                      </a:cubicBezTo>
                      <a:cubicBezTo>
                        <a:pt x="17196" y="40717"/>
                        <a:pt x="16559" y="40108"/>
                        <a:pt x="15893" y="39783"/>
                      </a:cubicBezTo>
                      <a:cubicBezTo>
                        <a:pt x="15054" y="39783"/>
                        <a:pt x="13751" y="39783"/>
                        <a:pt x="12680" y="40108"/>
                      </a:cubicBezTo>
                      <a:cubicBezTo>
                        <a:pt x="12680" y="41610"/>
                        <a:pt x="12680" y="42503"/>
                        <a:pt x="11406" y="42787"/>
                      </a:cubicBezTo>
                      <a:cubicBezTo>
                        <a:pt x="10537" y="43396"/>
                        <a:pt x="9669" y="43396"/>
                        <a:pt x="8800" y="44005"/>
                      </a:cubicBezTo>
                      <a:cubicBezTo>
                        <a:pt x="7961" y="44330"/>
                        <a:pt x="7295" y="44330"/>
                        <a:pt x="6455" y="44614"/>
                      </a:cubicBezTo>
                      <a:cubicBezTo>
                        <a:pt x="5819" y="44898"/>
                        <a:pt x="5153" y="45223"/>
                        <a:pt x="4516" y="45832"/>
                      </a:cubicBezTo>
                      <a:cubicBezTo>
                        <a:pt x="4516" y="47050"/>
                        <a:pt x="4082" y="47618"/>
                        <a:pt x="3879" y="48836"/>
                      </a:cubicBezTo>
                      <a:cubicBezTo>
                        <a:pt x="3445" y="50054"/>
                        <a:pt x="3010" y="52449"/>
                        <a:pt x="3445" y="53951"/>
                      </a:cubicBezTo>
                      <a:cubicBezTo>
                        <a:pt x="3445" y="54560"/>
                        <a:pt x="3879" y="55169"/>
                        <a:pt x="4516" y="55169"/>
                      </a:cubicBezTo>
                      <a:cubicBezTo>
                        <a:pt x="4313" y="55778"/>
                        <a:pt x="4082" y="56387"/>
                        <a:pt x="3647" y="56995"/>
                      </a:cubicBezTo>
                      <a:cubicBezTo>
                        <a:pt x="3213" y="57889"/>
                        <a:pt x="2808" y="58173"/>
                        <a:pt x="2373" y="59106"/>
                      </a:cubicBezTo>
                      <a:cubicBezTo>
                        <a:pt x="1939" y="59675"/>
                        <a:pt x="1708" y="60000"/>
                        <a:pt x="1273" y="60608"/>
                      </a:cubicBezTo>
                      <a:cubicBezTo>
                        <a:pt x="636" y="61217"/>
                        <a:pt x="202" y="61786"/>
                        <a:pt x="0" y="62719"/>
                      </a:cubicBezTo>
                      <a:cubicBezTo>
                        <a:pt x="0" y="62719"/>
                        <a:pt x="202" y="62719"/>
                        <a:pt x="434" y="62395"/>
                      </a:cubicBezTo>
                      <a:cubicBezTo>
                        <a:pt x="636" y="62110"/>
                        <a:pt x="636" y="61786"/>
                        <a:pt x="1273" y="61217"/>
                      </a:cubicBezTo>
                      <a:cubicBezTo>
                        <a:pt x="3879" y="59106"/>
                        <a:pt x="2576" y="66941"/>
                        <a:pt x="4082" y="67834"/>
                      </a:cubicBezTo>
                      <a:cubicBezTo>
                        <a:pt x="4313" y="69661"/>
                        <a:pt x="3879" y="70554"/>
                        <a:pt x="3647" y="72056"/>
                      </a:cubicBezTo>
                      <a:cubicBezTo>
                        <a:pt x="3647" y="73274"/>
                        <a:pt x="4082" y="74776"/>
                        <a:pt x="4082" y="76278"/>
                      </a:cubicBezTo>
                      <a:cubicBezTo>
                        <a:pt x="4082" y="77780"/>
                        <a:pt x="3879" y="79607"/>
                        <a:pt x="3879" y="81393"/>
                      </a:cubicBezTo>
                      <a:cubicBezTo>
                        <a:pt x="4718" y="81393"/>
                        <a:pt x="5587" y="81393"/>
                        <a:pt x="6021" y="81109"/>
                      </a:cubicBezTo>
                      <a:cubicBezTo>
                        <a:pt x="6658" y="80500"/>
                        <a:pt x="5819" y="77456"/>
                        <a:pt x="5587" y="76562"/>
                      </a:cubicBezTo>
                      <a:cubicBezTo>
                        <a:pt x="5384" y="76562"/>
                        <a:pt x="5153" y="76278"/>
                        <a:pt x="4950" y="76562"/>
                      </a:cubicBezTo>
                      <a:cubicBezTo>
                        <a:pt x="4950" y="75669"/>
                        <a:pt x="4950" y="75060"/>
                        <a:pt x="4950" y="74451"/>
                      </a:cubicBezTo>
                      <a:cubicBezTo>
                        <a:pt x="6021" y="74167"/>
                        <a:pt x="6021" y="72949"/>
                        <a:pt x="6658" y="72341"/>
                      </a:cubicBezTo>
                      <a:cubicBezTo>
                        <a:pt x="7092" y="71447"/>
                        <a:pt x="6890" y="71447"/>
                        <a:pt x="7729" y="71447"/>
                      </a:cubicBezTo>
                      <a:cubicBezTo>
                        <a:pt x="8800" y="71447"/>
                        <a:pt x="12477" y="72341"/>
                        <a:pt x="12477" y="69661"/>
                      </a:cubicBezTo>
                      <a:cubicBezTo>
                        <a:pt x="13317" y="69661"/>
                        <a:pt x="13983" y="69945"/>
                        <a:pt x="14822" y="69661"/>
                      </a:cubicBezTo>
                      <a:cubicBezTo>
                        <a:pt x="15691" y="69336"/>
                        <a:pt x="16125" y="69052"/>
                        <a:pt x="16762" y="69336"/>
                      </a:cubicBezTo>
                      <a:cubicBezTo>
                        <a:pt x="17399" y="69661"/>
                        <a:pt x="17630" y="70230"/>
                        <a:pt x="18267" y="70230"/>
                      </a:cubicBezTo>
                      <a:cubicBezTo>
                        <a:pt x="19136" y="70554"/>
                        <a:pt x="20207" y="70838"/>
                        <a:pt x="21075" y="70554"/>
                      </a:cubicBezTo>
                      <a:cubicBezTo>
                        <a:pt x="21915" y="70554"/>
                        <a:pt x="22581" y="69945"/>
                        <a:pt x="23420" y="69945"/>
                      </a:cubicBezTo>
                      <a:cubicBezTo>
                        <a:pt x="24086" y="69945"/>
                        <a:pt x="24723" y="70554"/>
                        <a:pt x="25360" y="70838"/>
                      </a:cubicBezTo>
                      <a:cubicBezTo>
                        <a:pt x="26229" y="71447"/>
                        <a:pt x="26866" y="70554"/>
                        <a:pt x="27531" y="71732"/>
                      </a:cubicBezTo>
                      <a:cubicBezTo>
                        <a:pt x="27937" y="72341"/>
                        <a:pt x="27734" y="73843"/>
                        <a:pt x="28603" y="73843"/>
                      </a:cubicBezTo>
                      <a:cubicBezTo>
                        <a:pt x="29240" y="74167"/>
                        <a:pt x="29240" y="72665"/>
                        <a:pt x="29442" y="72665"/>
                      </a:cubicBezTo>
                      <a:cubicBezTo>
                        <a:pt x="30108" y="72056"/>
                        <a:pt x="30311" y="72056"/>
                        <a:pt x="30948" y="72341"/>
                      </a:cubicBezTo>
                      <a:cubicBezTo>
                        <a:pt x="30948" y="72949"/>
                        <a:pt x="30745" y="74451"/>
                        <a:pt x="30948" y="75345"/>
                      </a:cubicBezTo>
                      <a:cubicBezTo>
                        <a:pt x="31179" y="76278"/>
                        <a:pt x="31585" y="76278"/>
                        <a:pt x="32453" y="76278"/>
                      </a:cubicBezTo>
                      <a:cubicBezTo>
                        <a:pt x="32685" y="75345"/>
                        <a:pt x="32685" y="74776"/>
                        <a:pt x="33119" y="74451"/>
                      </a:cubicBezTo>
                      <a:cubicBezTo>
                        <a:pt x="33322" y="74167"/>
                        <a:pt x="33756" y="74451"/>
                        <a:pt x="34190" y="73843"/>
                      </a:cubicBezTo>
                      <a:cubicBezTo>
                        <a:pt x="34393" y="71732"/>
                        <a:pt x="35464" y="72341"/>
                        <a:pt x="36535" y="72341"/>
                      </a:cubicBezTo>
                      <a:cubicBezTo>
                        <a:pt x="38272" y="71732"/>
                        <a:pt x="36535" y="71163"/>
                        <a:pt x="36767" y="69945"/>
                      </a:cubicBezTo>
                      <a:cubicBezTo>
                        <a:pt x="36767" y="68443"/>
                        <a:pt x="38041" y="68728"/>
                        <a:pt x="38041" y="67510"/>
                      </a:cubicBezTo>
                      <a:cubicBezTo>
                        <a:pt x="38706" y="67510"/>
                        <a:pt x="39343" y="67510"/>
                        <a:pt x="39980" y="68119"/>
                      </a:cubicBezTo>
                      <a:cubicBezTo>
                        <a:pt x="40414" y="68728"/>
                        <a:pt x="40212" y="70230"/>
                        <a:pt x="41051" y="70838"/>
                      </a:cubicBezTo>
                      <a:cubicBezTo>
                        <a:pt x="41051" y="69336"/>
                        <a:pt x="41486" y="69336"/>
                        <a:pt x="41717" y="68119"/>
                      </a:cubicBezTo>
                      <a:cubicBezTo>
                        <a:pt x="41920" y="67225"/>
                        <a:pt x="41283" y="66332"/>
                        <a:pt x="42354" y="65399"/>
                      </a:cubicBezTo>
                      <a:cubicBezTo>
                        <a:pt x="43657" y="64506"/>
                        <a:pt x="45568" y="67834"/>
                        <a:pt x="46639" y="65723"/>
                      </a:cubicBezTo>
                      <a:cubicBezTo>
                        <a:pt x="47305" y="65723"/>
                        <a:pt x="47942" y="65723"/>
                        <a:pt x="48810" y="65723"/>
                      </a:cubicBezTo>
                      <a:cubicBezTo>
                        <a:pt x="49679" y="65723"/>
                        <a:pt x="50518" y="65399"/>
                        <a:pt x="51387" y="65399"/>
                      </a:cubicBezTo>
                      <a:cubicBezTo>
                        <a:pt x="51589" y="66332"/>
                        <a:pt x="50750" y="66332"/>
                        <a:pt x="50084" y="66617"/>
                      </a:cubicBezTo>
                      <a:cubicBezTo>
                        <a:pt x="49881" y="66941"/>
                        <a:pt x="49244" y="68119"/>
                        <a:pt x="49244" y="68728"/>
                      </a:cubicBezTo>
                      <a:cubicBezTo>
                        <a:pt x="50518" y="69052"/>
                        <a:pt x="50316" y="70230"/>
                        <a:pt x="50084" y="71732"/>
                      </a:cubicBezTo>
                      <a:cubicBezTo>
                        <a:pt x="49881" y="72949"/>
                        <a:pt x="49881" y="74167"/>
                        <a:pt x="49881" y="75669"/>
                      </a:cubicBezTo>
                      <a:cubicBezTo>
                        <a:pt x="50952" y="75953"/>
                        <a:pt x="51387" y="74776"/>
                        <a:pt x="52255" y="74451"/>
                      </a:cubicBezTo>
                      <a:cubicBezTo>
                        <a:pt x="53095" y="74167"/>
                        <a:pt x="54166" y="73558"/>
                        <a:pt x="55034" y="73843"/>
                      </a:cubicBezTo>
                      <a:cubicBezTo>
                        <a:pt x="56106" y="74451"/>
                        <a:pt x="55903" y="75953"/>
                        <a:pt x="56974" y="76562"/>
                      </a:cubicBezTo>
                      <a:cubicBezTo>
                        <a:pt x="57408" y="76887"/>
                        <a:pt x="58682" y="77171"/>
                        <a:pt x="59348" y="77171"/>
                      </a:cubicBezTo>
                      <a:cubicBezTo>
                        <a:pt x="58480" y="77456"/>
                        <a:pt x="58480" y="80784"/>
                        <a:pt x="58480" y="81393"/>
                      </a:cubicBezTo>
                      <a:cubicBezTo>
                        <a:pt x="58914" y="83504"/>
                        <a:pt x="60854" y="83504"/>
                        <a:pt x="61693" y="85006"/>
                      </a:cubicBezTo>
                      <a:cubicBezTo>
                        <a:pt x="61925" y="85899"/>
                        <a:pt x="61925" y="87117"/>
                        <a:pt x="61693" y="88010"/>
                      </a:cubicBezTo>
                      <a:cubicBezTo>
                        <a:pt x="61259" y="88335"/>
                        <a:pt x="60854" y="88619"/>
                        <a:pt x="60419" y="88944"/>
                      </a:cubicBezTo>
                      <a:cubicBezTo>
                        <a:pt x="59551" y="89553"/>
                        <a:pt x="58914" y="91339"/>
                        <a:pt x="57843" y="91948"/>
                      </a:cubicBezTo>
                      <a:cubicBezTo>
                        <a:pt x="57177" y="92557"/>
                        <a:pt x="56337" y="92557"/>
                        <a:pt x="55469" y="93166"/>
                      </a:cubicBezTo>
                      <a:cubicBezTo>
                        <a:pt x="56106" y="94059"/>
                        <a:pt x="55903" y="95561"/>
                        <a:pt x="55903" y="96170"/>
                      </a:cubicBezTo>
                      <a:cubicBezTo>
                        <a:pt x="56540" y="96454"/>
                        <a:pt x="57177" y="96454"/>
                        <a:pt x="57611" y="97063"/>
                      </a:cubicBezTo>
                      <a:cubicBezTo>
                        <a:pt x="57843" y="97388"/>
                        <a:pt x="58045" y="98890"/>
                        <a:pt x="57611" y="99499"/>
                      </a:cubicBezTo>
                      <a:cubicBezTo>
                        <a:pt x="56772" y="101285"/>
                        <a:pt x="54166" y="97956"/>
                        <a:pt x="53095" y="97956"/>
                      </a:cubicBezTo>
                      <a:cubicBezTo>
                        <a:pt x="52458" y="99783"/>
                        <a:pt x="53095" y="99783"/>
                        <a:pt x="53732" y="101285"/>
                      </a:cubicBezTo>
                      <a:cubicBezTo>
                        <a:pt x="54398" y="103112"/>
                        <a:pt x="53326" y="103721"/>
                        <a:pt x="52661" y="104614"/>
                      </a:cubicBezTo>
                      <a:cubicBezTo>
                        <a:pt x="52458" y="105223"/>
                        <a:pt x="52255" y="106116"/>
                        <a:pt x="52255" y="107009"/>
                      </a:cubicBezTo>
                      <a:cubicBezTo>
                        <a:pt x="52255" y="108511"/>
                        <a:pt x="52255" y="108511"/>
                        <a:pt x="51821" y="109445"/>
                      </a:cubicBezTo>
                      <a:cubicBezTo>
                        <a:pt x="51387" y="109729"/>
                        <a:pt x="51155" y="110338"/>
                        <a:pt x="50750" y="110622"/>
                      </a:cubicBezTo>
                      <a:cubicBezTo>
                        <a:pt x="50750" y="111231"/>
                        <a:pt x="50750" y="111556"/>
                        <a:pt x="50750" y="111840"/>
                      </a:cubicBezTo>
                      <a:cubicBezTo>
                        <a:pt x="50518" y="112165"/>
                        <a:pt x="50316" y="111840"/>
                        <a:pt x="50084" y="112165"/>
                      </a:cubicBezTo>
                      <a:lnTo>
                        <a:pt x="50084" y="112165"/>
                      </a:lnTo>
                      <a:cubicBezTo>
                        <a:pt x="50518" y="113342"/>
                        <a:pt x="50952" y="115169"/>
                        <a:pt x="50750" y="116955"/>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44" name="Shape 2622">
                  <a:extLst>
                    <a:ext uri="{FF2B5EF4-FFF2-40B4-BE49-F238E27FC236}">
                      <a16:creationId xmlns:a16="http://schemas.microsoft.com/office/drawing/2014/main" id="{4AB862E3-5868-4D96-87CB-BD45C197D0CF}"/>
                    </a:ext>
                  </a:extLst>
                </p:cNvPr>
                <p:cNvSpPr/>
                <p:nvPr/>
              </p:nvSpPr>
              <p:spPr>
                <a:xfrm>
                  <a:off x="7669138" y="4176634"/>
                  <a:ext cx="14356" cy="14347"/>
                </a:xfrm>
                <a:custGeom>
                  <a:avLst/>
                  <a:gdLst/>
                  <a:ahLst/>
                  <a:cxnLst/>
                  <a:rect l="0" t="0" r="0" b="0"/>
                  <a:pathLst>
                    <a:path w="120000" h="120000" extrusionOk="0">
                      <a:moveTo>
                        <a:pt x="29508" y="118000"/>
                      </a:moveTo>
                      <a:lnTo>
                        <a:pt x="29508" y="118000"/>
                      </a:lnTo>
                      <a:cubicBezTo>
                        <a:pt x="43278" y="88000"/>
                        <a:pt x="59016" y="58000"/>
                        <a:pt x="72786" y="44000"/>
                      </a:cubicBezTo>
                      <a:cubicBezTo>
                        <a:pt x="72786" y="44000"/>
                        <a:pt x="88524" y="44000"/>
                        <a:pt x="118032" y="44000"/>
                      </a:cubicBezTo>
                      <a:lnTo>
                        <a:pt x="118032" y="30000"/>
                      </a:lnTo>
                      <a:cubicBezTo>
                        <a:pt x="118032" y="14000"/>
                        <a:pt x="102295" y="14000"/>
                        <a:pt x="88524" y="0"/>
                      </a:cubicBezTo>
                      <a:cubicBezTo>
                        <a:pt x="72786" y="0"/>
                        <a:pt x="72786" y="14000"/>
                        <a:pt x="72786" y="14000"/>
                      </a:cubicBezTo>
                      <a:cubicBezTo>
                        <a:pt x="59016" y="30000"/>
                        <a:pt x="29508" y="30000"/>
                        <a:pt x="13770" y="58000"/>
                      </a:cubicBezTo>
                      <a:cubicBezTo>
                        <a:pt x="0" y="74000"/>
                        <a:pt x="0" y="88000"/>
                        <a:pt x="0" y="118000"/>
                      </a:cubicBezTo>
                      <a:cubicBezTo>
                        <a:pt x="13770" y="118000"/>
                        <a:pt x="29508" y="118000"/>
                        <a:pt x="29508" y="118000"/>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45" name="Shape 2623">
                  <a:extLst>
                    <a:ext uri="{FF2B5EF4-FFF2-40B4-BE49-F238E27FC236}">
                      <a16:creationId xmlns:a16="http://schemas.microsoft.com/office/drawing/2014/main" id="{8F4426B6-B9AB-4BE1-A6AF-00320806A276}"/>
                    </a:ext>
                  </a:extLst>
                </p:cNvPr>
                <p:cNvSpPr/>
                <p:nvPr/>
              </p:nvSpPr>
              <p:spPr>
                <a:xfrm>
                  <a:off x="8390042" y="2412978"/>
                  <a:ext cx="29738" cy="45090"/>
                </a:xfrm>
                <a:custGeom>
                  <a:avLst/>
                  <a:gdLst/>
                  <a:ahLst/>
                  <a:cxnLst/>
                  <a:rect l="0" t="0" r="0" b="0"/>
                  <a:pathLst>
                    <a:path w="120000" h="120000" extrusionOk="0">
                      <a:moveTo>
                        <a:pt x="119055" y="32164"/>
                      </a:moveTo>
                      <a:lnTo>
                        <a:pt x="119055" y="32164"/>
                      </a:lnTo>
                      <a:cubicBezTo>
                        <a:pt x="112440" y="27835"/>
                        <a:pt x="104881" y="18556"/>
                        <a:pt x="90708" y="9278"/>
                      </a:cubicBezTo>
                      <a:cubicBezTo>
                        <a:pt x="84094" y="4948"/>
                        <a:pt x="69921" y="0"/>
                        <a:pt x="69921" y="0"/>
                      </a:cubicBezTo>
                      <a:cubicBezTo>
                        <a:pt x="49133" y="0"/>
                        <a:pt x="14173" y="55670"/>
                        <a:pt x="6614" y="64329"/>
                      </a:cubicBezTo>
                      <a:cubicBezTo>
                        <a:pt x="0" y="73608"/>
                        <a:pt x="14173" y="73608"/>
                        <a:pt x="20787" y="78556"/>
                      </a:cubicBezTo>
                      <a:cubicBezTo>
                        <a:pt x="20787" y="87216"/>
                        <a:pt x="14173" y="92164"/>
                        <a:pt x="20787" y="96494"/>
                      </a:cubicBezTo>
                      <a:lnTo>
                        <a:pt x="41574" y="115051"/>
                      </a:lnTo>
                      <a:cubicBezTo>
                        <a:pt x="41574" y="119381"/>
                        <a:pt x="49133" y="119381"/>
                        <a:pt x="55748" y="115051"/>
                      </a:cubicBezTo>
                      <a:cubicBezTo>
                        <a:pt x="55748" y="110721"/>
                        <a:pt x="55748" y="96494"/>
                        <a:pt x="55748" y="96494"/>
                      </a:cubicBezTo>
                      <a:cubicBezTo>
                        <a:pt x="62362" y="101443"/>
                        <a:pt x="62362" y="105773"/>
                        <a:pt x="62362" y="110721"/>
                      </a:cubicBezTo>
                      <a:cubicBezTo>
                        <a:pt x="90708" y="96494"/>
                        <a:pt x="112440" y="55670"/>
                        <a:pt x="119055" y="32164"/>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46" name="Shape 2624">
                  <a:extLst>
                    <a:ext uri="{FF2B5EF4-FFF2-40B4-BE49-F238E27FC236}">
                      <a16:creationId xmlns:a16="http://schemas.microsoft.com/office/drawing/2014/main" id="{D6CB51EE-C188-4B93-8F8A-B2A4AAD50FA1}"/>
                    </a:ext>
                  </a:extLst>
                </p:cNvPr>
                <p:cNvSpPr/>
                <p:nvPr/>
              </p:nvSpPr>
              <p:spPr>
                <a:xfrm>
                  <a:off x="8403373" y="2448845"/>
                  <a:ext cx="2051" cy="7174"/>
                </a:xfrm>
                <a:custGeom>
                  <a:avLst/>
                  <a:gdLst/>
                  <a:ahLst/>
                  <a:cxnLst/>
                  <a:rect l="0" t="0" r="0" b="0"/>
                  <a:pathLst>
                    <a:path w="120000" h="120000" extrusionOk="0">
                      <a:moveTo>
                        <a:pt x="0" y="116129"/>
                      </a:moveTo>
                      <a:lnTo>
                        <a:pt x="0" y="116129"/>
                      </a:lnTo>
                      <a:cubicBezTo>
                        <a:pt x="105000" y="116129"/>
                        <a:pt x="105000" y="116129"/>
                        <a:pt x="105000" y="89032"/>
                      </a:cubicBezTo>
                      <a:cubicBezTo>
                        <a:pt x="105000" y="58064"/>
                        <a:pt x="105000" y="30967"/>
                        <a:pt x="0" y="0"/>
                      </a:cubicBezTo>
                      <a:cubicBezTo>
                        <a:pt x="0" y="0"/>
                        <a:pt x="0" y="89032"/>
                        <a:pt x="0" y="116129"/>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47" name="Shape 2625">
                  <a:extLst>
                    <a:ext uri="{FF2B5EF4-FFF2-40B4-BE49-F238E27FC236}">
                      <a16:creationId xmlns:a16="http://schemas.microsoft.com/office/drawing/2014/main" id="{F9DA84E5-7E7A-4A80-BB76-32D9E90EFE6F}"/>
                    </a:ext>
                  </a:extLst>
                </p:cNvPr>
                <p:cNvSpPr/>
                <p:nvPr/>
              </p:nvSpPr>
              <p:spPr>
                <a:xfrm>
                  <a:off x="8411576" y="2416053"/>
                  <a:ext cx="7178" cy="9223"/>
                </a:xfrm>
                <a:custGeom>
                  <a:avLst/>
                  <a:gdLst/>
                  <a:ahLst/>
                  <a:cxnLst/>
                  <a:rect l="0" t="0" r="0" b="0"/>
                  <a:pathLst>
                    <a:path w="120000" h="120000" extrusionOk="0">
                      <a:moveTo>
                        <a:pt x="116129" y="69473"/>
                      </a:moveTo>
                      <a:lnTo>
                        <a:pt x="116129" y="69473"/>
                      </a:lnTo>
                      <a:cubicBezTo>
                        <a:pt x="116129" y="69473"/>
                        <a:pt x="58064" y="25263"/>
                        <a:pt x="0" y="0"/>
                      </a:cubicBezTo>
                      <a:cubicBezTo>
                        <a:pt x="58064" y="47368"/>
                        <a:pt x="89032" y="94736"/>
                        <a:pt x="116129" y="116842"/>
                      </a:cubicBezTo>
                      <a:cubicBezTo>
                        <a:pt x="116129" y="94736"/>
                        <a:pt x="116129" y="69473"/>
                        <a:pt x="116129" y="69473"/>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48" name="Shape 2626">
                  <a:extLst>
                    <a:ext uri="{FF2B5EF4-FFF2-40B4-BE49-F238E27FC236}">
                      <a16:creationId xmlns:a16="http://schemas.microsoft.com/office/drawing/2014/main" id="{D2327319-09ED-4AD9-9871-3758DE4140F2}"/>
                    </a:ext>
                  </a:extLst>
                </p:cNvPr>
                <p:cNvSpPr/>
                <p:nvPr/>
              </p:nvSpPr>
              <p:spPr>
                <a:xfrm>
                  <a:off x="8701784" y="5683068"/>
                  <a:ext cx="52298" cy="50214"/>
                </a:xfrm>
                <a:custGeom>
                  <a:avLst/>
                  <a:gdLst/>
                  <a:ahLst/>
                  <a:cxnLst/>
                  <a:rect l="0" t="0" r="0" b="0"/>
                  <a:pathLst>
                    <a:path w="120000" h="120000" extrusionOk="0">
                      <a:moveTo>
                        <a:pt x="87321" y="41111"/>
                      </a:moveTo>
                      <a:lnTo>
                        <a:pt x="87321" y="41111"/>
                      </a:lnTo>
                      <a:cubicBezTo>
                        <a:pt x="83571" y="41111"/>
                        <a:pt x="75535" y="45000"/>
                        <a:pt x="71785" y="41111"/>
                      </a:cubicBezTo>
                      <a:cubicBezTo>
                        <a:pt x="71785" y="37222"/>
                        <a:pt x="75535" y="32777"/>
                        <a:pt x="79285" y="32777"/>
                      </a:cubicBezTo>
                      <a:cubicBezTo>
                        <a:pt x="75535" y="32777"/>
                        <a:pt x="71785" y="24444"/>
                        <a:pt x="71785" y="24444"/>
                      </a:cubicBezTo>
                      <a:cubicBezTo>
                        <a:pt x="79285" y="20555"/>
                        <a:pt x="83571" y="7777"/>
                        <a:pt x="71785" y="3888"/>
                      </a:cubicBezTo>
                      <a:cubicBezTo>
                        <a:pt x="63749" y="0"/>
                        <a:pt x="67500" y="16111"/>
                        <a:pt x="59464" y="20555"/>
                      </a:cubicBezTo>
                      <a:cubicBezTo>
                        <a:pt x="47678" y="28888"/>
                        <a:pt x="51428" y="12222"/>
                        <a:pt x="47678" y="7777"/>
                      </a:cubicBezTo>
                      <a:cubicBezTo>
                        <a:pt x="43928" y="0"/>
                        <a:pt x="31607" y="7777"/>
                        <a:pt x="23571" y="7777"/>
                      </a:cubicBezTo>
                      <a:cubicBezTo>
                        <a:pt x="19821" y="16111"/>
                        <a:pt x="23571" y="24444"/>
                        <a:pt x="35892" y="24444"/>
                      </a:cubicBezTo>
                      <a:cubicBezTo>
                        <a:pt x="35892" y="28888"/>
                        <a:pt x="35892" y="28888"/>
                        <a:pt x="35892" y="32777"/>
                      </a:cubicBezTo>
                      <a:cubicBezTo>
                        <a:pt x="23571" y="37222"/>
                        <a:pt x="31607" y="45000"/>
                        <a:pt x="27857" y="57777"/>
                      </a:cubicBezTo>
                      <a:cubicBezTo>
                        <a:pt x="27857" y="57777"/>
                        <a:pt x="3749" y="53333"/>
                        <a:pt x="0" y="65555"/>
                      </a:cubicBezTo>
                      <a:cubicBezTo>
                        <a:pt x="11785" y="65555"/>
                        <a:pt x="43928" y="78333"/>
                        <a:pt x="31607" y="94444"/>
                      </a:cubicBezTo>
                      <a:cubicBezTo>
                        <a:pt x="39642" y="98888"/>
                        <a:pt x="43928" y="102777"/>
                        <a:pt x="51428" y="102777"/>
                      </a:cubicBezTo>
                      <a:cubicBezTo>
                        <a:pt x="51428" y="111111"/>
                        <a:pt x="67500" y="111111"/>
                        <a:pt x="67500" y="102777"/>
                      </a:cubicBezTo>
                      <a:cubicBezTo>
                        <a:pt x="71785" y="102777"/>
                        <a:pt x="75535" y="107222"/>
                        <a:pt x="75535" y="111111"/>
                      </a:cubicBezTo>
                      <a:lnTo>
                        <a:pt x="79285" y="119444"/>
                      </a:lnTo>
                      <a:cubicBezTo>
                        <a:pt x="79285" y="119444"/>
                        <a:pt x="83571" y="119444"/>
                        <a:pt x="87321" y="119444"/>
                      </a:cubicBezTo>
                      <a:cubicBezTo>
                        <a:pt x="87321" y="119444"/>
                        <a:pt x="91607" y="119444"/>
                        <a:pt x="95357" y="119444"/>
                      </a:cubicBezTo>
                      <a:cubicBezTo>
                        <a:pt x="99642" y="115000"/>
                        <a:pt x="103392" y="119444"/>
                        <a:pt x="107142" y="119444"/>
                      </a:cubicBezTo>
                      <a:cubicBezTo>
                        <a:pt x="111428" y="111111"/>
                        <a:pt x="111428" y="102777"/>
                        <a:pt x="111428" y="94444"/>
                      </a:cubicBezTo>
                      <a:cubicBezTo>
                        <a:pt x="111428" y="78333"/>
                        <a:pt x="111428" y="61666"/>
                        <a:pt x="115178" y="45000"/>
                      </a:cubicBezTo>
                      <a:cubicBezTo>
                        <a:pt x="115178" y="45000"/>
                        <a:pt x="119464" y="41111"/>
                        <a:pt x="119464" y="37222"/>
                      </a:cubicBezTo>
                      <a:cubicBezTo>
                        <a:pt x="107142" y="32777"/>
                        <a:pt x="95357" y="37222"/>
                        <a:pt x="87321" y="41111"/>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49" name="Shape 2627">
                  <a:extLst>
                    <a:ext uri="{FF2B5EF4-FFF2-40B4-BE49-F238E27FC236}">
                      <a16:creationId xmlns:a16="http://schemas.microsoft.com/office/drawing/2014/main" id="{B3164407-A6B0-4954-98B8-473D88DFBC65}"/>
                    </a:ext>
                  </a:extLst>
                </p:cNvPr>
                <p:cNvSpPr/>
                <p:nvPr/>
              </p:nvSpPr>
              <p:spPr>
                <a:xfrm>
                  <a:off x="8723318" y="5864455"/>
                  <a:ext cx="29738" cy="34843"/>
                </a:xfrm>
                <a:custGeom>
                  <a:avLst/>
                  <a:gdLst/>
                  <a:ahLst/>
                  <a:cxnLst/>
                  <a:rect l="0" t="0" r="0" b="0"/>
                  <a:pathLst>
                    <a:path w="120000" h="120000" extrusionOk="0">
                      <a:moveTo>
                        <a:pt x="42519" y="77600"/>
                      </a:moveTo>
                      <a:lnTo>
                        <a:pt x="42519" y="77600"/>
                      </a:lnTo>
                      <a:lnTo>
                        <a:pt x="42519" y="77600"/>
                      </a:lnTo>
                      <a:cubicBezTo>
                        <a:pt x="55748" y="77600"/>
                        <a:pt x="49133" y="83200"/>
                        <a:pt x="55748" y="89600"/>
                      </a:cubicBezTo>
                      <a:cubicBezTo>
                        <a:pt x="63307" y="95200"/>
                        <a:pt x="69921" y="95200"/>
                        <a:pt x="77480" y="101600"/>
                      </a:cubicBezTo>
                      <a:cubicBezTo>
                        <a:pt x="98267" y="112800"/>
                        <a:pt x="91653" y="119200"/>
                        <a:pt x="112440" y="107200"/>
                      </a:cubicBezTo>
                      <a:cubicBezTo>
                        <a:pt x="119055" y="83200"/>
                        <a:pt x="119055" y="53600"/>
                        <a:pt x="112440" y="36000"/>
                      </a:cubicBezTo>
                      <a:cubicBezTo>
                        <a:pt x="104881" y="24000"/>
                        <a:pt x="98267" y="12000"/>
                        <a:pt x="91653" y="6400"/>
                      </a:cubicBezTo>
                      <a:cubicBezTo>
                        <a:pt x="77480" y="0"/>
                        <a:pt x="55748" y="0"/>
                        <a:pt x="34960" y="6400"/>
                      </a:cubicBezTo>
                      <a:cubicBezTo>
                        <a:pt x="14173" y="12000"/>
                        <a:pt x="28346" y="36000"/>
                        <a:pt x="0" y="36000"/>
                      </a:cubicBezTo>
                      <a:cubicBezTo>
                        <a:pt x="0" y="48000"/>
                        <a:pt x="20787" y="72000"/>
                        <a:pt x="42519" y="77600"/>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50" name="Shape 2628">
                  <a:extLst>
                    <a:ext uri="{FF2B5EF4-FFF2-40B4-BE49-F238E27FC236}">
                      <a16:creationId xmlns:a16="http://schemas.microsoft.com/office/drawing/2014/main" id="{082FA1FB-6358-4502-8A1D-57C80D29C2A0}"/>
                    </a:ext>
                  </a:extLst>
                </p:cNvPr>
                <p:cNvSpPr/>
                <p:nvPr/>
              </p:nvSpPr>
              <p:spPr>
                <a:xfrm>
                  <a:off x="7669138" y="4181758"/>
                  <a:ext cx="52299" cy="100429"/>
                </a:xfrm>
                <a:custGeom>
                  <a:avLst/>
                  <a:gdLst/>
                  <a:ahLst/>
                  <a:cxnLst/>
                  <a:rect l="0" t="0" r="0" b="0"/>
                  <a:pathLst>
                    <a:path w="120000" h="120000" extrusionOk="0">
                      <a:moveTo>
                        <a:pt x="115178" y="53611"/>
                      </a:moveTo>
                      <a:lnTo>
                        <a:pt x="115178" y="53611"/>
                      </a:lnTo>
                      <a:cubicBezTo>
                        <a:pt x="111428" y="53611"/>
                        <a:pt x="107678" y="53611"/>
                        <a:pt x="103392" y="53611"/>
                      </a:cubicBezTo>
                      <a:cubicBezTo>
                        <a:pt x="103392" y="55833"/>
                        <a:pt x="99642" y="57777"/>
                        <a:pt x="99642" y="59722"/>
                      </a:cubicBezTo>
                      <a:cubicBezTo>
                        <a:pt x="91607" y="59722"/>
                        <a:pt x="63749" y="61944"/>
                        <a:pt x="63749" y="51666"/>
                      </a:cubicBezTo>
                      <a:cubicBezTo>
                        <a:pt x="67500" y="47500"/>
                        <a:pt x="79821" y="49444"/>
                        <a:pt x="83571" y="43333"/>
                      </a:cubicBezTo>
                      <a:cubicBezTo>
                        <a:pt x="95357" y="43333"/>
                        <a:pt x="119464" y="47500"/>
                        <a:pt x="115178" y="37222"/>
                      </a:cubicBezTo>
                      <a:cubicBezTo>
                        <a:pt x="111428" y="26666"/>
                        <a:pt x="59999" y="4166"/>
                        <a:pt x="32142" y="0"/>
                      </a:cubicBezTo>
                      <a:cubicBezTo>
                        <a:pt x="32142" y="4166"/>
                        <a:pt x="19821" y="6111"/>
                        <a:pt x="11785" y="10277"/>
                      </a:cubicBezTo>
                      <a:cubicBezTo>
                        <a:pt x="11785" y="10277"/>
                        <a:pt x="11785" y="10277"/>
                        <a:pt x="8035" y="10277"/>
                      </a:cubicBezTo>
                      <a:cubicBezTo>
                        <a:pt x="0" y="24722"/>
                        <a:pt x="0" y="51666"/>
                        <a:pt x="3749" y="59722"/>
                      </a:cubicBezTo>
                      <a:cubicBezTo>
                        <a:pt x="27857" y="119722"/>
                        <a:pt x="35892" y="82500"/>
                        <a:pt x="119464" y="80555"/>
                      </a:cubicBezTo>
                      <a:cubicBezTo>
                        <a:pt x="119464" y="76388"/>
                        <a:pt x="119464" y="70000"/>
                        <a:pt x="119464" y="63888"/>
                      </a:cubicBezTo>
                      <a:lnTo>
                        <a:pt x="119464" y="63888"/>
                      </a:lnTo>
                      <a:lnTo>
                        <a:pt x="119464" y="63888"/>
                      </a:lnTo>
                      <a:cubicBezTo>
                        <a:pt x="119464" y="59722"/>
                        <a:pt x="119464" y="57777"/>
                        <a:pt x="119464" y="53611"/>
                      </a:cubicBezTo>
                      <a:cubicBezTo>
                        <a:pt x="119464" y="53611"/>
                        <a:pt x="119464" y="53611"/>
                        <a:pt x="115178" y="53611"/>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sp>
              <p:nvSpPr>
                <p:cNvPr id="51" name="Shape 2629">
                  <a:extLst>
                    <a:ext uri="{FF2B5EF4-FFF2-40B4-BE49-F238E27FC236}">
                      <a16:creationId xmlns:a16="http://schemas.microsoft.com/office/drawing/2014/main" id="{CA9F132A-6D98-42C8-9559-690BE28FA21B}"/>
                    </a:ext>
                  </a:extLst>
                </p:cNvPr>
                <p:cNvSpPr/>
                <p:nvPr/>
              </p:nvSpPr>
              <p:spPr>
                <a:xfrm>
                  <a:off x="7673241" y="4181758"/>
                  <a:ext cx="10255" cy="9223"/>
                </a:xfrm>
                <a:custGeom>
                  <a:avLst/>
                  <a:gdLst/>
                  <a:ahLst/>
                  <a:cxnLst/>
                  <a:rect l="0" t="0" r="0" b="0"/>
                  <a:pathLst>
                    <a:path w="120000" h="120000" extrusionOk="0">
                      <a:moveTo>
                        <a:pt x="117391" y="0"/>
                      </a:moveTo>
                      <a:lnTo>
                        <a:pt x="117391" y="0"/>
                      </a:lnTo>
                      <a:cubicBezTo>
                        <a:pt x="78260" y="0"/>
                        <a:pt x="57391" y="0"/>
                        <a:pt x="57391" y="0"/>
                      </a:cubicBezTo>
                      <a:cubicBezTo>
                        <a:pt x="39130" y="22105"/>
                        <a:pt x="18260" y="69473"/>
                        <a:pt x="0" y="116842"/>
                      </a:cubicBezTo>
                      <a:cubicBezTo>
                        <a:pt x="18260" y="116842"/>
                        <a:pt x="18260" y="116842"/>
                        <a:pt x="18260" y="116842"/>
                      </a:cubicBezTo>
                      <a:cubicBezTo>
                        <a:pt x="57391" y="69473"/>
                        <a:pt x="117391" y="47368"/>
                        <a:pt x="117391" y="0"/>
                      </a:cubicBezTo>
                    </a:path>
                  </a:pathLst>
                </a:custGeom>
                <a:solidFill>
                  <a:srgbClr val="D9D9D9"/>
                </a:solidFill>
                <a:ln w="3175" cap="flat" cmpd="sng">
                  <a:solidFill>
                    <a:schemeClr val="bg1"/>
                  </a:solidFill>
                  <a:prstDash val="solid"/>
                  <a:bevel/>
                  <a:headEnd type="none" w="med" len="med"/>
                  <a:tailEnd type="none" w="med" len="med"/>
                </a:ln>
              </p:spPr>
              <p:txBody>
                <a:bodyPr lIns="45694" tIns="22847" rIns="45694" bIns="22847" anchor="ctr" anchorCtr="0">
                  <a:noAutofit/>
                </a:bodyPr>
                <a:lstStyle/>
                <a:p>
                  <a:pPr defTabSz="342900"/>
                  <a:endParaRPr sz="1350" kern="0">
                    <a:solidFill>
                      <a:srgbClr val="7F7F7F"/>
                    </a:solidFill>
                    <a:ea typeface="Source Sans Pro"/>
                    <a:cs typeface="Source Sans Pro"/>
                    <a:sym typeface="Source Sans Pro"/>
                  </a:endParaRPr>
                </a:p>
              </p:txBody>
            </p:sp>
          </p:grpSp>
          <p:sp>
            <p:nvSpPr>
              <p:cNvPr id="86" name="Oval 85">
                <a:extLst>
                  <a:ext uri="{FF2B5EF4-FFF2-40B4-BE49-F238E27FC236}">
                    <a16:creationId xmlns:a16="http://schemas.microsoft.com/office/drawing/2014/main" id="{80028B1A-F830-4236-94E4-1D95D3B68C30}"/>
                  </a:ext>
                </a:extLst>
              </p:cNvPr>
              <p:cNvSpPr/>
              <p:nvPr/>
            </p:nvSpPr>
            <p:spPr>
              <a:xfrm>
                <a:off x="1650272" y="1821924"/>
                <a:ext cx="256308" cy="261610"/>
              </a:xfrm>
              <a:prstGeom prst="ellipse">
                <a:avLst/>
              </a:prstGeom>
              <a:solidFill>
                <a:schemeClr val="accent6">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7" name="Oval 86">
                <a:extLst>
                  <a:ext uri="{FF2B5EF4-FFF2-40B4-BE49-F238E27FC236}">
                    <a16:creationId xmlns:a16="http://schemas.microsoft.com/office/drawing/2014/main" id="{4B590FDB-807D-4AD1-95F9-DF044B2DF2E7}"/>
                  </a:ext>
                </a:extLst>
              </p:cNvPr>
              <p:cNvSpPr/>
              <p:nvPr/>
            </p:nvSpPr>
            <p:spPr>
              <a:xfrm>
                <a:off x="2049935" y="3174227"/>
                <a:ext cx="256308" cy="261610"/>
              </a:xfrm>
              <a:prstGeom prst="ellipse">
                <a:avLst/>
              </a:prstGeom>
              <a:solidFill>
                <a:schemeClr val="accent6">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8" name="Oval 87">
                <a:extLst>
                  <a:ext uri="{FF2B5EF4-FFF2-40B4-BE49-F238E27FC236}">
                    <a16:creationId xmlns:a16="http://schemas.microsoft.com/office/drawing/2014/main" id="{13D52729-6FB9-4087-A5C1-7F8BC432A56D}"/>
                  </a:ext>
                </a:extLst>
              </p:cNvPr>
              <p:cNvSpPr/>
              <p:nvPr/>
            </p:nvSpPr>
            <p:spPr>
              <a:xfrm>
                <a:off x="3745410" y="3230939"/>
                <a:ext cx="256308" cy="261610"/>
              </a:xfrm>
              <a:prstGeom prst="ellipse">
                <a:avLst/>
              </a:prstGeom>
              <a:solidFill>
                <a:schemeClr val="accent6">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9" name="Oval 88">
                <a:extLst>
                  <a:ext uri="{FF2B5EF4-FFF2-40B4-BE49-F238E27FC236}">
                    <a16:creationId xmlns:a16="http://schemas.microsoft.com/office/drawing/2014/main" id="{70FCE1D2-5B2C-40DE-8DD5-184503A40537}"/>
                  </a:ext>
                </a:extLst>
              </p:cNvPr>
              <p:cNvSpPr/>
              <p:nvPr/>
            </p:nvSpPr>
            <p:spPr>
              <a:xfrm>
                <a:off x="2179783" y="4260348"/>
                <a:ext cx="256308" cy="261610"/>
              </a:xfrm>
              <a:prstGeom prst="ellipse">
                <a:avLst/>
              </a:prstGeom>
              <a:solidFill>
                <a:schemeClr val="accent6">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0" name="Oval 89">
                <a:extLst>
                  <a:ext uri="{FF2B5EF4-FFF2-40B4-BE49-F238E27FC236}">
                    <a16:creationId xmlns:a16="http://schemas.microsoft.com/office/drawing/2014/main" id="{64DEABE6-7DD7-45C6-ADD7-CC401D86F292}"/>
                  </a:ext>
                </a:extLst>
              </p:cNvPr>
              <p:cNvSpPr/>
              <p:nvPr/>
            </p:nvSpPr>
            <p:spPr>
              <a:xfrm>
                <a:off x="1704367" y="4566758"/>
                <a:ext cx="256308" cy="261610"/>
              </a:xfrm>
              <a:prstGeom prst="ellipse">
                <a:avLst/>
              </a:prstGeom>
              <a:solidFill>
                <a:schemeClr val="accent6">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0" name="Oval 129">
                <a:extLst>
                  <a:ext uri="{FF2B5EF4-FFF2-40B4-BE49-F238E27FC236}">
                    <a16:creationId xmlns:a16="http://schemas.microsoft.com/office/drawing/2014/main" id="{8628579F-F602-4026-973C-49F037A04240}"/>
                  </a:ext>
                </a:extLst>
              </p:cNvPr>
              <p:cNvSpPr/>
              <p:nvPr/>
            </p:nvSpPr>
            <p:spPr>
              <a:xfrm>
                <a:off x="1266026" y="4949086"/>
                <a:ext cx="256308" cy="261610"/>
              </a:xfrm>
              <a:prstGeom prst="ellipse">
                <a:avLst/>
              </a:prstGeom>
              <a:solidFill>
                <a:schemeClr val="accent6">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1" name="Oval 130">
                <a:extLst>
                  <a:ext uri="{FF2B5EF4-FFF2-40B4-BE49-F238E27FC236}">
                    <a16:creationId xmlns:a16="http://schemas.microsoft.com/office/drawing/2014/main" id="{A52F5D6D-7144-4DF4-82C4-CF9E012CA620}"/>
                  </a:ext>
                </a:extLst>
              </p:cNvPr>
              <p:cNvSpPr/>
              <p:nvPr/>
            </p:nvSpPr>
            <p:spPr>
              <a:xfrm>
                <a:off x="1300862" y="5916634"/>
                <a:ext cx="256308" cy="261610"/>
              </a:xfrm>
              <a:prstGeom prst="ellipse">
                <a:avLst/>
              </a:prstGeom>
              <a:solidFill>
                <a:schemeClr val="accent6">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2" name="Oval 131">
                <a:extLst>
                  <a:ext uri="{FF2B5EF4-FFF2-40B4-BE49-F238E27FC236}">
                    <a16:creationId xmlns:a16="http://schemas.microsoft.com/office/drawing/2014/main" id="{1AF2B0A8-A46F-443F-97F0-57738DB38FCF}"/>
                  </a:ext>
                </a:extLst>
              </p:cNvPr>
              <p:cNvSpPr/>
              <p:nvPr/>
            </p:nvSpPr>
            <p:spPr>
              <a:xfrm>
                <a:off x="1564437" y="6103733"/>
                <a:ext cx="256308" cy="261610"/>
              </a:xfrm>
              <a:prstGeom prst="ellipse">
                <a:avLst/>
              </a:prstGeom>
              <a:solidFill>
                <a:schemeClr val="accent6">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55" name="Group 54">
              <a:extLst>
                <a:ext uri="{FF2B5EF4-FFF2-40B4-BE49-F238E27FC236}">
                  <a16:creationId xmlns:a16="http://schemas.microsoft.com/office/drawing/2014/main" id="{CF2DDB76-03C3-4D3C-9256-5969B125A1D8}"/>
                </a:ext>
              </a:extLst>
            </p:cNvPr>
            <p:cNvGrpSpPr/>
            <p:nvPr/>
          </p:nvGrpSpPr>
          <p:grpSpPr>
            <a:xfrm>
              <a:off x="4231820" y="1527718"/>
              <a:ext cx="6343006" cy="4835907"/>
              <a:chOff x="-1616415" y="-1761043"/>
              <a:chExt cx="6343006" cy="4835907"/>
            </a:xfrm>
          </p:grpSpPr>
          <p:sp>
            <p:nvSpPr>
              <p:cNvPr id="56" name="Oval 55">
                <a:extLst>
                  <a:ext uri="{FF2B5EF4-FFF2-40B4-BE49-F238E27FC236}">
                    <a16:creationId xmlns:a16="http://schemas.microsoft.com/office/drawing/2014/main" id="{87868D59-224E-4987-BB49-4187A870AB6D}"/>
                  </a:ext>
                </a:extLst>
              </p:cNvPr>
              <p:cNvSpPr/>
              <p:nvPr/>
            </p:nvSpPr>
            <p:spPr>
              <a:xfrm>
                <a:off x="-1616415" y="-344819"/>
                <a:ext cx="1407966" cy="138653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00" b="1" dirty="0"/>
              </a:p>
            </p:txBody>
          </p:sp>
          <p:sp>
            <p:nvSpPr>
              <p:cNvPr id="57" name="Oval 56">
                <a:extLst>
                  <a:ext uri="{FF2B5EF4-FFF2-40B4-BE49-F238E27FC236}">
                    <a16:creationId xmlns:a16="http://schemas.microsoft.com/office/drawing/2014/main" id="{7C8AD6EE-52B4-4F1D-9E4F-B17CA7BB4C68}"/>
                  </a:ext>
                </a:extLst>
              </p:cNvPr>
              <p:cNvSpPr/>
              <p:nvPr/>
            </p:nvSpPr>
            <p:spPr>
              <a:xfrm>
                <a:off x="971044" y="-1088258"/>
                <a:ext cx="256308" cy="261610"/>
              </a:xfrm>
              <a:prstGeom prst="ellipse">
                <a:avLst/>
              </a:prstGeom>
              <a:solidFill>
                <a:schemeClr val="accent6">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00" b="1"/>
              </a:p>
            </p:txBody>
          </p:sp>
          <p:sp>
            <p:nvSpPr>
              <p:cNvPr id="58" name="TextBox 57">
                <a:extLst>
                  <a:ext uri="{FF2B5EF4-FFF2-40B4-BE49-F238E27FC236}">
                    <a16:creationId xmlns:a16="http://schemas.microsoft.com/office/drawing/2014/main" id="{732059E0-C841-4195-8DA7-9B3AF68250D9}"/>
                  </a:ext>
                </a:extLst>
              </p:cNvPr>
              <p:cNvSpPr txBox="1"/>
              <p:nvPr/>
            </p:nvSpPr>
            <p:spPr>
              <a:xfrm>
                <a:off x="1227351" y="-1418654"/>
                <a:ext cx="2388509" cy="261610"/>
              </a:xfrm>
              <a:prstGeom prst="rect">
                <a:avLst/>
              </a:prstGeom>
              <a:noFill/>
            </p:spPr>
            <p:txBody>
              <a:bodyPr wrap="square" rtlCol="0">
                <a:spAutoFit/>
              </a:bodyPr>
              <a:lstStyle/>
              <a:p>
                <a:r>
                  <a:rPr lang="en-IN" sz="1100" b="1" dirty="0"/>
                  <a:t>Existing Parks Zones</a:t>
                </a:r>
              </a:p>
            </p:txBody>
          </p:sp>
          <p:sp>
            <p:nvSpPr>
              <p:cNvPr id="59" name="TextBox 58">
                <a:extLst>
                  <a:ext uri="{FF2B5EF4-FFF2-40B4-BE49-F238E27FC236}">
                    <a16:creationId xmlns:a16="http://schemas.microsoft.com/office/drawing/2014/main" id="{6A444FDB-7D35-46F6-83EE-AF9B68C11579}"/>
                  </a:ext>
                </a:extLst>
              </p:cNvPr>
              <p:cNvSpPr txBox="1"/>
              <p:nvPr/>
            </p:nvSpPr>
            <p:spPr>
              <a:xfrm>
                <a:off x="1227351" y="-1122651"/>
                <a:ext cx="3499240" cy="261610"/>
              </a:xfrm>
              <a:prstGeom prst="rect">
                <a:avLst/>
              </a:prstGeom>
              <a:noFill/>
            </p:spPr>
            <p:txBody>
              <a:bodyPr wrap="square" rtlCol="0">
                <a:spAutoFit/>
              </a:bodyPr>
              <a:lstStyle/>
              <a:p>
                <a:r>
                  <a:rPr lang="en-IN" sz="1100" b="1" dirty="0"/>
                  <a:t>New Biotech parks opened in 2018</a:t>
                </a:r>
              </a:p>
            </p:txBody>
          </p:sp>
          <p:sp>
            <p:nvSpPr>
              <p:cNvPr id="83" name="Oval 82">
                <a:extLst>
                  <a:ext uri="{FF2B5EF4-FFF2-40B4-BE49-F238E27FC236}">
                    <a16:creationId xmlns:a16="http://schemas.microsoft.com/office/drawing/2014/main" id="{19D7EE35-DD00-4888-952E-6741580FFC55}"/>
                  </a:ext>
                </a:extLst>
              </p:cNvPr>
              <p:cNvSpPr/>
              <p:nvPr/>
            </p:nvSpPr>
            <p:spPr>
              <a:xfrm>
                <a:off x="-1141866" y="912593"/>
                <a:ext cx="2102414" cy="21622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00" b="1" dirty="0"/>
              </a:p>
            </p:txBody>
          </p:sp>
          <p:sp>
            <p:nvSpPr>
              <p:cNvPr id="84" name="Oval 83">
                <a:extLst>
                  <a:ext uri="{FF2B5EF4-FFF2-40B4-BE49-F238E27FC236}">
                    <a16:creationId xmlns:a16="http://schemas.microsoft.com/office/drawing/2014/main" id="{2CBE6A74-6048-4CF1-A470-A336B3162A91}"/>
                  </a:ext>
                </a:extLst>
              </p:cNvPr>
              <p:cNvSpPr/>
              <p:nvPr/>
            </p:nvSpPr>
            <p:spPr>
              <a:xfrm>
                <a:off x="899049" y="142948"/>
                <a:ext cx="1201747" cy="11395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00" b="1" dirty="0"/>
              </a:p>
            </p:txBody>
          </p:sp>
          <p:sp>
            <p:nvSpPr>
              <p:cNvPr id="85" name="Oval 84">
                <a:extLst>
                  <a:ext uri="{FF2B5EF4-FFF2-40B4-BE49-F238E27FC236}">
                    <a16:creationId xmlns:a16="http://schemas.microsoft.com/office/drawing/2014/main" id="{3CF5DD82-DCFF-49AE-8BB3-769BA8725107}"/>
                  </a:ext>
                </a:extLst>
              </p:cNvPr>
              <p:cNvSpPr/>
              <p:nvPr/>
            </p:nvSpPr>
            <p:spPr>
              <a:xfrm>
                <a:off x="-892393" y="-1761043"/>
                <a:ext cx="1601225" cy="14843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00" b="1" dirty="0"/>
              </a:p>
            </p:txBody>
          </p:sp>
          <p:sp>
            <p:nvSpPr>
              <p:cNvPr id="133" name="Oval 132">
                <a:extLst>
                  <a:ext uri="{FF2B5EF4-FFF2-40B4-BE49-F238E27FC236}">
                    <a16:creationId xmlns:a16="http://schemas.microsoft.com/office/drawing/2014/main" id="{1C5C8B97-8A76-4BD1-8449-6A50561E7090}"/>
                  </a:ext>
                </a:extLst>
              </p:cNvPr>
              <p:cNvSpPr/>
              <p:nvPr/>
            </p:nvSpPr>
            <p:spPr>
              <a:xfrm>
                <a:off x="924500" y="-1450573"/>
                <a:ext cx="278334" cy="2539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00" b="1" dirty="0"/>
              </a:p>
            </p:txBody>
          </p:sp>
        </p:grpSp>
      </p:grpSp>
      <p:sp>
        <p:nvSpPr>
          <p:cNvPr id="143" name="TextBox 142">
            <a:extLst>
              <a:ext uri="{FF2B5EF4-FFF2-40B4-BE49-F238E27FC236}">
                <a16:creationId xmlns:a16="http://schemas.microsoft.com/office/drawing/2014/main" id="{586B616A-1BFA-48CA-ACF2-4A909F79C734}"/>
              </a:ext>
            </a:extLst>
          </p:cNvPr>
          <p:cNvSpPr txBox="1"/>
          <p:nvPr/>
        </p:nvSpPr>
        <p:spPr>
          <a:xfrm>
            <a:off x="128107" y="5806680"/>
            <a:ext cx="2545789" cy="738664"/>
          </a:xfrm>
          <a:prstGeom prst="rect">
            <a:avLst/>
          </a:prstGeom>
          <a:noFill/>
        </p:spPr>
        <p:txBody>
          <a:bodyPr wrap="square" rtlCol="0">
            <a:spAutoFit/>
          </a:bodyPr>
          <a:lstStyle/>
          <a:p>
            <a:r>
              <a:rPr lang="en-IN" sz="1400" b="1" i="1" dirty="0"/>
              <a:t>Source: Department of Biotechnology, Ministry of Science and Technology, GOI</a:t>
            </a:r>
          </a:p>
        </p:txBody>
      </p:sp>
      <p:grpSp>
        <p:nvGrpSpPr>
          <p:cNvPr id="71" name="Group 70">
            <a:extLst>
              <a:ext uri="{FF2B5EF4-FFF2-40B4-BE49-F238E27FC236}">
                <a16:creationId xmlns:a16="http://schemas.microsoft.com/office/drawing/2014/main" id="{0E3333C5-B3E2-4220-91CC-82A6F2D45603}"/>
              </a:ext>
            </a:extLst>
          </p:cNvPr>
          <p:cNvGrpSpPr/>
          <p:nvPr/>
        </p:nvGrpSpPr>
        <p:grpSpPr>
          <a:xfrm>
            <a:off x="250062" y="1909253"/>
            <a:ext cx="3612184" cy="694304"/>
            <a:chOff x="-2827214" y="1549726"/>
            <a:chExt cx="3612184" cy="694304"/>
          </a:xfrm>
        </p:grpSpPr>
        <p:sp>
          <p:nvSpPr>
            <p:cNvPr id="81" name="TextBox 80">
              <a:extLst>
                <a:ext uri="{FF2B5EF4-FFF2-40B4-BE49-F238E27FC236}">
                  <a16:creationId xmlns:a16="http://schemas.microsoft.com/office/drawing/2014/main" id="{D260EBFB-703D-4BDC-AB2E-5CD4B1B8CCE9}"/>
                </a:ext>
              </a:extLst>
            </p:cNvPr>
            <p:cNvSpPr txBox="1"/>
            <p:nvPr/>
          </p:nvSpPr>
          <p:spPr>
            <a:xfrm>
              <a:off x="-1487122" y="1549726"/>
              <a:ext cx="869574" cy="261610"/>
            </a:xfrm>
            <a:prstGeom prst="rect">
              <a:avLst/>
            </a:prstGeom>
            <a:solidFill>
              <a:schemeClr val="bg1">
                <a:lumMod val="95000"/>
              </a:schemeClr>
            </a:solidFill>
            <a:ln>
              <a:solidFill>
                <a:schemeClr val="tx1"/>
              </a:solidFill>
              <a:prstDash val="dashDot"/>
            </a:ln>
          </p:spPr>
          <p:txBody>
            <a:bodyPr wrap="square" rtlCol="0">
              <a:spAutoFit/>
            </a:bodyPr>
            <a:lstStyle/>
            <a:p>
              <a:pPr algn="ctr"/>
              <a:r>
                <a:rPr lang="en-IN" sz="1050" b="1" dirty="0"/>
                <a:t>North India: </a:t>
              </a:r>
            </a:p>
          </p:txBody>
        </p:sp>
        <p:sp>
          <p:nvSpPr>
            <p:cNvPr id="82" name="TextBox 81">
              <a:extLst>
                <a:ext uri="{FF2B5EF4-FFF2-40B4-BE49-F238E27FC236}">
                  <a16:creationId xmlns:a16="http://schemas.microsoft.com/office/drawing/2014/main" id="{551C3187-D6C2-45A0-9C1A-FAEB957C4FAE}"/>
                </a:ext>
              </a:extLst>
            </p:cNvPr>
            <p:cNvSpPr txBox="1"/>
            <p:nvPr/>
          </p:nvSpPr>
          <p:spPr>
            <a:xfrm>
              <a:off x="-2827214" y="1828532"/>
              <a:ext cx="3612184" cy="415498"/>
            </a:xfrm>
            <a:prstGeom prst="rect">
              <a:avLst/>
            </a:prstGeom>
            <a:solidFill>
              <a:srgbClr val="C00000"/>
            </a:solidFill>
            <a:ln>
              <a:solidFill>
                <a:schemeClr val="tx1"/>
              </a:solidFill>
              <a:prstDash val="dashDot"/>
            </a:ln>
          </p:spPr>
          <p:txBody>
            <a:bodyPr wrap="square" rtlCol="0">
              <a:spAutoFit/>
            </a:bodyPr>
            <a:lstStyle/>
            <a:p>
              <a:r>
                <a:rPr lang="en-IN" sz="1050" b="1" dirty="0">
                  <a:solidFill>
                    <a:schemeClr val="bg1"/>
                  </a:solidFill>
                </a:rPr>
                <a:t>Joginder Nagar, Shimla, Chandigarh, </a:t>
              </a:r>
              <a:r>
                <a:rPr lang="en-IN" sz="1050" b="1" dirty="0" err="1">
                  <a:solidFill>
                    <a:schemeClr val="bg1"/>
                  </a:solidFill>
                </a:rPr>
                <a:t>Pantnagar</a:t>
              </a:r>
              <a:r>
                <a:rPr lang="en-IN" sz="1050" b="1" dirty="0">
                  <a:solidFill>
                    <a:schemeClr val="bg1"/>
                  </a:solidFill>
                </a:rPr>
                <a:t>, Alwar, Jaipur, Jodhpur and Sohna</a:t>
              </a:r>
            </a:p>
          </p:txBody>
        </p:sp>
      </p:grpSp>
      <p:grpSp>
        <p:nvGrpSpPr>
          <p:cNvPr id="73" name="Group 72">
            <a:extLst>
              <a:ext uri="{FF2B5EF4-FFF2-40B4-BE49-F238E27FC236}">
                <a16:creationId xmlns:a16="http://schemas.microsoft.com/office/drawing/2014/main" id="{8946F9CB-D5B8-47B2-A4EB-57001C02CA33}"/>
              </a:ext>
            </a:extLst>
          </p:cNvPr>
          <p:cNvGrpSpPr/>
          <p:nvPr/>
        </p:nvGrpSpPr>
        <p:grpSpPr>
          <a:xfrm>
            <a:off x="4444180" y="4032149"/>
            <a:ext cx="2248296" cy="515526"/>
            <a:chOff x="6177440" y="879524"/>
            <a:chExt cx="2248296" cy="515526"/>
          </a:xfrm>
        </p:grpSpPr>
        <p:sp>
          <p:nvSpPr>
            <p:cNvPr id="141" name="TextBox 140">
              <a:extLst>
                <a:ext uri="{FF2B5EF4-FFF2-40B4-BE49-F238E27FC236}">
                  <a16:creationId xmlns:a16="http://schemas.microsoft.com/office/drawing/2014/main" id="{363DD51B-1C1B-4BE4-8415-267BEFFC5276}"/>
                </a:ext>
              </a:extLst>
            </p:cNvPr>
            <p:cNvSpPr txBox="1"/>
            <p:nvPr/>
          </p:nvSpPr>
          <p:spPr>
            <a:xfrm>
              <a:off x="6792483" y="879524"/>
              <a:ext cx="869574" cy="261610"/>
            </a:xfrm>
            <a:prstGeom prst="rect">
              <a:avLst/>
            </a:prstGeom>
            <a:solidFill>
              <a:schemeClr val="bg1">
                <a:lumMod val="95000"/>
              </a:schemeClr>
            </a:solidFill>
            <a:ln>
              <a:solidFill>
                <a:schemeClr val="tx1"/>
              </a:solidFill>
              <a:prstDash val="dashDot"/>
            </a:ln>
          </p:spPr>
          <p:txBody>
            <a:bodyPr wrap="square" rtlCol="0">
              <a:spAutoFit/>
            </a:bodyPr>
            <a:lstStyle/>
            <a:p>
              <a:pPr algn="ctr"/>
              <a:r>
                <a:rPr lang="en-IN" sz="1050" b="1" dirty="0"/>
                <a:t>East India: </a:t>
              </a:r>
            </a:p>
          </p:txBody>
        </p:sp>
        <p:sp>
          <p:nvSpPr>
            <p:cNvPr id="142" name="TextBox 141">
              <a:extLst>
                <a:ext uri="{FF2B5EF4-FFF2-40B4-BE49-F238E27FC236}">
                  <a16:creationId xmlns:a16="http://schemas.microsoft.com/office/drawing/2014/main" id="{A16B244B-8436-4443-A11F-85AD56A2DD09}"/>
                </a:ext>
              </a:extLst>
            </p:cNvPr>
            <p:cNvSpPr txBox="1"/>
            <p:nvPr/>
          </p:nvSpPr>
          <p:spPr>
            <a:xfrm>
              <a:off x="6177440" y="1141134"/>
              <a:ext cx="2248296" cy="253916"/>
            </a:xfrm>
            <a:prstGeom prst="rect">
              <a:avLst/>
            </a:prstGeom>
            <a:solidFill>
              <a:srgbClr val="C00000"/>
            </a:solidFill>
            <a:ln>
              <a:solidFill>
                <a:schemeClr val="tx1"/>
              </a:solidFill>
              <a:prstDash val="dashDot"/>
            </a:ln>
          </p:spPr>
          <p:txBody>
            <a:bodyPr wrap="square" rtlCol="0">
              <a:spAutoFit/>
            </a:bodyPr>
            <a:lstStyle/>
            <a:p>
              <a:pPr algn="ctr"/>
              <a:r>
                <a:rPr lang="en-IN" sz="1050" b="1" dirty="0">
                  <a:solidFill>
                    <a:schemeClr val="bg1"/>
                  </a:solidFill>
                </a:rPr>
                <a:t>Midnapore, Konark, Bhubaneswar</a:t>
              </a:r>
            </a:p>
          </p:txBody>
        </p:sp>
      </p:grpSp>
      <p:grpSp>
        <p:nvGrpSpPr>
          <p:cNvPr id="72" name="Group 71">
            <a:extLst>
              <a:ext uri="{FF2B5EF4-FFF2-40B4-BE49-F238E27FC236}">
                <a16:creationId xmlns:a16="http://schemas.microsoft.com/office/drawing/2014/main" id="{30D58D20-B749-4990-AE5C-454E579CA245}"/>
              </a:ext>
            </a:extLst>
          </p:cNvPr>
          <p:cNvGrpSpPr/>
          <p:nvPr/>
        </p:nvGrpSpPr>
        <p:grpSpPr>
          <a:xfrm>
            <a:off x="3113654" y="5284000"/>
            <a:ext cx="3219071" cy="677455"/>
            <a:chOff x="5226382" y="1048240"/>
            <a:chExt cx="3219071" cy="677455"/>
          </a:xfrm>
        </p:grpSpPr>
        <p:sp>
          <p:nvSpPr>
            <p:cNvPr id="79" name="TextBox 78">
              <a:extLst>
                <a:ext uri="{FF2B5EF4-FFF2-40B4-BE49-F238E27FC236}">
                  <a16:creationId xmlns:a16="http://schemas.microsoft.com/office/drawing/2014/main" id="{EC213D74-2E8E-45BF-8E78-BA5C4623A8C4}"/>
                </a:ext>
              </a:extLst>
            </p:cNvPr>
            <p:cNvSpPr txBox="1"/>
            <p:nvPr/>
          </p:nvSpPr>
          <p:spPr>
            <a:xfrm>
              <a:off x="6163251" y="1048240"/>
              <a:ext cx="869574" cy="261610"/>
            </a:xfrm>
            <a:prstGeom prst="rect">
              <a:avLst/>
            </a:prstGeom>
            <a:solidFill>
              <a:schemeClr val="bg1">
                <a:lumMod val="95000"/>
              </a:schemeClr>
            </a:solidFill>
            <a:ln>
              <a:solidFill>
                <a:schemeClr val="tx1"/>
              </a:solidFill>
              <a:prstDash val="dashDot"/>
            </a:ln>
          </p:spPr>
          <p:txBody>
            <a:bodyPr wrap="square" rtlCol="0">
              <a:spAutoFit/>
            </a:bodyPr>
            <a:lstStyle/>
            <a:p>
              <a:pPr algn="ctr"/>
              <a:r>
                <a:rPr lang="en-IN" sz="1050" b="1" dirty="0"/>
                <a:t>South India: </a:t>
              </a:r>
            </a:p>
          </p:txBody>
        </p:sp>
        <p:sp>
          <p:nvSpPr>
            <p:cNvPr id="80" name="TextBox 79">
              <a:extLst>
                <a:ext uri="{FF2B5EF4-FFF2-40B4-BE49-F238E27FC236}">
                  <a16:creationId xmlns:a16="http://schemas.microsoft.com/office/drawing/2014/main" id="{2EF11017-E020-4C15-8766-79CBB1EEA94B}"/>
                </a:ext>
              </a:extLst>
            </p:cNvPr>
            <p:cNvSpPr txBox="1"/>
            <p:nvPr/>
          </p:nvSpPr>
          <p:spPr>
            <a:xfrm>
              <a:off x="5226382" y="1310197"/>
              <a:ext cx="3219071" cy="415498"/>
            </a:xfrm>
            <a:prstGeom prst="rect">
              <a:avLst/>
            </a:prstGeom>
            <a:solidFill>
              <a:srgbClr val="C00000"/>
            </a:solidFill>
            <a:ln>
              <a:solidFill>
                <a:schemeClr val="tx1"/>
              </a:solidFill>
              <a:prstDash val="dashDot"/>
            </a:ln>
          </p:spPr>
          <p:txBody>
            <a:bodyPr wrap="square" rtlCol="0">
              <a:spAutoFit/>
            </a:bodyPr>
            <a:lstStyle/>
            <a:p>
              <a:pPr algn="ctr"/>
              <a:r>
                <a:rPr lang="en-IN" sz="1050" b="1" dirty="0">
                  <a:solidFill>
                    <a:schemeClr val="bg1"/>
                  </a:solidFill>
                </a:rPr>
                <a:t>Hyderabad, Visakhapatnam, Bengaluru, Chennai, Pondicherry, Madurai, Kochi, and Karwar</a:t>
              </a:r>
            </a:p>
          </p:txBody>
        </p:sp>
      </p:grpSp>
      <p:grpSp>
        <p:nvGrpSpPr>
          <p:cNvPr id="74" name="Group 73">
            <a:extLst>
              <a:ext uri="{FF2B5EF4-FFF2-40B4-BE49-F238E27FC236}">
                <a16:creationId xmlns:a16="http://schemas.microsoft.com/office/drawing/2014/main" id="{446723FE-DF16-4EAB-BD0E-010FB3DCB8BF}"/>
              </a:ext>
            </a:extLst>
          </p:cNvPr>
          <p:cNvGrpSpPr/>
          <p:nvPr/>
        </p:nvGrpSpPr>
        <p:grpSpPr>
          <a:xfrm>
            <a:off x="253149" y="4125448"/>
            <a:ext cx="2644292" cy="662961"/>
            <a:chOff x="2379979" y="-359282"/>
            <a:chExt cx="2644292" cy="662961"/>
          </a:xfrm>
        </p:grpSpPr>
        <p:sp>
          <p:nvSpPr>
            <p:cNvPr id="75" name="TextBox 74">
              <a:extLst>
                <a:ext uri="{FF2B5EF4-FFF2-40B4-BE49-F238E27FC236}">
                  <a16:creationId xmlns:a16="http://schemas.microsoft.com/office/drawing/2014/main" id="{627FB095-7A4C-4DD5-BA85-7BC14E0F6DBC}"/>
                </a:ext>
              </a:extLst>
            </p:cNvPr>
            <p:cNvSpPr txBox="1"/>
            <p:nvPr/>
          </p:nvSpPr>
          <p:spPr>
            <a:xfrm>
              <a:off x="3183381" y="-359282"/>
              <a:ext cx="869574" cy="261610"/>
            </a:xfrm>
            <a:prstGeom prst="rect">
              <a:avLst/>
            </a:prstGeom>
            <a:solidFill>
              <a:schemeClr val="bg1">
                <a:lumMod val="95000"/>
              </a:schemeClr>
            </a:solidFill>
            <a:ln>
              <a:solidFill>
                <a:schemeClr val="tx1"/>
              </a:solidFill>
              <a:prstDash val="dashDot"/>
            </a:ln>
          </p:spPr>
          <p:txBody>
            <a:bodyPr wrap="square" rtlCol="0">
              <a:spAutoFit/>
            </a:bodyPr>
            <a:lstStyle/>
            <a:p>
              <a:pPr algn="ctr"/>
              <a:r>
                <a:rPr lang="en-IN" sz="1050" b="1" dirty="0"/>
                <a:t>West India: </a:t>
              </a:r>
            </a:p>
          </p:txBody>
        </p:sp>
        <p:sp>
          <p:nvSpPr>
            <p:cNvPr id="76" name="TextBox 75">
              <a:extLst>
                <a:ext uri="{FF2B5EF4-FFF2-40B4-BE49-F238E27FC236}">
                  <a16:creationId xmlns:a16="http://schemas.microsoft.com/office/drawing/2014/main" id="{D2EF17B7-7CEE-4A74-9993-20ECFFE08CEA}"/>
                </a:ext>
              </a:extLst>
            </p:cNvPr>
            <p:cNvSpPr txBox="1"/>
            <p:nvPr/>
          </p:nvSpPr>
          <p:spPr>
            <a:xfrm>
              <a:off x="2379979" y="-111819"/>
              <a:ext cx="2644292" cy="415498"/>
            </a:xfrm>
            <a:prstGeom prst="rect">
              <a:avLst/>
            </a:prstGeom>
            <a:solidFill>
              <a:srgbClr val="C00000"/>
            </a:solidFill>
            <a:ln>
              <a:solidFill>
                <a:schemeClr val="tx1"/>
              </a:solidFill>
              <a:prstDash val="dashDot"/>
            </a:ln>
          </p:spPr>
          <p:txBody>
            <a:bodyPr wrap="square" rtlCol="0">
              <a:spAutoFit/>
            </a:bodyPr>
            <a:lstStyle/>
            <a:p>
              <a:pPr algn="ctr"/>
              <a:r>
                <a:rPr lang="en-IN" sz="1050" b="1" dirty="0">
                  <a:solidFill>
                    <a:schemeClr val="bg1"/>
                  </a:solidFill>
                </a:rPr>
                <a:t>Gandhinagar, Jamnagar, Anand, Baroda, Ahmedabad, Pune and Aurangabad</a:t>
              </a:r>
            </a:p>
          </p:txBody>
        </p:sp>
      </p:grpSp>
      <p:grpSp>
        <p:nvGrpSpPr>
          <p:cNvPr id="155" name="Group 154">
            <a:extLst>
              <a:ext uri="{FF2B5EF4-FFF2-40B4-BE49-F238E27FC236}">
                <a16:creationId xmlns:a16="http://schemas.microsoft.com/office/drawing/2014/main" id="{9F786C84-4A0D-4CD4-B4EF-01EAC093FF96}"/>
              </a:ext>
            </a:extLst>
          </p:cNvPr>
          <p:cNvGrpSpPr/>
          <p:nvPr/>
        </p:nvGrpSpPr>
        <p:grpSpPr>
          <a:xfrm>
            <a:off x="7212662" y="1972453"/>
            <a:ext cx="4500836" cy="400110"/>
            <a:chOff x="7277992" y="1531581"/>
            <a:chExt cx="4500836" cy="400110"/>
          </a:xfrm>
        </p:grpSpPr>
        <p:sp>
          <p:nvSpPr>
            <p:cNvPr id="146" name="TextBox 145">
              <a:extLst>
                <a:ext uri="{FF2B5EF4-FFF2-40B4-BE49-F238E27FC236}">
                  <a16:creationId xmlns:a16="http://schemas.microsoft.com/office/drawing/2014/main" id="{4525B041-8BC0-44F6-9467-9D54141FB796}"/>
                </a:ext>
              </a:extLst>
            </p:cNvPr>
            <p:cNvSpPr txBox="1"/>
            <p:nvPr/>
          </p:nvSpPr>
          <p:spPr>
            <a:xfrm>
              <a:off x="7277992" y="1543034"/>
              <a:ext cx="418704" cy="369332"/>
            </a:xfrm>
            <a:prstGeom prst="rect">
              <a:avLst/>
            </a:prstGeom>
            <a:noFill/>
          </p:spPr>
          <p:txBody>
            <a:bodyPr wrap="square" rtlCol="0" anchor="b">
              <a:spAutoFit/>
            </a:bodyPr>
            <a:lstStyle/>
            <a:p>
              <a:pPr algn="r"/>
              <a:r>
                <a:rPr lang="en-US" b="1" dirty="0"/>
                <a:t>01</a:t>
              </a:r>
            </a:p>
          </p:txBody>
        </p:sp>
        <p:sp>
          <p:nvSpPr>
            <p:cNvPr id="150" name="TextBox 149">
              <a:extLst>
                <a:ext uri="{FF2B5EF4-FFF2-40B4-BE49-F238E27FC236}">
                  <a16:creationId xmlns:a16="http://schemas.microsoft.com/office/drawing/2014/main" id="{828808EB-0258-4C76-82ED-6251C6A1968D}"/>
                </a:ext>
              </a:extLst>
            </p:cNvPr>
            <p:cNvSpPr txBox="1"/>
            <p:nvPr/>
          </p:nvSpPr>
          <p:spPr>
            <a:xfrm>
              <a:off x="7706302" y="1531581"/>
              <a:ext cx="4072526" cy="400110"/>
            </a:xfrm>
            <a:prstGeom prst="rect">
              <a:avLst/>
            </a:prstGeom>
            <a:noFill/>
          </p:spPr>
          <p:txBody>
            <a:bodyPr wrap="square" rtlCol="0">
              <a:spAutoFit/>
            </a:bodyPr>
            <a:lstStyle/>
            <a:p>
              <a:r>
                <a:rPr lang="en-IN" sz="2000" b="1" dirty="0">
                  <a:solidFill>
                    <a:schemeClr val="tx2"/>
                  </a:solidFill>
                </a:rPr>
                <a:t>Genome Valley</a:t>
              </a:r>
              <a:r>
                <a:rPr lang="en-IN" sz="2000" dirty="0"/>
                <a:t>, </a:t>
              </a:r>
              <a:r>
                <a:rPr lang="en-IN" sz="2000" b="1" dirty="0"/>
                <a:t>Telangana</a:t>
              </a:r>
            </a:p>
          </p:txBody>
        </p:sp>
      </p:grpSp>
      <p:grpSp>
        <p:nvGrpSpPr>
          <p:cNvPr id="156" name="Group 155">
            <a:extLst>
              <a:ext uri="{FF2B5EF4-FFF2-40B4-BE49-F238E27FC236}">
                <a16:creationId xmlns:a16="http://schemas.microsoft.com/office/drawing/2014/main" id="{2A094120-82B2-4A66-A20F-09D36FDF5509}"/>
              </a:ext>
            </a:extLst>
          </p:cNvPr>
          <p:cNvGrpSpPr/>
          <p:nvPr/>
        </p:nvGrpSpPr>
        <p:grpSpPr>
          <a:xfrm>
            <a:off x="7222268" y="2839508"/>
            <a:ext cx="4509241" cy="646331"/>
            <a:chOff x="7287598" y="2398636"/>
            <a:chExt cx="4509241" cy="646331"/>
          </a:xfrm>
        </p:grpSpPr>
        <p:sp>
          <p:nvSpPr>
            <p:cNvPr id="145" name="TextBox 144">
              <a:extLst>
                <a:ext uri="{FF2B5EF4-FFF2-40B4-BE49-F238E27FC236}">
                  <a16:creationId xmlns:a16="http://schemas.microsoft.com/office/drawing/2014/main" id="{9C1075E6-1B34-452B-976A-3B1287AA89C3}"/>
                </a:ext>
              </a:extLst>
            </p:cNvPr>
            <p:cNvSpPr txBox="1"/>
            <p:nvPr/>
          </p:nvSpPr>
          <p:spPr>
            <a:xfrm>
              <a:off x="7287598" y="2514167"/>
              <a:ext cx="418704" cy="369332"/>
            </a:xfrm>
            <a:prstGeom prst="rect">
              <a:avLst/>
            </a:prstGeom>
            <a:noFill/>
          </p:spPr>
          <p:txBody>
            <a:bodyPr wrap="none" rtlCol="0" anchor="b">
              <a:spAutoFit/>
            </a:bodyPr>
            <a:lstStyle/>
            <a:p>
              <a:pPr algn="r"/>
              <a:r>
                <a:rPr lang="en-US" b="1" dirty="0"/>
                <a:t>02</a:t>
              </a:r>
            </a:p>
          </p:txBody>
        </p:sp>
        <p:sp>
          <p:nvSpPr>
            <p:cNvPr id="151" name="TextBox 150">
              <a:extLst>
                <a:ext uri="{FF2B5EF4-FFF2-40B4-BE49-F238E27FC236}">
                  <a16:creationId xmlns:a16="http://schemas.microsoft.com/office/drawing/2014/main" id="{C7D44AA3-D842-4B86-9D7E-B784176C6CB3}"/>
                </a:ext>
              </a:extLst>
            </p:cNvPr>
            <p:cNvSpPr txBox="1"/>
            <p:nvPr/>
          </p:nvSpPr>
          <p:spPr>
            <a:xfrm>
              <a:off x="7724313" y="2398636"/>
              <a:ext cx="4072526" cy="646331"/>
            </a:xfrm>
            <a:prstGeom prst="rect">
              <a:avLst/>
            </a:prstGeom>
            <a:noFill/>
          </p:spPr>
          <p:txBody>
            <a:bodyPr wrap="square" rtlCol="0">
              <a:spAutoFit/>
            </a:bodyPr>
            <a:lstStyle/>
            <a:p>
              <a:r>
                <a:rPr lang="en-IN" b="1" dirty="0">
                  <a:solidFill>
                    <a:schemeClr val="tx2"/>
                  </a:solidFill>
                </a:rPr>
                <a:t>Bangalore Life Sciences Cluster, </a:t>
              </a:r>
              <a:r>
                <a:rPr lang="en-IN" b="1" dirty="0"/>
                <a:t>Karnataka</a:t>
              </a:r>
            </a:p>
          </p:txBody>
        </p:sp>
      </p:grpSp>
      <p:grpSp>
        <p:nvGrpSpPr>
          <p:cNvPr id="157" name="Group 156">
            <a:extLst>
              <a:ext uri="{FF2B5EF4-FFF2-40B4-BE49-F238E27FC236}">
                <a16:creationId xmlns:a16="http://schemas.microsoft.com/office/drawing/2014/main" id="{05828923-C2A9-4911-9A56-0E6FD21FA14F}"/>
              </a:ext>
            </a:extLst>
          </p:cNvPr>
          <p:cNvGrpSpPr/>
          <p:nvPr/>
        </p:nvGrpSpPr>
        <p:grpSpPr>
          <a:xfrm>
            <a:off x="7240279" y="4037941"/>
            <a:ext cx="4473219" cy="402978"/>
            <a:chOff x="7305609" y="3597069"/>
            <a:chExt cx="4473219" cy="402978"/>
          </a:xfrm>
        </p:grpSpPr>
        <p:sp>
          <p:nvSpPr>
            <p:cNvPr id="149" name="TextBox 148">
              <a:extLst>
                <a:ext uri="{FF2B5EF4-FFF2-40B4-BE49-F238E27FC236}">
                  <a16:creationId xmlns:a16="http://schemas.microsoft.com/office/drawing/2014/main" id="{0BF1525F-0996-48A0-A996-466AE17DB41D}"/>
                </a:ext>
              </a:extLst>
            </p:cNvPr>
            <p:cNvSpPr txBox="1"/>
            <p:nvPr/>
          </p:nvSpPr>
          <p:spPr>
            <a:xfrm>
              <a:off x="7305609" y="3630715"/>
              <a:ext cx="418704" cy="369332"/>
            </a:xfrm>
            <a:prstGeom prst="rect">
              <a:avLst/>
            </a:prstGeom>
            <a:noFill/>
          </p:spPr>
          <p:txBody>
            <a:bodyPr wrap="none" rtlCol="0" anchor="b">
              <a:spAutoFit/>
            </a:bodyPr>
            <a:lstStyle/>
            <a:p>
              <a:pPr algn="r"/>
              <a:r>
                <a:rPr lang="en-US" b="1" dirty="0"/>
                <a:t>03</a:t>
              </a:r>
            </a:p>
          </p:txBody>
        </p:sp>
        <p:sp>
          <p:nvSpPr>
            <p:cNvPr id="152" name="TextBox 151">
              <a:extLst>
                <a:ext uri="{FF2B5EF4-FFF2-40B4-BE49-F238E27FC236}">
                  <a16:creationId xmlns:a16="http://schemas.microsoft.com/office/drawing/2014/main" id="{24A5816E-027A-4598-A766-C2577C105534}"/>
                </a:ext>
              </a:extLst>
            </p:cNvPr>
            <p:cNvSpPr txBox="1"/>
            <p:nvPr/>
          </p:nvSpPr>
          <p:spPr>
            <a:xfrm>
              <a:off x="7706302" y="3597069"/>
              <a:ext cx="4072526" cy="369332"/>
            </a:xfrm>
            <a:prstGeom prst="rect">
              <a:avLst/>
            </a:prstGeom>
            <a:noFill/>
          </p:spPr>
          <p:txBody>
            <a:bodyPr wrap="square" rtlCol="0">
              <a:spAutoFit/>
            </a:bodyPr>
            <a:lstStyle/>
            <a:p>
              <a:r>
                <a:rPr lang="en-IN" b="1" dirty="0">
                  <a:solidFill>
                    <a:schemeClr val="tx2"/>
                  </a:solidFill>
                </a:rPr>
                <a:t>Pune Bio Cluster</a:t>
              </a:r>
              <a:r>
                <a:rPr lang="en-IN" b="1" dirty="0"/>
                <a:t>, Maharashtra</a:t>
              </a:r>
            </a:p>
          </p:txBody>
        </p:sp>
      </p:grpSp>
      <p:grpSp>
        <p:nvGrpSpPr>
          <p:cNvPr id="158" name="Group 157">
            <a:extLst>
              <a:ext uri="{FF2B5EF4-FFF2-40B4-BE49-F238E27FC236}">
                <a16:creationId xmlns:a16="http://schemas.microsoft.com/office/drawing/2014/main" id="{4516AAE3-64C2-4089-9F1F-CF6331B95572}"/>
              </a:ext>
            </a:extLst>
          </p:cNvPr>
          <p:cNvGrpSpPr/>
          <p:nvPr/>
        </p:nvGrpSpPr>
        <p:grpSpPr>
          <a:xfrm>
            <a:off x="7212662" y="4862062"/>
            <a:ext cx="4442967" cy="646331"/>
            <a:chOff x="7277992" y="4421190"/>
            <a:chExt cx="4442967" cy="646331"/>
          </a:xfrm>
        </p:grpSpPr>
        <p:sp>
          <p:nvSpPr>
            <p:cNvPr id="147" name="TextBox 146">
              <a:extLst>
                <a:ext uri="{FF2B5EF4-FFF2-40B4-BE49-F238E27FC236}">
                  <a16:creationId xmlns:a16="http://schemas.microsoft.com/office/drawing/2014/main" id="{5B8D9307-1659-4998-9C22-B2536D1C514C}"/>
                </a:ext>
              </a:extLst>
            </p:cNvPr>
            <p:cNvSpPr txBox="1"/>
            <p:nvPr/>
          </p:nvSpPr>
          <p:spPr>
            <a:xfrm>
              <a:off x="7277992" y="4520355"/>
              <a:ext cx="418704" cy="369332"/>
            </a:xfrm>
            <a:prstGeom prst="rect">
              <a:avLst/>
            </a:prstGeom>
            <a:noFill/>
          </p:spPr>
          <p:txBody>
            <a:bodyPr wrap="none" rtlCol="0" anchor="b">
              <a:spAutoFit/>
            </a:bodyPr>
            <a:lstStyle/>
            <a:p>
              <a:pPr algn="r"/>
              <a:r>
                <a:rPr lang="en-US" b="1" dirty="0"/>
                <a:t>04</a:t>
              </a:r>
            </a:p>
          </p:txBody>
        </p:sp>
        <p:sp>
          <p:nvSpPr>
            <p:cNvPr id="153" name="TextBox 152">
              <a:extLst>
                <a:ext uri="{FF2B5EF4-FFF2-40B4-BE49-F238E27FC236}">
                  <a16:creationId xmlns:a16="http://schemas.microsoft.com/office/drawing/2014/main" id="{41E4E449-D7DE-4862-A07C-F744622A861F}"/>
                </a:ext>
              </a:extLst>
            </p:cNvPr>
            <p:cNvSpPr txBox="1"/>
            <p:nvPr/>
          </p:nvSpPr>
          <p:spPr>
            <a:xfrm>
              <a:off x="7648433" y="4421190"/>
              <a:ext cx="4072526" cy="646331"/>
            </a:xfrm>
            <a:prstGeom prst="rect">
              <a:avLst/>
            </a:prstGeom>
            <a:noFill/>
          </p:spPr>
          <p:txBody>
            <a:bodyPr wrap="square" rtlCol="0">
              <a:spAutoFit/>
            </a:bodyPr>
            <a:lstStyle/>
            <a:p>
              <a:r>
                <a:rPr lang="en-US" b="1" dirty="0">
                  <a:solidFill>
                    <a:schemeClr val="tx2"/>
                  </a:solidFill>
                </a:rPr>
                <a:t>The Systems Medicine Cluster (</a:t>
              </a:r>
              <a:r>
                <a:rPr lang="en-US" b="1" dirty="0" err="1">
                  <a:solidFill>
                    <a:schemeClr val="tx2"/>
                  </a:solidFill>
                </a:rPr>
                <a:t>SyMeC</a:t>
              </a:r>
              <a:r>
                <a:rPr lang="en-US" b="1" dirty="0">
                  <a:solidFill>
                    <a:schemeClr val="tx2"/>
                  </a:solidFill>
                </a:rPr>
                <a:t>), </a:t>
              </a:r>
              <a:r>
                <a:rPr lang="en-US" b="1" dirty="0"/>
                <a:t>West Bengal</a:t>
              </a:r>
            </a:p>
          </p:txBody>
        </p:sp>
      </p:grpSp>
      <p:grpSp>
        <p:nvGrpSpPr>
          <p:cNvPr id="159" name="Group 158">
            <a:extLst>
              <a:ext uri="{FF2B5EF4-FFF2-40B4-BE49-F238E27FC236}">
                <a16:creationId xmlns:a16="http://schemas.microsoft.com/office/drawing/2014/main" id="{CF187C29-7D35-4261-884F-5EA24109975A}"/>
              </a:ext>
            </a:extLst>
          </p:cNvPr>
          <p:cNvGrpSpPr/>
          <p:nvPr/>
        </p:nvGrpSpPr>
        <p:grpSpPr>
          <a:xfrm>
            <a:off x="7212662" y="5910837"/>
            <a:ext cx="4442967" cy="426106"/>
            <a:chOff x="7277992" y="5469965"/>
            <a:chExt cx="4442967" cy="426106"/>
          </a:xfrm>
        </p:grpSpPr>
        <p:sp>
          <p:nvSpPr>
            <p:cNvPr id="148" name="TextBox 147">
              <a:extLst>
                <a:ext uri="{FF2B5EF4-FFF2-40B4-BE49-F238E27FC236}">
                  <a16:creationId xmlns:a16="http://schemas.microsoft.com/office/drawing/2014/main" id="{FD3CBDB7-1CAF-4836-BBC6-6008BF2DA3BE}"/>
                </a:ext>
              </a:extLst>
            </p:cNvPr>
            <p:cNvSpPr txBox="1"/>
            <p:nvPr/>
          </p:nvSpPr>
          <p:spPr>
            <a:xfrm>
              <a:off x="7277992" y="5469965"/>
              <a:ext cx="418704" cy="369332"/>
            </a:xfrm>
            <a:prstGeom prst="rect">
              <a:avLst/>
            </a:prstGeom>
            <a:noFill/>
          </p:spPr>
          <p:txBody>
            <a:bodyPr wrap="none" rtlCol="0" anchor="b">
              <a:spAutoFit/>
            </a:bodyPr>
            <a:lstStyle/>
            <a:p>
              <a:r>
                <a:rPr lang="en-US" b="1" dirty="0"/>
                <a:t>05</a:t>
              </a:r>
            </a:p>
          </p:txBody>
        </p:sp>
        <p:sp>
          <p:nvSpPr>
            <p:cNvPr id="154" name="TextBox 153">
              <a:extLst>
                <a:ext uri="{FF2B5EF4-FFF2-40B4-BE49-F238E27FC236}">
                  <a16:creationId xmlns:a16="http://schemas.microsoft.com/office/drawing/2014/main" id="{012E4761-D144-4E78-A14A-3DD7E4988303}"/>
                </a:ext>
              </a:extLst>
            </p:cNvPr>
            <p:cNvSpPr txBox="1"/>
            <p:nvPr/>
          </p:nvSpPr>
          <p:spPr>
            <a:xfrm>
              <a:off x="7648433" y="5526739"/>
              <a:ext cx="4072526" cy="369332"/>
            </a:xfrm>
            <a:prstGeom prst="rect">
              <a:avLst/>
            </a:prstGeom>
            <a:noFill/>
          </p:spPr>
          <p:txBody>
            <a:bodyPr wrap="square" rtlCol="0">
              <a:spAutoFit/>
            </a:bodyPr>
            <a:lstStyle/>
            <a:p>
              <a:r>
                <a:rPr lang="en-US" b="1" dirty="0">
                  <a:solidFill>
                    <a:schemeClr val="tx2"/>
                  </a:solidFill>
                </a:rPr>
                <a:t>NCR Biotech Science Cluster, </a:t>
              </a:r>
              <a:r>
                <a:rPr lang="en-US" b="1" dirty="0"/>
                <a:t>Delhi</a:t>
              </a:r>
            </a:p>
          </p:txBody>
        </p:sp>
      </p:grpSp>
      <p:pic>
        <p:nvPicPr>
          <p:cNvPr id="97" name="Image1">
            <a:extLst>
              <a:ext uri="{FF2B5EF4-FFF2-40B4-BE49-F238E27FC236}">
                <a16:creationId xmlns:a16="http://schemas.microsoft.com/office/drawing/2014/main" id="{9837D8E8-7947-473E-AE88-259B278A5813}"/>
              </a:ext>
            </a:extLst>
          </p:cNvPr>
          <p:cNvPicPr/>
          <p:nvPr/>
        </p:nvPicPr>
        <p:blipFill>
          <a:blip r:embed="rId3">
            <a:lum/>
            <a:alphaModFix/>
          </a:blip>
          <a:srcRect/>
          <a:stretch>
            <a:fillRect/>
          </a:stretch>
        </p:blipFill>
        <p:spPr>
          <a:xfrm>
            <a:off x="9422461" y="177682"/>
            <a:ext cx="2467255" cy="842963"/>
          </a:xfrm>
          <a:prstGeom prst="rect">
            <a:avLst/>
          </a:prstGeom>
        </p:spPr>
      </p:pic>
      <p:pic>
        <p:nvPicPr>
          <p:cNvPr id="98" name="Picture 97" descr="A close up of a logo&#10;&#10;Description automatically generated">
            <a:extLst>
              <a:ext uri="{FF2B5EF4-FFF2-40B4-BE49-F238E27FC236}">
                <a16:creationId xmlns:a16="http://schemas.microsoft.com/office/drawing/2014/main" id="{DD7CE855-A624-4AE5-9C7A-3D6263CDD2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46926" y="99205"/>
            <a:ext cx="939627" cy="921440"/>
          </a:xfrm>
          <a:prstGeom prst="rect">
            <a:avLst/>
          </a:prstGeom>
        </p:spPr>
      </p:pic>
    </p:spTree>
    <p:extLst>
      <p:ext uri="{BB962C8B-B14F-4D97-AF65-F5344CB8AC3E}">
        <p14:creationId xmlns:p14="http://schemas.microsoft.com/office/powerpoint/2010/main" val="2224762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63A5E-19FD-48E3-BE8E-C6C8F381C097}"/>
              </a:ext>
            </a:extLst>
          </p:cNvPr>
          <p:cNvSpPr>
            <a:spLocks noGrp="1"/>
          </p:cNvSpPr>
          <p:nvPr>
            <p:ph type="title"/>
          </p:nvPr>
        </p:nvSpPr>
        <p:spPr>
          <a:xfrm>
            <a:off x="238152" y="1071884"/>
            <a:ext cx="12001912" cy="844061"/>
          </a:xfrm>
        </p:spPr>
        <p:txBody>
          <a:bodyPr>
            <a:normAutofit fontScale="90000"/>
          </a:bodyPr>
          <a:lstStyle/>
          <a:p>
            <a:r>
              <a:rPr lang="en-IN" dirty="0"/>
              <a:t>Indian Biotechnology Sector: </a:t>
            </a:r>
            <a:r>
              <a:rPr lang="en-IN" sz="2700" dirty="0">
                <a:solidFill>
                  <a:schemeClr val="tx2"/>
                </a:solidFill>
              </a:rPr>
              <a:t>Biotech Clusters: Example: Genome Valley</a:t>
            </a:r>
            <a:endParaRPr lang="en-IN" sz="2700" dirty="0"/>
          </a:p>
        </p:txBody>
      </p:sp>
      <p:sp>
        <p:nvSpPr>
          <p:cNvPr id="4" name="Slide Number Placeholder 3">
            <a:extLst>
              <a:ext uri="{FF2B5EF4-FFF2-40B4-BE49-F238E27FC236}">
                <a16:creationId xmlns:a16="http://schemas.microsoft.com/office/drawing/2014/main" id="{2D83BA2C-7C37-4BF5-A80E-B40A264DE4F6}"/>
              </a:ext>
            </a:extLst>
          </p:cNvPr>
          <p:cNvSpPr>
            <a:spLocks noGrp="1"/>
          </p:cNvSpPr>
          <p:nvPr>
            <p:ph type="sldNum" sz="quarter" idx="12"/>
          </p:nvPr>
        </p:nvSpPr>
        <p:spPr>
          <a:xfrm>
            <a:off x="9368245" y="6335060"/>
            <a:ext cx="2743200" cy="365125"/>
          </a:xfrm>
        </p:spPr>
        <p:txBody>
          <a:bodyPr/>
          <a:lstStyle/>
          <a:p>
            <a:fld id="{01E6AEA6-D9A5-4D96-B6D8-2754BB1C298A}" type="slidenum">
              <a:rPr lang="en-US" smtClean="0"/>
              <a:t>15</a:t>
            </a:fld>
            <a:endParaRPr lang="en-US" dirty="0"/>
          </a:p>
        </p:txBody>
      </p:sp>
      <p:grpSp>
        <p:nvGrpSpPr>
          <p:cNvPr id="264" name="Group 263">
            <a:extLst>
              <a:ext uri="{FF2B5EF4-FFF2-40B4-BE49-F238E27FC236}">
                <a16:creationId xmlns:a16="http://schemas.microsoft.com/office/drawing/2014/main" id="{8D9233EE-AB51-492D-9D1F-DFCF4D7CE8C9}"/>
              </a:ext>
            </a:extLst>
          </p:cNvPr>
          <p:cNvGrpSpPr/>
          <p:nvPr/>
        </p:nvGrpSpPr>
        <p:grpSpPr>
          <a:xfrm>
            <a:off x="3322504" y="1855759"/>
            <a:ext cx="4920174" cy="4886457"/>
            <a:chOff x="3735534" y="1226178"/>
            <a:chExt cx="4920174" cy="4886457"/>
          </a:xfrm>
        </p:grpSpPr>
        <p:grpSp>
          <p:nvGrpSpPr>
            <p:cNvPr id="188" name="Group 187">
              <a:extLst>
                <a:ext uri="{FF2B5EF4-FFF2-40B4-BE49-F238E27FC236}">
                  <a16:creationId xmlns:a16="http://schemas.microsoft.com/office/drawing/2014/main" id="{46D0DB8F-F49A-418E-83A2-BC547A16C3FA}"/>
                </a:ext>
              </a:extLst>
            </p:cNvPr>
            <p:cNvGrpSpPr/>
            <p:nvPr/>
          </p:nvGrpSpPr>
          <p:grpSpPr>
            <a:xfrm>
              <a:off x="3735534" y="1226178"/>
              <a:ext cx="4920174" cy="4886457"/>
              <a:chOff x="2732001" y="487953"/>
              <a:chExt cx="6728000" cy="6681894"/>
            </a:xfrm>
          </p:grpSpPr>
          <p:sp>
            <p:nvSpPr>
              <p:cNvPr id="189" name="Arc 188">
                <a:extLst>
                  <a:ext uri="{FF2B5EF4-FFF2-40B4-BE49-F238E27FC236}">
                    <a16:creationId xmlns:a16="http://schemas.microsoft.com/office/drawing/2014/main" id="{D41BDC89-6CC3-4648-A3F3-02A349F3D8BC}"/>
                  </a:ext>
                </a:extLst>
              </p:cNvPr>
              <p:cNvSpPr/>
              <p:nvPr/>
            </p:nvSpPr>
            <p:spPr>
              <a:xfrm rot="16200000">
                <a:off x="5113115" y="5204078"/>
                <a:ext cx="1965769" cy="1965769"/>
              </a:xfrm>
              <a:prstGeom prst="arc">
                <a:avLst>
                  <a:gd name="adj1" fmla="val 16200000"/>
                  <a:gd name="adj2" fmla="val 5400629"/>
                </a:avLst>
              </a:prstGeom>
              <a:ln w="254000" cap="rnd">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190" name="Arc 189">
                <a:extLst>
                  <a:ext uri="{FF2B5EF4-FFF2-40B4-BE49-F238E27FC236}">
                    <a16:creationId xmlns:a16="http://schemas.microsoft.com/office/drawing/2014/main" id="{5A2CB832-E4C2-4132-B227-B31D7CEEEF84}"/>
                  </a:ext>
                </a:extLst>
              </p:cNvPr>
              <p:cNvSpPr/>
              <p:nvPr/>
            </p:nvSpPr>
            <p:spPr>
              <a:xfrm rot="18900000">
                <a:off x="3439665" y="4512739"/>
                <a:ext cx="1965769" cy="1965769"/>
              </a:xfrm>
              <a:prstGeom prst="arc">
                <a:avLst>
                  <a:gd name="adj1" fmla="val 16200000"/>
                  <a:gd name="adj2" fmla="val 5400629"/>
                </a:avLst>
              </a:prstGeom>
              <a:ln w="254000" cap="rnd">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191" name="Arc 190">
                <a:extLst>
                  <a:ext uri="{FF2B5EF4-FFF2-40B4-BE49-F238E27FC236}">
                    <a16:creationId xmlns:a16="http://schemas.microsoft.com/office/drawing/2014/main" id="{2AB1DCB3-62B5-418C-B9D6-4508529F3B49}"/>
                  </a:ext>
                </a:extLst>
              </p:cNvPr>
              <p:cNvSpPr/>
              <p:nvPr/>
            </p:nvSpPr>
            <p:spPr>
              <a:xfrm rot="13500000">
                <a:off x="6791327" y="4512739"/>
                <a:ext cx="1965769" cy="1965769"/>
              </a:xfrm>
              <a:prstGeom prst="arc">
                <a:avLst>
                  <a:gd name="adj1" fmla="val 16200000"/>
                  <a:gd name="adj2" fmla="val 5400629"/>
                </a:avLst>
              </a:prstGeom>
              <a:ln w="254000" cap="rnd">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192" name="Arc 191">
                <a:extLst>
                  <a:ext uri="{FF2B5EF4-FFF2-40B4-BE49-F238E27FC236}">
                    <a16:creationId xmlns:a16="http://schemas.microsoft.com/office/drawing/2014/main" id="{AC541CE3-67B2-4AFA-94EB-5569D409D910}"/>
                  </a:ext>
                </a:extLst>
              </p:cNvPr>
              <p:cNvSpPr/>
              <p:nvPr/>
            </p:nvSpPr>
            <p:spPr>
              <a:xfrm rot="5400000">
                <a:off x="5117877" y="487953"/>
                <a:ext cx="1965769" cy="1965769"/>
              </a:xfrm>
              <a:prstGeom prst="arc">
                <a:avLst>
                  <a:gd name="adj1" fmla="val 16200000"/>
                  <a:gd name="adj2" fmla="val 5400629"/>
                </a:avLst>
              </a:prstGeom>
              <a:ln w="254000" cap="rnd">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193" name="Arc 192">
                <a:extLst>
                  <a:ext uri="{FF2B5EF4-FFF2-40B4-BE49-F238E27FC236}">
                    <a16:creationId xmlns:a16="http://schemas.microsoft.com/office/drawing/2014/main" id="{4501A136-FA1A-4063-888A-26F9DA03A389}"/>
                  </a:ext>
                </a:extLst>
              </p:cNvPr>
              <p:cNvSpPr/>
              <p:nvPr/>
            </p:nvSpPr>
            <p:spPr>
              <a:xfrm rot="8100000">
                <a:off x="6791327" y="1179292"/>
                <a:ext cx="1965769" cy="1965769"/>
              </a:xfrm>
              <a:prstGeom prst="arc">
                <a:avLst>
                  <a:gd name="adj1" fmla="val 16200000"/>
                  <a:gd name="adj2" fmla="val 5400629"/>
                </a:avLst>
              </a:prstGeom>
              <a:ln w="254000" cap="rnd">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194" name="Arc 193">
                <a:extLst>
                  <a:ext uri="{FF2B5EF4-FFF2-40B4-BE49-F238E27FC236}">
                    <a16:creationId xmlns:a16="http://schemas.microsoft.com/office/drawing/2014/main" id="{160E604D-C049-4DC6-9A55-4B05289FD5BC}"/>
                  </a:ext>
                </a:extLst>
              </p:cNvPr>
              <p:cNvSpPr/>
              <p:nvPr/>
            </p:nvSpPr>
            <p:spPr>
              <a:xfrm rot="2700000">
                <a:off x="3439665" y="1179292"/>
                <a:ext cx="1965769" cy="1965769"/>
              </a:xfrm>
              <a:prstGeom prst="arc">
                <a:avLst>
                  <a:gd name="adj1" fmla="val 16200000"/>
                  <a:gd name="adj2" fmla="val 5400629"/>
                </a:avLst>
              </a:prstGeom>
              <a:ln w="254000" cap="rnd">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195" name="Arc 194">
                <a:extLst>
                  <a:ext uri="{FF2B5EF4-FFF2-40B4-BE49-F238E27FC236}">
                    <a16:creationId xmlns:a16="http://schemas.microsoft.com/office/drawing/2014/main" id="{D5D7D22D-80C5-4A14-AF9A-6BFCB4A81DF6}"/>
                  </a:ext>
                </a:extLst>
              </p:cNvPr>
              <p:cNvSpPr/>
              <p:nvPr/>
            </p:nvSpPr>
            <p:spPr>
              <a:xfrm>
                <a:off x="2732001" y="2846065"/>
                <a:ext cx="1965769" cy="1965769"/>
              </a:xfrm>
              <a:prstGeom prst="arc">
                <a:avLst>
                  <a:gd name="adj1" fmla="val 16200000"/>
                  <a:gd name="adj2" fmla="val 5400629"/>
                </a:avLst>
              </a:prstGeom>
              <a:ln w="254000" cap="rnd">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196" name="Arc 195">
                <a:extLst>
                  <a:ext uri="{FF2B5EF4-FFF2-40B4-BE49-F238E27FC236}">
                    <a16:creationId xmlns:a16="http://schemas.microsoft.com/office/drawing/2014/main" id="{30F88269-7AF2-4FF2-B8A4-665FAC9A839F}"/>
                  </a:ext>
                </a:extLst>
              </p:cNvPr>
              <p:cNvSpPr/>
              <p:nvPr/>
            </p:nvSpPr>
            <p:spPr>
              <a:xfrm rot="10800000">
                <a:off x="7494232" y="2846065"/>
                <a:ext cx="1965769" cy="1965769"/>
              </a:xfrm>
              <a:prstGeom prst="arc">
                <a:avLst>
                  <a:gd name="adj1" fmla="val 16200000"/>
                  <a:gd name="adj2" fmla="val 5400629"/>
                </a:avLst>
              </a:prstGeom>
              <a:ln w="254000" cap="rnd">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nvGrpSpPr>
            <p:cNvPr id="263" name="Group 262">
              <a:extLst>
                <a:ext uri="{FF2B5EF4-FFF2-40B4-BE49-F238E27FC236}">
                  <a16:creationId xmlns:a16="http://schemas.microsoft.com/office/drawing/2014/main" id="{4EB4EA0E-70E5-46FC-9F4B-604EE22A980C}"/>
                </a:ext>
              </a:extLst>
            </p:cNvPr>
            <p:cNvGrpSpPr/>
            <p:nvPr/>
          </p:nvGrpSpPr>
          <p:grpSpPr>
            <a:xfrm>
              <a:off x="4411366" y="1942156"/>
              <a:ext cx="3538175" cy="3363747"/>
              <a:chOff x="4326079" y="2079199"/>
              <a:chExt cx="3538175" cy="3363747"/>
            </a:xfrm>
          </p:grpSpPr>
          <p:sp>
            <p:nvSpPr>
              <p:cNvPr id="197" name="TextBox 196">
                <a:extLst>
                  <a:ext uri="{FF2B5EF4-FFF2-40B4-BE49-F238E27FC236}">
                    <a16:creationId xmlns:a16="http://schemas.microsoft.com/office/drawing/2014/main" id="{A7EFC5BC-37F1-43B6-A451-0B60BBCD3E0B}"/>
                  </a:ext>
                </a:extLst>
              </p:cNvPr>
              <p:cNvSpPr txBox="1"/>
              <p:nvPr/>
            </p:nvSpPr>
            <p:spPr>
              <a:xfrm>
                <a:off x="5840557" y="4981281"/>
                <a:ext cx="495649" cy="461665"/>
              </a:xfrm>
              <a:prstGeom prst="rect">
                <a:avLst/>
              </a:prstGeom>
              <a:noFill/>
            </p:spPr>
            <p:txBody>
              <a:bodyPr wrap="none" rtlCol="0" anchor="ctr">
                <a:spAutoFit/>
              </a:bodyPr>
              <a:lstStyle/>
              <a:p>
                <a:pPr algn="ctr"/>
                <a:r>
                  <a:rPr lang="en-US" sz="2400" b="1" dirty="0">
                    <a:solidFill>
                      <a:schemeClr val="tx1">
                        <a:lumMod val="65000"/>
                        <a:lumOff val="35000"/>
                      </a:schemeClr>
                    </a:solidFill>
                  </a:rPr>
                  <a:t>05</a:t>
                </a:r>
              </a:p>
            </p:txBody>
          </p:sp>
          <p:sp>
            <p:nvSpPr>
              <p:cNvPr id="198" name="TextBox 197">
                <a:extLst>
                  <a:ext uri="{FF2B5EF4-FFF2-40B4-BE49-F238E27FC236}">
                    <a16:creationId xmlns:a16="http://schemas.microsoft.com/office/drawing/2014/main" id="{27961AAA-1452-4CE0-910A-2D3BAC433A13}"/>
                  </a:ext>
                </a:extLst>
              </p:cNvPr>
              <p:cNvSpPr txBox="1"/>
              <p:nvPr/>
            </p:nvSpPr>
            <p:spPr>
              <a:xfrm>
                <a:off x="7368605" y="3544772"/>
                <a:ext cx="495649" cy="461665"/>
              </a:xfrm>
              <a:prstGeom prst="rect">
                <a:avLst/>
              </a:prstGeom>
              <a:noFill/>
            </p:spPr>
            <p:txBody>
              <a:bodyPr wrap="none" rtlCol="0" anchor="ctr">
                <a:spAutoFit/>
              </a:bodyPr>
              <a:lstStyle/>
              <a:p>
                <a:pPr algn="ctr"/>
                <a:r>
                  <a:rPr lang="en-US" sz="2400" b="1" dirty="0">
                    <a:solidFill>
                      <a:schemeClr val="tx1">
                        <a:lumMod val="65000"/>
                        <a:lumOff val="35000"/>
                      </a:schemeClr>
                    </a:solidFill>
                  </a:rPr>
                  <a:t>03</a:t>
                </a:r>
              </a:p>
            </p:txBody>
          </p:sp>
          <p:sp>
            <p:nvSpPr>
              <p:cNvPr id="199" name="TextBox 198">
                <a:extLst>
                  <a:ext uri="{FF2B5EF4-FFF2-40B4-BE49-F238E27FC236}">
                    <a16:creationId xmlns:a16="http://schemas.microsoft.com/office/drawing/2014/main" id="{4E0F5DD9-080D-494E-A2BB-43CDD40A4F99}"/>
                  </a:ext>
                </a:extLst>
              </p:cNvPr>
              <p:cNvSpPr txBox="1"/>
              <p:nvPr/>
            </p:nvSpPr>
            <p:spPr>
              <a:xfrm>
                <a:off x="4326079" y="3544772"/>
                <a:ext cx="495649" cy="461665"/>
              </a:xfrm>
              <a:prstGeom prst="rect">
                <a:avLst/>
              </a:prstGeom>
              <a:noFill/>
            </p:spPr>
            <p:txBody>
              <a:bodyPr wrap="none" rtlCol="0" anchor="ctr">
                <a:spAutoFit/>
              </a:bodyPr>
              <a:lstStyle/>
              <a:p>
                <a:pPr algn="ctr"/>
                <a:r>
                  <a:rPr lang="en-US" sz="2400" b="1" dirty="0">
                    <a:solidFill>
                      <a:schemeClr val="tx1">
                        <a:lumMod val="65000"/>
                        <a:lumOff val="35000"/>
                      </a:schemeClr>
                    </a:solidFill>
                  </a:rPr>
                  <a:t>07</a:t>
                </a:r>
              </a:p>
            </p:txBody>
          </p:sp>
          <p:sp>
            <p:nvSpPr>
              <p:cNvPr id="200" name="TextBox 199">
                <a:extLst>
                  <a:ext uri="{FF2B5EF4-FFF2-40B4-BE49-F238E27FC236}">
                    <a16:creationId xmlns:a16="http://schemas.microsoft.com/office/drawing/2014/main" id="{0A0002E2-38D4-493C-8D45-7C050D77FA3F}"/>
                  </a:ext>
                </a:extLst>
              </p:cNvPr>
              <p:cNvSpPr txBox="1"/>
              <p:nvPr/>
            </p:nvSpPr>
            <p:spPr>
              <a:xfrm>
                <a:off x="4800084" y="4498066"/>
                <a:ext cx="495649" cy="461665"/>
              </a:xfrm>
              <a:prstGeom prst="rect">
                <a:avLst/>
              </a:prstGeom>
              <a:noFill/>
            </p:spPr>
            <p:txBody>
              <a:bodyPr wrap="none" rtlCol="0" anchor="ctr">
                <a:spAutoFit/>
              </a:bodyPr>
              <a:lstStyle/>
              <a:p>
                <a:pPr algn="ctr"/>
                <a:r>
                  <a:rPr lang="en-US" sz="2400" b="1" dirty="0">
                    <a:solidFill>
                      <a:schemeClr val="tx1">
                        <a:lumMod val="65000"/>
                        <a:lumOff val="35000"/>
                      </a:schemeClr>
                    </a:solidFill>
                  </a:rPr>
                  <a:t>06</a:t>
                </a:r>
              </a:p>
            </p:txBody>
          </p:sp>
          <p:sp>
            <p:nvSpPr>
              <p:cNvPr id="201" name="TextBox 200">
                <a:extLst>
                  <a:ext uri="{FF2B5EF4-FFF2-40B4-BE49-F238E27FC236}">
                    <a16:creationId xmlns:a16="http://schemas.microsoft.com/office/drawing/2014/main" id="{5D70F6D6-0330-418C-A20E-250CEECB84C4}"/>
                  </a:ext>
                </a:extLst>
              </p:cNvPr>
              <p:cNvSpPr txBox="1"/>
              <p:nvPr/>
            </p:nvSpPr>
            <p:spPr>
              <a:xfrm>
                <a:off x="6881816" y="4498066"/>
                <a:ext cx="495649" cy="461665"/>
              </a:xfrm>
              <a:prstGeom prst="rect">
                <a:avLst/>
              </a:prstGeom>
              <a:noFill/>
            </p:spPr>
            <p:txBody>
              <a:bodyPr wrap="none" rtlCol="0" anchor="ctr">
                <a:spAutoFit/>
              </a:bodyPr>
              <a:lstStyle/>
              <a:p>
                <a:pPr algn="ctr"/>
                <a:r>
                  <a:rPr lang="en-US" sz="2400" b="1" dirty="0">
                    <a:solidFill>
                      <a:schemeClr val="tx1">
                        <a:lumMod val="65000"/>
                        <a:lumOff val="35000"/>
                      </a:schemeClr>
                    </a:solidFill>
                  </a:rPr>
                  <a:t>04</a:t>
                </a:r>
              </a:p>
            </p:txBody>
          </p:sp>
          <p:sp>
            <p:nvSpPr>
              <p:cNvPr id="202" name="TextBox 201">
                <a:extLst>
                  <a:ext uri="{FF2B5EF4-FFF2-40B4-BE49-F238E27FC236}">
                    <a16:creationId xmlns:a16="http://schemas.microsoft.com/office/drawing/2014/main" id="{53B67A39-D33F-4436-BD8F-32F8AE9B1074}"/>
                  </a:ext>
                </a:extLst>
              </p:cNvPr>
              <p:cNvSpPr txBox="1"/>
              <p:nvPr/>
            </p:nvSpPr>
            <p:spPr>
              <a:xfrm>
                <a:off x="5848175" y="2079199"/>
                <a:ext cx="495649" cy="461665"/>
              </a:xfrm>
              <a:prstGeom prst="rect">
                <a:avLst/>
              </a:prstGeom>
              <a:noFill/>
            </p:spPr>
            <p:txBody>
              <a:bodyPr wrap="none" rtlCol="0" anchor="ctr">
                <a:spAutoFit/>
              </a:bodyPr>
              <a:lstStyle/>
              <a:p>
                <a:pPr algn="ctr"/>
                <a:r>
                  <a:rPr lang="en-US" sz="2400" b="1" dirty="0">
                    <a:solidFill>
                      <a:schemeClr val="tx1">
                        <a:lumMod val="65000"/>
                        <a:lumOff val="35000"/>
                      </a:schemeClr>
                    </a:solidFill>
                  </a:rPr>
                  <a:t>01</a:t>
                </a:r>
              </a:p>
            </p:txBody>
          </p:sp>
          <p:sp>
            <p:nvSpPr>
              <p:cNvPr id="203" name="TextBox 202">
                <a:extLst>
                  <a:ext uri="{FF2B5EF4-FFF2-40B4-BE49-F238E27FC236}">
                    <a16:creationId xmlns:a16="http://schemas.microsoft.com/office/drawing/2014/main" id="{EC5F1074-C150-485E-B7FA-096F5A066CB8}"/>
                  </a:ext>
                </a:extLst>
              </p:cNvPr>
              <p:cNvSpPr txBox="1"/>
              <p:nvPr/>
            </p:nvSpPr>
            <p:spPr>
              <a:xfrm>
                <a:off x="4800084" y="2556640"/>
                <a:ext cx="495649" cy="461665"/>
              </a:xfrm>
              <a:prstGeom prst="rect">
                <a:avLst/>
              </a:prstGeom>
              <a:noFill/>
            </p:spPr>
            <p:txBody>
              <a:bodyPr wrap="none" rtlCol="0" anchor="ctr">
                <a:spAutoFit/>
              </a:bodyPr>
              <a:lstStyle/>
              <a:p>
                <a:pPr algn="ctr"/>
                <a:r>
                  <a:rPr lang="en-US" sz="2400" b="1" dirty="0">
                    <a:solidFill>
                      <a:schemeClr val="tx1">
                        <a:lumMod val="65000"/>
                        <a:lumOff val="35000"/>
                      </a:schemeClr>
                    </a:solidFill>
                  </a:rPr>
                  <a:t>08</a:t>
                </a:r>
              </a:p>
            </p:txBody>
          </p:sp>
          <p:sp>
            <p:nvSpPr>
              <p:cNvPr id="204" name="TextBox 203">
                <a:extLst>
                  <a:ext uri="{FF2B5EF4-FFF2-40B4-BE49-F238E27FC236}">
                    <a16:creationId xmlns:a16="http://schemas.microsoft.com/office/drawing/2014/main" id="{500DF824-2AFC-469F-9C5B-BC616E7E2A5E}"/>
                  </a:ext>
                </a:extLst>
              </p:cNvPr>
              <p:cNvSpPr txBox="1"/>
              <p:nvPr/>
            </p:nvSpPr>
            <p:spPr>
              <a:xfrm>
                <a:off x="6881816" y="2556541"/>
                <a:ext cx="495649" cy="461665"/>
              </a:xfrm>
              <a:prstGeom prst="rect">
                <a:avLst/>
              </a:prstGeom>
              <a:noFill/>
            </p:spPr>
            <p:txBody>
              <a:bodyPr wrap="none" rtlCol="0" anchor="ctr">
                <a:spAutoFit/>
              </a:bodyPr>
              <a:lstStyle/>
              <a:p>
                <a:pPr algn="ctr"/>
                <a:r>
                  <a:rPr lang="en-US" sz="2400" b="1" dirty="0">
                    <a:solidFill>
                      <a:schemeClr val="tx1">
                        <a:lumMod val="65000"/>
                        <a:lumOff val="35000"/>
                      </a:schemeClr>
                    </a:solidFill>
                  </a:rPr>
                  <a:t>02</a:t>
                </a:r>
              </a:p>
            </p:txBody>
          </p:sp>
        </p:grpSp>
      </p:grpSp>
      <p:grpSp>
        <p:nvGrpSpPr>
          <p:cNvPr id="218" name="Group 217">
            <a:extLst>
              <a:ext uri="{FF2B5EF4-FFF2-40B4-BE49-F238E27FC236}">
                <a16:creationId xmlns:a16="http://schemas.microsoft.com/office/drawing/2014/main" id="{25DBC195-84C9-4E76-A8C9-539F3E51FA38}"/>
              </a:ext>
            </a:extLst>
          </p:cNvPr>
          <p:cNvGrpSpPr/>
          <p:nvPr/>
        </p:nvGrpSpPr>
        <p:grpSpPr>
          <a:xfrm>
            <a:off x="3493926" y="1844480"/>
            <a:ext cx="4196832" cy="665256"/>
            <a:chOff x="6910247" y="1057687"/>
            <a:chExt cx="4561167" cy="887007"/>
          </a:xfrm>
        </p:grpSpPr>
        <p:sp>
          <p:nvSpPr>
            <p:cNvPr id="219" name="TextBox 218">
              <a:extLst>
                <a:ext uri="{FF2B5EF4-FFF2-40B4-BE49-F238E27FC236}">
                  <a16:creationId xmlns:a16="http://schemas.microsoft.com/office/drawing/2014/main" id="{9B8C1679-2E70-4A07-BAC0-364987695E7E}"/>
                </a:ext>
              </a:extLst>
            </p:cNvPr>
            <p:cNvSpPr txBox="1"/>
            <p:nvPr/>
          </p:nvSpPr>
          <p:spPr>
            <a:xfrm>
              <a:off x="7442332" y="1057687"/>
              <a:ext cx="2937088" cy="492442"/>
            </a:xfrm>
            <a:prstGeom prst="rect">
              <a:avLst/>
            </a:prstGeom>
            <a:noFill/>
          </p:spPr>
          <p:txBody>
            <a:bodyPr wrap="square" lIns="0" rIns="0" rtlCol="0" anchor="b">
              <a:spAutoFit/>
            </a:bodyPr>
            <a:lstStyle/>
            <a:p>
              <a:pPr algn="ctr"/>
              <a:r>
                <a:rPr lang="en-US" b="1" cap="all" noProof="1">
                  <a:solidFill>
                    <a:schemeClr val="tx2"/>
                  </a:solidFill>
                </a:rPr>
                <a:t>2 </a:t>
              </a:r>
              <a:r>
                <a:rPr lang="en-US" b="1" cap="all" noProof="1"/>
                <a:t>INCUBATIOn centres</a:t>
              </a:r>
            </a:p>
          </p:txBody>
        </p:sp>
        <p:sp>
          <p:nvSpPr>
            <p:cNvPr id="220" name="TextBox 219">
              <a:extLst>
                <a:ext uri="{FF2B5EF4-FFF2-40B4-BE49-F238E27FC236}">
                  <a16:creationId xmlns:a16="http://schemas.microsoft.com/office/drawing/2014/main" id="{26282FA4-D448-44B1-8F92-695902F8F07E}"/>
                </a:ext>
              </a:extLst>
            </p:cNvPr>
            <p:cNvSpPr txBox="1"/>
            <p:nvPr/>
          </p:nvSpPr>
          <p:spPr>
            <a:xfrm>
              <a:off x="6910247" y="1452253"/>
              <a:ext cx="4561167" cy="492441"/>
            </a:xfrm>
            <a:prstGeom prst="rect">
              <a:avLst/>
            </a:prstGeom>
            <a:noFill/>
          </p:spPr>
          <p:txBody>
            <a:bodyPr wrap="square" lIns="0" rIns="0" rtlCol="0" anchor="t">
              <a:spAutoFit/>
            </a:bodyPr>
            <a:lstStyle/>
            <a:p>
              <a:r>
                <a:rPr lang="en-US" b="1" noProof="1">
                  <a:solidFill>
                    <a:schemeClr val="tx1">
                      <a:lumMod val="65000"/>
                      <a:lumOff val="35000"/>
                    </a:schemeClr>
                  </a:solidFill>
                </a:rPr>
                <a:t>Big names</a:t>
              </a:r>
              <a:r>
                <a:rPr lang="en-US" b="1" noProof="1">
                  <a:solidFill>
                    <a:schemeClr val="tx2"/>
                  </a:solidFill>
                </a:rPr>
                <a:t>: MN iHub, Innovation Corridor at IKP</a:t>
              </a:r>
            </a:p>
          </p:txBody>
        </p:sp>
      </p:grpSp>
      <p:grpSp>
        <p:nvGrpSpPr>
          <p:cNvPr id="265" name="Group 264">
            <a:extLst>
              <a:ext uri="{FF2B5EF4-FFF2-40B4-BE49-F238E27FC236}">
                <a16:creationId xmlns:a16="http://schemas.microsoft.com/office/drawing/2014/main" id="{E423AE89-7B6E-4529-BBF9-C6D7E22F9AA3}"/>
              </a:ext>
            </a:extLst>
          </p:cNvPr>
          <p:cNvGrpSpPr/>
          <p:nvPr/>
        </p:nvGrpSpPr>
        <p:grpSpPr>
          <a:xfrm>
            <a:off x="7098941" y="2547608"/>
            <a:ext cx="4076199" cy="613242"/>
            <a:chOff x="7634222" y="1212440"/>
            <a:chExt cx="4430061" cy="817655"/>
          </a:xfrm>
        </p:grpSpPr>
        <p:sp>
          <p:nvSpPr>
            <p:cNvPr id="266" name="TextBox 265">
              <a:extLst>
                <a:ext uri="{FF2B5EF4-FFF2-40B4-BE49-F238E27FC236}">
                  <a16:creationId xmlns:a16="http://schemas.microsoft.com/office/drawing/2014/main" id="{F3558853-3102-4C0A-8E76-6876CDCC1174}"/>
                </a:ext>
              </a:extLst>
            </p:cNvPr>
            <p:cNvSpPr txBox="1"/>
            <p:nvPr/>
          </p:nvSpPr>
          <p:spPr>
            <a:xfrm>
              <a:off x="7634222" y="1212440"/>
              <a:ext cx="2937088" cy="492442"/>
            </a:xfrm>
            <a:prstGeom prst="rect">
              <a:avLst/>
            </a:prstGeom>
            <a:noFill/>
          </p:spPr>
          <p:txBody>
            <a:bodyPr wrap="square" lIns="0" rIns="0" rtlCol="0" anchor="b">
              <a:spAutoFit/>
            </a:bodyPr>
            <a:lstStyle/>
            <a:p>
              <a:r>
                <a:rPr lang="en-US" b="1" cap="all" noProof="1">
                  <a:solidFill>
                    <a:schemeClr val="tx2"/>
                  </a:solidFill>
                </a:rPr>
                <a:t>18 </a:t>
              </a:r>
              <a:r>
                <a:rPr lang="en-US" b="1" cap="all" noProof="1"/>
                <a:t>Global Players</a:t>
              </a:r>
            </a:p>
          </p:txBody>
        </p:sp>
        <p:sp>
          <p:nvSpPr>
            <p:cNvPr id="267" name="TextBox 266">
              <a:extLst>
                <a:ext uri="{FF2B5EF4-FFF2-40B4-BE49-F238E27FC236}">
                  <a16:creationId xmlns:a16="http://schemas.microsoft.com/office/drawing/2014/main" id="{CC5C6A9B-4443-4248-B1E6-5C56B483EEE5}"/>
                </a:ext>
              </a:extLst>
            </p:cNvPr>
            <p:cNvSpPr txBox="1"/>
            <p:nvPr/>
          </p:nvSpPr>
          <p:spPr>
            <a:xfrm>
              <a:off x="7669424" y="1537654"/>
              <a:ext cx="4394859" cy="492441"/>
            </a:xfrm>
            <a:prstGeom prst="rect">
              <a:avLst/>
            </a:prstGeom>
            <a:noFill/>
          </p:spPr>
          <p:txBody>
            <a:bodyPr wrap="square" lIns="0" rIns="0" rtlCol="0" anchor="t">
              <a:spAutoFit/>
            </a:bodyPr>
            <a:lstStyle/>
            <a:p>
              <a:r>
                <a:rPr lang="en-US" b="1" noProof="1">
                  <a:solidFill>
                    <a:schemeClr val="tx1">
                      <a:lumMod val="65000"/>
                      <a:lumOff val="35000"/>
                    </a:schemeClr>
                  </a:solidFill>
                </a:rPr>
                <a:t>Big names</a:t>
              </a:r>
              <a:r>
                <a:rPr lang="en-US" b="1" noProof="1">
                  <a:solidFill>
                    <a:schemeClr val="tx2"/>
                  </a:solidFill>
                </a:rPr>
                <a:t>:GlaxoSmithKline, Lonza, Novartis</a:t>
              </a:r>
            </a:p>
          </p:txBody>
        </p:sp>
      </p:grpSp>
      <p:grpSp>
        <p:nvGrpSpPr>
          <p:cNvPr id="268" name="Group 267">
            <a:extLst>
              <a:ext uri="{FF2B5EF4-FFF2-40B4-BE49-F238E27FC236}">
                <a16:creationId xmlns:a16="http://schemas.microsoft.com/office/drawing/2014/main" id="{3F19278F-9FB2-4B9E-B1E0-B0D1FB9A1C0F}"/>
              </a:ext>
            </a:extLst>
          </p:cNvPr>
          <p:cNvGrpSpPr/>
          <p:nvPr/>
        </p:nvGrpSpPr>
        <p:grpSpPr>
          <a:xfrm>
            <a:off x="7600874" y="4129642"/>
            <a:ext cx="3497717" cy="613242"/>
            <a:chOff x="7634222" y="1212440"/>
            <a:chExt cx="4430061" cy="817655"/>
          </a:xfrm>
        </p:grpSpPr>
        <p:sp>
          <p:nvSpPr>
            <p:cNvPr id="269" name="TextBox 268">
              <a:extLst>
                <a:ext uri="{FF2B5EF4-FFF2-40B4-BE49-F238E27FC236}">
                  <a16:creationId xmlns:a16="http://schemas.microsoft.com/office/drawing/2014/main" id="{06AC82AB-FDBE-407E-AF9F-4216FED743F3}"/>
                </a:ext>
              </a:extLst>
            </p:cNvPr>
            <p:cNvSpPr txBox="1"/>
            <p:nvPr/>
          </p:nvSpPr>
          <p:spPr>
            <a:xfrm>
              <a:off x="7634222" y="1212440"/>
              <a:ext cx="2937088" cy="492442"/>
            </a:xfrm>
            <a:prstGeom prst="rect">
              <a:avLst/>
            </a:prstGeom>
            <a:noFill/>
          </p:spPr>
          <p:txBody>
            <a:bodyPr wrap="square" lIns="0" rIns="0" rtlCol="0" anchor="b">
              <a:spAutoFit/>
            </a:bodyPr>
            <a:lstStyle/>
            <a:p>
              <a:r>
                <a:rPr lang="en-US" b="1" cap="all" noProof="1">
                  <a:solidFill>
                    <a:schemeClr val="tx2"/>
                  </a:solidFill>
                </a:rPr>
                <a:t>25 </a:t>
              </a:r>
              <a:r>
                <a:rPr lang="en-US" b="1" cap="all" noProof="1"/>
                <a:t>national Players</a:t>
              </a:r>
            </a:p>
          </p:txBody>
        </p:sp>
        <p:sp>
          <p:nvSpPr>
            <p:cNvPr id="270" name="TextBox 269">
              <a:extLst>
                <a:ext uri="{FF2B5EF4-FFF2-40B4-BE49-F238E27FC236}">
                  <a16:creationId xmlns:a16="http://schemas.microsoft.com/office/drawing/2014/main" id="{ADED106A-55A7-4AE7-B3E8-8984F4E8B1E5}"/>
                </a:ext>
              </a:extLst>
            </p:cNvPr>
            <p:cNvSpPr txBox="1"/>
            <p:nvPr/>
          </p:nvSpPr>
          <p:spPr>
            <a:xfrm>
              <a:off x="7669424" y="1537654"/>
              <a:ext cx="4394859" cy="492441"/>
            </a:xfrm>
            <a:prstGeom prst="rect">
              <a:avLst/>
            </a:prstGeom>
            <a:noFill/>
          </p:spPr>
          <p:txBody>
            <a:bodyPr wrap="square" lIns="0" rIns="0" rtlCol="0" anchor="t">
              <a:spAutoFit/>
            </a:bodyPr>
            <a:lstStyle/>
            <a:p>
              <a:r>
                <a:rPr lang="en-US" b="1" noProof="1">
                  <a:solidFill>
                    <a:schemeClr val="tx1">
                      <a:lumMod val="65000"/>
                      <a:lumOff val="35000"/>
                    </a:schemeClr>
                  </a:solidFill>
                </a:rPr>
                <a:t>Big names</a:t>
              </a:r>
              <a:r>
                <a:rPr lang="en-US" b="1" noProof="1">
                  <a:solidFill>
                    <a:schemeClr val="tx2"/>
                  </a:solidFill>
                </a:rPr>
                <a:t>:Clonz, Biomax, GenomeLabs</a:t>
              </a:r>
            </a:p>
          </p:txBody>
        </p:sp>
      </p:grpSp>
      <p:grpSp>
        <p:nvGrpSpPr>
          <p:cNvPr id="271" name="Group 270">
            <a:extLst>
              <a:ext uri="{FF2B5EF4-FFF2-40B4-BE49-F238E27FC236}">
                <a16:creationId xmlns:a16="http://schemas.microsoft.com/office/drawing/2014/main" id="{9DD2B7DF-7F08-496C-8BCE-FA82760A087A}"/>
              </a:ext>
            </a:extLst>
          </p:cNvPr>
          <p:cNvGrpSpPr/>
          <p:nvPr/>
        </p:nvGrpSpPr>
        <p:grpSpPr>
          <a:xfrm>
            <a:off x="7032516" y="5322241"/>
            <a:ext cx="3497717" cy="613242"/>
            <a:chOff x="7634222" y="1212440"/>
            <a:chExt cx="4430061" cy="817655"/>
          </a:xfrm>
        </p:grpSpPr>
        <p:sp>
          <p:nvSpPr>
            <p:cNvPr id="272" name="TextBox 271">
              <a:extLst>
                <a:ext uri="{FF2B5EF4-FFF2-40B4-BE49-F238E27FC236}">
                  <a16:creationId xmlns:a16="http://schemas.microsoft.com/office/drawing/2014/main" id="{6F7379E5-ABDD-4154-8869-E4579896A513}"/>
                </a:ext>
              </a:extLst>
            </p:cNvPr>
            <p:cNvSpPr txBox="1"/>
            <p:nvPr/>
          </p:nvSpPr>
          <p:spPr>
            <a:xfrm>
              <a:off x="7634222" y="1212440"/>
              <a:ext cx="2937088" cy="492442"/>
            </a:xfrm>
            <a:prstGeom prst="rect">
              <a:avLst/>
            </a:prstGeom>
            <a:noFill/>
          </p:spPr>
          <p:txBody>
            <a:bodyPr wrap="square" lIns="0" rIns="0" rtlCol="0" anchor="b">
              <a:spAutoFit/>
            </a:bodyPr>
            <a:lstStyle/>
            <a:p>
              <a:r>
                <a:rPr lang="en-US" b="1" cap="all" noProof="1">
                  <a:solidFill>
                    <a:schemeClr val="tx2"/>
                  </a:solidFill>
                </a:rPr>
                <a:t>6 </a:t>
              </a:r>
              <a:r>
                <a:rPr lang="en-US" b="1" cap="all" noProof="1"/>
                <a:t>CRO</a:t>
              </a:r>
            </a:p>
          </p:txBody>
        </p:sp>
        <p:sp>
          <p:nvSpPr>
            <p:cNvPr id="273" name="TextBox 272">
              <a:extLst>
                <a:ext uri="{FF2B5EF4-FFF2-40B4-BE49-F238E27FC236}">
                  <a16:creationId xmlns:a16="http://schemas.microsoft.com/office/drawing/2014/main" id="{169994AA-CB3E-40E5-9686-6DF06BB79FBC}"/>
                </a:ext>
              </a:extLst>
            </p:cNvPr>
            <p:cNvSpPr txBox="1"/>
            <p:nvPr/>
          </p:nvSpPr>
          <p:spPr>
            <a:xfrm>
              <a:off x="7669424" y="1537654"/>
              <a:ext cx="4394859" cy="492441"/>
            </a:xfrm>
            <a:prstGeom prst="rect">
              <a:avLst/>
            </a:prstGeom>
            <a:noFill/>
          </p:spPr>
          <p:txBody>
            <a:bodyPr wrap="square" lIns="0" rIns="0" rtlCol="0" anchor="t">
              <a:spAutoFit/>
            </a:bodyPr>
            <a:lstStyle/>
            <a:p>
              <a:r>
                <a:rPr lang="en-US" b="1" noProof="1">
                  <a:solidFill>
                    <a:schemeClr val="tx1">
                      <a:lumMod val="65000"/>
                      <a:lumOff val="35000"/>
                    </a:schemeClr>
                  </a:solidFill>
                </a:rPr>
                <a:t>Big names</a:t>
              </a:r>
              <a:r>
                <a:rPr lang="en-US" b="1" noProof="1">
                  <a:solidFill>
                    <a:schemeClr val="tx2"/>
                  </a:solidFill>
                </a:rPr>
                <a:t>:Envigno, Sai Lifescience</a:t>
              </a:r>
            </a:p>
          </p:txBody>
        </p:sp>
      </p:grpSp>
      <p:grpSp>
        <p:nvGrpSpPr>
          <p:cNvPr id="274" name="Group 273">
            <a:extLst>
              <a:ext uri="{FF2B5EF4-FFF2-40B4-BE49-F238E27FC236}">
                <a16:creationId xmlns:a16="http://schemas.microsoft.com/office/drawing/2014/main" id="{E2B804A2-7AD8-449D-8074-85CAFC38C882}"/>
              </a:ext>
            </a:extLst>
          </p:cNvPr>
          <p:cNvGrpSpPr/>
          <p:nvPr/>
        </p:nvGrpSpPr>
        <p:grpSpPr>
          <a:xfrm>
            <a:off x="3761193" y="6079901"/>
            <a:ext cx="3469924" cy="687181"/>
            <a:chOff x="7483624" y="915342"/>
            <a:chExt cx="4394859" cy="916240"/>
          </a:xfrm>
        </p:grpSpPr>
        <p:sp>
          <p:nvSpPr>
            <p:cNvPr id="275" name="TextBox 274">
              <a:extLst>
                <a:ext uri="{FF2B5EF4-FFF2-40B4-BE49-F238E27FC236}">
                  <a16:creationId xmlns:a16="http://schemas.microsoft.com/office/drawing/2014/main" id="{39E7BE07-AA75-41E4-983A-8703EA678A1B}"/>
                </a:ext>
              </a:extLst>
            </p:cNvPr>
            <p:cNvSpPr txBox="1"/>
            <p:nvPr/>
          </p:nvSpPr>
          <p:spPr>
            <a:xfrm>
              <a:off x="7829898" y="915342"/>
              <a:ext cx="3702310" cy="492442"/>
            </a:xfrm>
            <a:prstGeom prst="rect">
              <a:avLst/>
            </a:prstGeom>
            <a:noFill/>
          </p:spPr>
          <p:txBody>
            <a:bodyPr wrap="square" lIns="0" rIns="0" rtlCol="0" anchor="b">
              <a:spAutoFit/>
            </a:bodyPr>
            <a:lstStyle/>
            <a:p>
              <a:pPr algn="ctr"/>
              <a:r>
                <a:rPr lang="en-US" b="1" cap="all" noProof="1">
                  <a:solidFill>
                    <a:schemeClr val="tx2"/>
                  </a:solidFill>
                </a:rPr>
                <a:t>6 </a:t>
              </a:r>
              <a:r>
                <a:rPr lang="en-US" b="1" cap="all" noProof="1"/>
                <a:t>Vaccine Manufacturing</a:t>
              </a:r>
            </a:p>
          </p:txBody>
        </p:sp>
        <p:sp>
          <p:nvSpPr>
            <p:cNvPr id="276" name="TextBox 275">
              <a:extLst>
                <a:ext uri="{FF2B5EF4-FFF2-40B4-BE49-F238E27FC236}">
                  <a16:creationId xmlns:a16="http://schemas.microsoft.com/office/drawing/2014/main" id="{F8639A80-D745-477D-A6E0-8372E0452F80}"/>
                </a:ext>
              </a:extLst>
            </p:cNvPr>
            <p:cNvSpPr txBox="1"/>
            <p:nvPr/>
          </p:nvSpPr>
          <p:spPr>
            <a:xfrm>
              <a:off x="7483624" y="1339140"/>
              <a:ext cx="4394859" cy="492442"/>
            </a:xfrm>
            <a:prstGeom prst="rect">
              <a:avLst/>
            </a:prstGeom>
            <a:noFill/>
          </p:spPr>
          <p:txBody>
            <a:bodyPr wrap="square" lIns="0" rIns="0" rtlCol="0" anchor="t">
              <a:spAutoFit/>
            </a:bodyPr>
            <a:lstStyle/>
            <a:p>
              <a:pPr algn="ctr"/>
              <a:r>
                <a:rPr lang="en-US" b="1" noProof="1">
                  <a:solidFill>
                    <a:schemeClr val="tx1">
                      <a:lumMod val="65000"/>
                      <a:lumOff val="35000"/>
                    </a:schemeClr>
                  </a:solidFill>
                </a:rPr>
                <a:t>Big names</a:t>
              </a:r>
              <a:r>
                <a:rPr lang="en-US" b="1" noProof="1">
                  <a:solidFill>
                    <a:schemeClr val="tx2"/>
                  </a:solidFill>
                </a:rPr>
                <a:t>:Bhart Biotech, Santha</a:t>
              </a:r>
            </a:p>
          </p:txBody>
        </p:sp>
      </p:grpSp>
      <p:grpSp>
        <p:nvGrpSpPr>
          <p:cNvPr id="277" name="Group 276">
            <a:extLst>
              <a:ext uri="{FF2B5EF4-FFF2-40B4-BE49-F238E27FC236}">
                <a16:creationId xmlns:a16="http://schemas.microsoft.com/office/drawing/2014/main" id="{8499F762-191C-4C7A-A263-C67A96233BA7}"/>
              </a:ext>
            </a:extLst>
          </p:cNvPr>
          <p:cNvGrpSpPr/>
          <p:nvPr/>
        </p:nvGrpSpPr>
        <p:grpSpPr>
          <a:xfrm>
            <a:off x="1673053" y="5246939"/>
            <a:ext cx="3498598" cy="606534"/>
            <a:chOff x="7447306" y="1022870"/>
            <a:chExt cx="4431177" cy="808711"/>
          </a:xfrm>
        </p:grpSpPr>
        <p:sp>
          <p:nvSpPr>
            <p:cNvPr id="278" name="TextBox 277">
              <a:extLst>
                <a:ext uri="{FF2B5EF4-FFF2-40B4-BE49-F238E27FC236}">
                  <a16:creationId xmlns:a16="http://schemas.microsoft.com/office/drawing/2014/main" id="{B9F7A401-A290-4295-B033-D036AAACEDFA}"/>
                </a:ext>
              </a:extLst>
            </p:cNvPr>
            <p:cNvSpPr txBox="1"/>
            <p:nvPr/>
          </p:nvSpPr>
          <p:spPr>
            <a:xfrm>
              <a:off x="7447306" y="1022870"/>
              <a:ext cx="3702310" cy="492442"/>
            </a:xfrm>
            <a:prstGeom prst="rect">
              <a:avLst/>
            </a:prstGeom>
            <a:noFill/>
          </p:spPr>
          <p:txBody>
            <a:bodyPr wrap="square" lIns="0" rIns="0" rtlCol="0" anchor="b">
              <a:spAutoFit/>
            </a:bodyPr>
            <a:lstStyle/>
            <a:p>
              <a:r>
                <a:rPr lang="en-US" b="1" cap="all" noProof="1">
                  <a:solidFill>
                    <a:schemeClr val="tx2"/>
                  </a:solidFill>
                </a:rPr>
                <a:t>4 </a:t>
              </a:r>
              <a:r>
                <a:rPr lang="en-US" b="1" cap="all" noProof="1"/>
                <a:t>VIVarium and similar</a:t>
              </a:r>
            </a:p>
          </p:txBody>
        </p:sp>
        <p:sp>
          <p:nvSpPr>
            <p:cNvPr id="279" name="TextBox 278">
              <a:extLst>
                <a:ext uri="{FF2B5EF4-FFF2-40B4-BE49-F238E27FC236}">
                  <a16:creationId xmlns:a16="http://schemas.microsoft.com/office/drawing/2014/main" id="{48DFEA48-9ADB-47CB-A419-2DC0C441640B}"/>
                </a:ext>
              </a:extLst>
            </p:cNvPr>
            <p:cNvSpPr txBox="1"/>
            <p:nvPr/>
          </p:nvSpPr>
          <p:spPr>
            <a:xfrm>
              <a:off x="7483624" y="1339140"/>
              <a:ext cx="4394859" cy="492441"/>
            </a:xfrm>
            <a:prstGeom prst="rect">
              <a:avLst/>
            </a:prstGeom>
            <a:noFill/>
          </p:spPr>
          <p:txBody>
            <a:bodyPr wrap="square" lIns="0" rIns="0" rtlCol="0" anchor="t">
              <a:spAutoFit/>
            </a:bodyPr>
            <a:lstStyle/>
            <a:p>
              <a:r>
                <a:rPr lang="en-US" b="1" noProof="1">
                  <a:solidFill>
                    <a:schemeClr val="tx1">
                      <a:lumMod val="65000"/>
                      <a:lumOff val="35000"/>
                    </a:schemeClr>
                  </a:solidFill>
                </a:rPr>
                <a:t>Big names</a:t>
              </a:r>
              <a:r>
                <a:rPr lang="en-US" b="1" noProof="1">
                  <a:solidFill>
                    <a:schemeClr val="tx2"/>
                  </a:solidFill>
                </a:rPr>
                <a:t>:VIVO, Clintox, RCC Labs</a:t>
              </a:r>
            </a:p>
          </p:txBody>
        </p:sp>
      </p:grpSp>
      <p:grpSp>
        <p:nvGrpSpPr>
          <p:cNvPr id="280" name="Group 279">
            <a:extLst>
              <a:ext uri="{FF2B5EF4-FFF2-40B4-BE49-F238E27FC236}">
                <a16:creationId xmlns:a16="http://schemas.microsoft.com/office/drawing/2014/main" id="{588A353A-1B60-44F3-93DB-02A8478557BA}"/>
              </a:ext>
            </a:extLst>
          </p:cNvPr>
          <p:cNvGrpSpPr/>
          <p:nvPr/>
        </p:nvGrpSpPr>
        <p:grpSpPr>
          <a:xfrm>
            <a:off x="467647" y="3929219"/>
            <a:ext cx="3530690" cy="1038200"/>
            <a:chOff x="7813587" y="792232"/>
            <a:chExt cx="3831558" cy="1384264"/>
          </a:xfrm>
        </p:grpSpPr>
        <p:sp>
          <p:nvSpPr>
            <p:cNvPr id="281" name="TextBox 280">
              <a:extLst>
                <a:ext uri="{FF2B5EF4-FFF2-40B4-BE49-F238E27FC236}">
                  <a16:creationId xmlns:a16="http://schemas.microsoft.com/office/drawing/2014/main" id="{DDFBA528-CD08-4344-B9F5-E17C59BE14C4}"/>
                </a:ext>
              </a:extLst>
            </p:cNvPr>
            <p:cNvSpPr txBox="1"/>
            <p:nvPr/>
          </p:nvSpPr>
          <p:spPr>
            <a:xfrm>
              <a:off x="7829898" y="792232"/>
              <a:ext cx="3702310" cy="615552"/>
            </a:xfrm>
            <a:prstGeom prst="rect">
              <a:avLst/>
            </a:prstGeom>
            <a:noFill/>
          </p:spPr>
          <p:txBody>
            <a:bodyPr wrap="square" lIns="0" rIns="0" rtlCol="0" anchor="b">
              <a:spAutoFit/>
            </a:bodyPr>
            <a:lstStyle/>
            <a:p>
              <a:r>
                <a:rPr lang="en-US" sz="2400" b="1" cap="all" noProof="1">
                  <a:solidFill>
                    <a:schemeClr val="tx2"/>
                  </a:solidFill>
                </a:rPr>
                <a:t>6 </a:t>
              </a:r>
              <a:r>
                <a:rPr lang="en-US" sz="1600" b="1" cap="all" noProof="1"/>
                <a:t>Bio-AGri</a:t>
              </a:r>
            </a:p>
          </p:txBody>
        </p:sp>
        <p:sp>
          <p:nvSpPr>
            <p:cNvPr id="282" name="TextBox 281">
              <a:extLst>
                <a:ext uri="{FF2B5EF4-FFF2-40B4-BE49-F238E27FC236}">
                  <a16:creationId xmlns:a16="http://schemas.microsoft.com/office/drawing/2014/main" id="{EBC48F19-6C8C-42E2-A98A-7C4CDE9DC77D}"/>
                </a:ext>
              </a:extLst>
            </p:cNvPr>
            <p:cNvSpPr txBox="1"/>
            <p:nvPr/>
          </p:nvSpPr>
          <p:spPr>
            <a:xfrm>
              <a:off x="7813587" y="1314723"/>
              <a:ext cx="3831558" cy="861773"/>
            </a:xfrm>
            <a:prstGeom prst="rect">
              <a:avLst/>
            </a:prstGeom>
            <a:noFill/>
          </p:spPr>
          <p:txBody>
            <a:bodyPr wrap="square" lIns="0" rIns="0" rtlCol="0" anchor="t">
              <a:spAutoFit/>
            </a:bodyPr>
            <a:lstStyle/>
            <a:p>
              <a:r>
                <a:rPr lang="en-US" b="1" noProof="1">
                  <a:solidFill>
                    <a:schemeClr val="tx1">
                      <a:lumMod val="65000"/>
                      <a:lumOff val="35000"/>
                    </a:schemeClr>
                  </a:solidFill>
                </a:rPr>
                <a:t>Big names</a:t>
              </a:r>
              <a:r>
                <a:rPr lang="en-US" b="1" noProof="1">
                  <a:solidFill>
                    <a:schemeClr val="tx2"/>
                  </a:solidFill>
                </a:rPr>
                <a:t>:Monsanto, AgriGenome, Adama</a:t>
              </a:r>
            </a:p>
          </p:txBody>
        </p:sp>
      </p:grpSp>
      <p:sp>
        <p:nvSpPr>
          <p:cNvPr id="284" name="TextBox 283">
            <a:extLst>
              <a:ext uri="{FF2B5EF4-FFF2-40B4-BE49-F238E27FC236}">
                <a16:creationId xmlns:a16="http://schemas.microsoft.com/office/drawing/2014/main" id="{D82FCF24-6BA4-4B83-9015-1390D5A4A203}"/>
              </a:ext>
            </a:extLst>
          </p:cNvPr>
          <p:cNvSpPr txBox="1"/>
          <p:nvPr/>
        </p:nvSpPr>
        <p:spPr>
          <a:xfrm>
            <a:off x="2038535" y="2973434"/>
            <a:ext cx="3411591" cy="369332"/>
          </a:xfrm>
          <a:prstGeom prst="rect">
            <a:avLst/>
          </a:prstGeom>
          <a:noFill/>
        </p:spPr>
        <p:txBody>
          <a:bodyPr wrap="square" lIns="0" rIns="0" rtlCol="0" anchor="b">
            <a:spAutoFit/>
          </a:bodyPr>
          <a:lstStyle/>
          <a:p>
            <a:r>
              <a:rPr lang="en-US" b="1" cap="all" noProof="1">
                <a:solidFill>
                  <a:schemeClr val="tx2"/>
                </a:solidFill>
              </a:rPr>
              <a:t>6000 </a:t>
            </a:r>
            <a:r>
              <a:rPr lang="en-US" b="1" cap="all" noProof="1"/>
              <a:t>wet and dry labs</a:t>
            </a:r>
          </a:p>
        </p:txBody>
      </p:sp>
      <p:sp>
        <p:nvSpPr>
          <p:cNvPr id="287" name="TextBox 286">
            <a:extLst>
              <a:ext uri="{FF2B5EF4-FFF2-40B4-BE49-F238E27FC236}">
                <a16:creationId xmlns:a16="http://schemas.microsoft.com/office/drawing/2014/main" id="{204DD4CE-4217-471E-A75E-48F7CA6C12B4}"/>
              </a:ext>
            </a:extLst>
          </p:cNvPr>
          <p:cNvSpPr txBox="1"/>
          <p:nvPr/>
        </p:nvSpPr>
        <p:spPr>
          <a:xfrm>
            <a:off x="4894338" y="3904647"/>
            <a:ext cx="1732547" cy="923330"/>
          </a:xfrm>
          <a:prstGeom prst="rect">
            <a:avLst/>
          </a:prstGeom>
          <a:noFill/>
        </p:spPr>
        <p:txBody>
          <a:bodyPr wrap="square" rtlCol="0">
            <a:spAutoFit/>
          </a:bodyPr>
          <a:lstStyle/>
          <a:p>
            <a:pPr algn="ctr"/>
            <a:r>
              <a:rPr lang="en-IN" b="1" dirty="0"/>
              <a:t>GENOME VALLEY-ECOSYSTEM</a:t>
            </a:r>
          </a:p>
        </p:txBody>
      </p:sp>
      <p:sp>
        <p:nvSpPr>
          <p:cNvPr id="288" name="TextBox 287">
            <a:extLst>
              <a:ext uri="{FF2B5EF4-FFF2-40B4-BE49-F238E27FC236}">
                <a16:creationId xmlns:a16="http://schemas.microsoft.com/office/drawing/2014/main" id="{2CC5C8E4-DA70-4A70-A2A0-6FE067BCA921}"/>
              </a:ext>
            </a:extLst>
          </p:cNvPr>
          <p:cNvSpPr txBox="1"/>
          <p:nvPr/>
        </p:nvSpPr>
        <p:spPr>
          <a:xfrm>
            <a:off x="217719" y="6285110"/>
            <a:ext cx="4057078" cy="307777"/>
          </a:xfrm>
          <a:prstGeom prst="rect">
            <a:avLst/>
          </a:prstGeom>
          <a:noFill/>
        </p:spPr>
        <p:txBody>
          <a:bodyPr wrap="square" rtlCol="0">
            <a:spAutoFit/>
          </a:bodyPr>
          <a:lstStyle/>
          <a:p>
            <a:r>
              <a:rPr lang="en-IN" sz="1400" b="1" i="1" dirty="0"/>
              <a:t>Source: Genome Valley, State of Telangana</a:t>
            </a:r>
          </a:p>
        </p:txBody>
      </p:sp>
      <p:pic>
        <p:nvPicPr>
          <p:cNvPr id="50" name="Image1">
            <a:extLst>
              <a:ext uri="{FF2B5EF4-FFF2-40B4-BE49-F238E27FC236}">
                <a16:creationId xmlns:a16="http://schemas.microsoft.com/office/drawing/2014/main" id="{31A7FD51-F77D-44BA-9449-1C2FC22E8D3B}"/>
              </a:ext>
            </a:extLst>
          </p:cNvPr>
          <p:cNvPicPr/>
          <p:nvPr/>
        </p:nvPicPr>
        <p:blipFill>
          <a:blip r:embed="rId3">
            <a:lum/>
            <a:alphaModFix/>
          </a:blip>
          <a:srcRect/>
          <a:stretch>
            <a:fillRect/>
          </a:stretch>
        </p:blipFill>
        <p:spPr>
          <a:xfrm>
            <a:off x="9422461" y="177682"/>
            <a:ext cx="2467255" cy="842963"/>
          </a:xfrm>
          <a:prstGeom prst="rect">
            <a:avLst/>
          </a:prstGeom>
        </p:spPr>
      </p:pic>
      <p:pic>
        <p:nvPicPr>
          <p:cNvPr id="51" name="Picture 50" descr="A close up of a logo&#10;&#10;Description automatically generated">
            <a:extLst>
              <a:ext uri="{FF2B5EF4-FFF2-40B4-BE49-F238E27FC236}">
                <a16:creationId xmlns:a16="http://schemas.microsoft.com/office/drawing/2014/main" id="{A9FDF0CA-2B8E-416E-9055-5912053838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46926" y="99205"/>
            <a:ext cx="939627" cy="921440"/>
          </a:xfrm>
          <a:prstGeom prst="rect">
            <a:avLst/>
          </a:prstGeom>
        </p:spPr>
      </p:pic>
    </p:spTree>
    <p:extLst>
      <p:ext uri="{BB962C8B-B14F-4D97-AF65-F5344CB8AC3E}">
        <p14:creationId xmlns:p14="http://schemas.microsoft.com/office/powerpoint/2010/main" val="701108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B761509-3B9A-49A6-A84B-C3D868116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16">
            <a:extLst>
              <a:ext uri="{FF2B5EF4-FFF2-40B4-BE49-F238E27FC236}">
                <a16:creationId xmlns:a16="http://schemas.microsoft.com/office/drawing/2014/main" id="{91DE43FD-EB47-414A-B0AB-169B0FFF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9" name="Group 18">
            <a:extLst>
              <a:ext uri="{FF2B5EF4-FFF2-40B4-BE49-F238E27FC236}">
                <a16:creationId xmlns:a16="http://schemas.microsoft.com/office/drawing/2014/main" id="{58495BCC-CE77-4CC2-952E-846F41119F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75188"/>
            <a:chExt cx="1562267" cy="1172973"/>
          </a:xfrm>
        </p:grpSpPr>
        <p:sp>
          <p:nvSpPr>
            <p:cNvPr id="20" name="Freeform 5">
              <a:extLst>
                <a:ext uri="{FF2B5EF4-FFF2-40B4-BE49-F238E27FC236}">
                  <a16:creationId xmlns:a16="http://schemas.microsoft.com/office/drawing/2014/main" id="{1B42538B-E30F-4967-A6C1-8EBA775F4D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423846"/>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21" name="Freeform 5">
              <a:extLst>
                <a:ext uri="{FF2B5EF4-FFF2-40B4-BE49-F238E27FC236}">
                  <a16:creationId xmlns:a16="http://schemas.microsoft.com/office/drawing/2014/main" id="{9A6BD9AC-4DE7-4B20-8547-4E3B375C21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75188"/>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4" name="Slide Number Placeholder 3">
            <a:extLst>
              <a:ext uri="{FF2B5EF4-FFF2-40B4-BE49-F238E27FC236}">
                <a16:creationId xmlns:a16="http://schemas.microsoft.com/office/drawing/2014/main" id="{B40A8F08-DCA3-44F4-A44F-D99D7D38CD60}"/>
              </a:ext>
            </a:extLst>
          </p:cNvPr>
          <p:cNvSpPr>
            <a:spLocks noGrp="1"/>
          </p:cNvSpPr>
          <p:nvPr>
            <p:ph type="sldNum" sz="quarter" idx="12"/>
          </p:nvPr>
        </p:nvSpPr>
        <p:spPr>
          <a:xfrm>
            <a:off x="11146536" y="6035040"/>
            <a:ext cx="548640" cy="548640"/>
          </a:xfrm>
          <a:prstGeom prst="ellipse">
            <a:avLst/>
          </a:prstGeom>
          <a:solidFill>
            <a:schemeClr val="bg1">
              <a:alpha val="80000"/>
            </a:schemeClr>
          </a:solidFill>
        </p:spPr>
        <p:txBody>
          <a:bodyPr vert="horz" lIns="91440" tIns="45720" rIns="91440" bIns="45720" rtlCol="0" anchor="ctr">
            <a:normAutofit/>
          </a:bodyPr>
          <a:lstStyle/>
          <a:p>
            <a:pPr algn="ctr">
              <a:spcAft>
                <a:spcPts val="600"/>
              </a:spcAft>
            </a:pPr>
            <a:fld id="{01E6AEA6-D9A5-4D96-B6D8-2754BB1C298A}" type="slidenum">
              <a:rPr lang="en-US">
                <a:solidFill>
                  <a:schemeClr val="tx1"/>
                </a:solidFill>
              </a:rPr>
              <a:pPr algn="ctr">
                <a:spcAft>
                  <a:spcPts val="600"/>
                </a:spcAft>
              </a:pPr>
              <a:t>16</a:t>
            </a:fld>
            <a:endParaRPr lang="en-US">
              <a:solidFill>
                <a:schemeClr val="tx1"/>
              </a:solidFill>
            </a:endParaRPr>
          </a:p>
        </p:txBody>
      </p:sp>
      <p:sp>
        <p:nvSpPr>
          <p:cNvPr id="6" name="TextBox 5">
            <a:extLst>
              <a:ext uri="{FF2B5EF4-FFF2-40B4-BE49-F238E27FC236}">
                <a16:creationId xmlns:a16="http://schemas.microsoft.com/office/drawing/2014/main" id="{A2E71FC9-6772-4325-9D04-4475087FBE50}"/>
              </a:ext>
            </a:extLst>
          </p:cNvPr>
          <p:cNvSpPr txBox="1"/>
          <p:nvPr/>
        </p:nvSpPr>
        <p:spPr>
          <a:xfrm>
            <a:off x="449179" y="2423501"/>
            <a:ext cx="7856622" cy="2585323"/>
          </a:xfrm>
          <a:prstGeom prst="rect">
            <a:avLst/>
          </a:prstGeom>
          <a:noFill/>
        </p:spPr>
        <p:txBody>
          <a:bodyPr wrap="square" rtlCol="0">
            <a:spAutoFit/>
          </a:bodyPr>
          <a:lstStyle/>
          <a:p>
            <a:r>
              <a:rPr lang="en-IN" sz="5400" b="1" dirty="0">
                <a:solidFill>
                  <a:schemeClr val="tx2"/>
                </a:solidFill>
                <a:latin typeface="Aharoni" panose="020B0604020202020204" pitchFamily="2" charset="-79"/>
                <a:cs typeface="Aharoni" panose="020B0604020202020204" pitchFamily="2" charset="-79"/>
              </a:rPr>
              <a:t>Swiss and Indian Biotech- </a:t>
            </a:r>
            <a:r>
              <a:rPr lang="en-IN" sz="5400" b="1" dirty="0">
                <a:latin typeface="Aharoni" panose="020B0604020202020204" pitchFamily="2" charset="-79"/>
                <a:cs typeface="Aharoni" panose="020B0604020202020204" pitchFamily="2" charset="-79"/>
              </a:rPr>
              <a:t>A Meeting Point</a:t>
            </a:r>
          </a:p>
        </p:txBody>
      </p:sp>
    </p:spTree>
    <p:extLst>
      <p:ext uri="{BB962C8B-B14F-4D97-AF65-F5344CB8AC3E}">
        <p14:creationId xmlns:p14="http://schemas.microsoft.com/office/powerpoint/2010/main" val="155236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E28A8-DDB1-4D52-9839-02649CA78757}"/>
              </a:ext>
            </a:extLst>
          </p:cNvPr>
          <p:cNvSpPr>
            <a:spLocks noGrp="1"/>
          </p:cNvSpPr>
          <p:nvPr>
            <p:ph type="title"/>
          </p:nvPr>
        </p:nvSpPr>
        <p:spPr>
          <a:xfrm>
            <a:off x="3242726" y="1229648"/>
            <a:ext cx="6317764" cy="844061"/>
          </a:xfrm>
        </p:spPr>
        <p:txBody>
          <a:bodyPr>
            <a:normAutofit/>
          </a:bodyPr>
          <a:lstStyle/>
          <a:p>
            <a:r>
              <a:rPr lang="en-IN" sz="2900" dirty="0"/>
              <a:t>Investment Opportunities in India</a:t>
            </a:r>
          </a:p>
        </p:txBody>
      </p:sp>
      <p:sp>
        <p:nvSpPr>
          <p:cNvPr id="4" name="Slide Number Placeholder 3">
            <a:extLst>
              <a:ext uri="{FF2B5EF4-FFF2-40B4-BE49-F238E27FC236}">
                <a16:creationId xmlns:a16="http://schemas.microsoft.com/office/drawing/2014/main" id="{FCF00224-7D11-498D-9AF2-ED4266CB33FD}"/>
              </a:ext>
            </a:extLst>
          </p:cNvPr>
          <p:cNvSpPr>
            <a:spLocks noGrp="1"/>
          </p:cNvSpPr>
          <p:nvPr>
            <p:ph type="sldNum" sz="quarter" idx="12"/>
          </p:nvPr>
        </p:nvSpPr>
        <p:spPr/>
        <p:txBody>
          <a:bodyPr/>
          <a:lstStyle/>
          <a:p>
            <a:fld id="{01E6AEA6-D9A5-4D96-B6D8-2754BB1C298A}" type="slidenum">
              <a:rPr lang="en-US" smtClean="0"/>
              <a:t>17</a:t>
            </a:fld>
            <a:endParaRPr lang="en-US"/>
          </a:p>
        </p:txBody>
      </p:sp>
      <p:grpSp>
        <p:nvGrpSpPr>
          <p:cNvPr id="3" name="Group 2">
            <a:extLst>
              <a:ext uri="{FF2B5EF4-FFF2-40B4-BE49-F238E27FC236}">
                <a16:creationId xmlns:a16="http://schemas.microsoft.com/office/drawing/2014/main" id="{83E482A5-AF9F-4E29-BCEC-A3E252FB85F0}"/>
              </a:ext>
            </a:extLst>
          </p:cNvPr>
          <p:cNvGrpSpPr/>
          <p:nvPr/>
        </p:nvGrpSpPr>
        <p:grpSpPr>
          <a:xfrm>
            <a:off x="194033" y="1886335"/>
            <a:ext cx="11803934" cy="4725505"/>
            <a:chOff x="185509" y="1564496"/>
            <a:chExt cx="11803934" cy="4725505"/>
          </a:xfrm>
        </p:grpSpPr>
        <p:cxnSp>
          <p:nvCxnSpPr>
            <p:cNvPr id="124" name="Straight Connector 123">
              <a:extLst>
                <a:ext uri="{FF2B5EF4-FFF2-40B4-BE49-F238E27FC236}">
                  <a16:creationId xmlns:a16="http://schemas.microsoft.com/office/drawing/2014/main" id="{5AA79704-4D0E-4C56-AED2-7A5ACD59E036}"/>
                </a:ext>
              </a:extLst>
            </p:cNvPr>
            <p:cNvCxnSpPr>
              <a:cxnSpLocks/>
            </p:cNvCxnSpPr>
            <p:nvPr/>
          </p:nvCxnSpPr>
          <p:spPr>
            <a:xfrm flipV="1">
              <a:off x="2931024" y="3595209"/>
              <a:ext cx="6929394" cy="26631"/>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87F0F51D-3353-4CF4-A76C-4CA8C50D545A}"/>
                </a:ext>
              </a:extLst>
            </p:cNvPr>
            <p:cNvGrpSpPr/>
            <p:nvPr/>
          </p:nvGrpSpPr>
          <p:grpSpPr>
            <a:xfrm>
              <a:off x="379875" y="1564496"/>
              <a:ext cx="10969711" cy="4604134"/>
              <a:chOff x="320589" y="3312302"/>
              <a:chExt cx="10969711" cy="4604134"/>
            </a:xfrm>
          </p:grpSpPr>
          <p:grpSp>
            <p:nvGrpSpPr>
              <p:cNvPr id="17" name="Group 16">
                <a:extLst>
                  <a:ext uri="{FF2B5EF4-FFF2-40B4-BE49-F238E27FC236}">
                    <a16:creationId xmlns:a16="http://schemas.microsoft.com/office/drawing/2014/main" id="{B3F09204-6736-4255-AF6E-F62F6CC00C8F}"/>
                  </a:ext>
                </a:extLst>
              </p:cNvPr>
              <p:cNvGrpSpPr/>
              <p:nvPr/>
            </p:nvGrpSpPr>
            <p:grpSpPr>
              <a:xfrm>
                <a:off x="1368818" y="3312302"/>
                <a:ext cx="8899341" cy="1173135"/>
                <a:chOff x="1368818" y="3368687"/>
                <a:chExt cx="8899341" cy="1173135"/>
              </a:xfrm>
            </p:grpSpPr>
            <p:grpSp>
              <p:nvGrpSpPr>
                <p:cNvPr id="23" name="Group 22">
                  <a:extLst>
                    <a:ext uri="{FF2B5EF4-FFF2-40B4-BE49-F238E27FC236}">
                      <a16:creationId xmlns:a16="http://schemas.microsoft.com/office/drawing/2014/main" id="{2AFAEB3F-65D0-4D8D-B3CB-CF5CDDD2501D}"/>
                    </a:ext>
                  </a:extLst>
                </p:cNvPr>
                <p:cNvGrpSpPr/>
                <p:nvPr/>
              </p:nvGrpSpPr>
              <p:grpSpPr>
                <a:xfrm>
                  <a:off x="1368818" y="3536570"/>
                  <a:ext cx="8899341" cy="1005252"/>
                  <a:chOff x="1368818" y="3536570"/>
                  <a:chExt cx="8899341" cy="1005252"/>
                </a:xfrm>
              </p:grpSpPr>
              <p:cxnSp>
                <p:nvCxnSpPr>
                  <p:cNvPr id="25" name="Straight Connector 24">
                    <a:extLst>
                      <a:ext uri="{FF2B5EF4-FFF2-40B4-BE49-F238E27FC236}">
                        <a16:creationId xmlns:a16="http://schemas.microsoft.com/office/drawing/2014/main" id="{B22764EE-511E-4011-9E13-C567CC2C9008}"/>
                      </a:ext>
                    </a:extLst>
                  </p:cNvPr>
                  <p:cNvCxnSpPr>
                    <a:cxnSpLocks/>
                  </p:cNvCxnSpPr>
                  <p:nvPr/>
                </p:nvCxnSpPr>
                <p:spPr>
                  <a:xfrm>
                    <a:off x="5933989" y="3536570"/>
                    <a:ext cx="0" cy="50262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1F87276-0BD4-4648-A5BE-1BE515DE89EE}"/>
                      </a:ext>
                    </a:extLst>
                  </p:cNvPr>
                  <p:cNvCxnSpPr/>
                  <p:nvPr/>
                </p:nvCxnSpPr>
                <p:spPr>
                  <a:xfrm>
                    <a:off x="1381234" y="4058686"/>
                    <a:ext cx="888692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7703B5D-9117-447F-99D1-106376599C34}"/>
                      </a:ext>
                    </a:extLst>
                  </p:cNvPr>
                  <p:cNvCxnSpPr>
                    <a:cxnSpLocks/>
                  </p:cNvCxnSpPr>
                  <p:nvPr/>
                </p:nvCxnSpPr>
                <p:spPr>
                  <a:xfrm>
                    <a:off x="1368818" y="4039196"/>
                    <a:ext cx="0" cy="50262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1B02841-1D27-487D-8B43-DF5A6CA3E7D0}"/>
                      </a:ext>
                    </a:extLst>
                  </p:cNvPr>
                  <p:cNvCxnSpPr>
                    <a:cxnSpLocks/>
                  </p:cNvCxnSpPr>
                  <p:nvPr/>
                </p:nvCxnSpPr>
                <p:spPr>
                  <a:xfrm>
                    <a:off x="5933989" y="3710959"/>
                    <a:ext cx="0" cy="50262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6496202-3490-4292-BD49-68FC77FF4816}"/>
                      </a:ext>
                    </a:extLst>
                  </p:cNvPr>
                  <p:cNvCxnSpPr>
                    <a:cxnSpLocks/>
                  </p:cNvCxnSpPr>
                  <p:nvPr/>
                </p:nvCxnSpPr>
                <p:spPr>
                  <a:xfrm>
                    <a:off x="10227523" y="4039196"/>
                    <a:ext cx="0" cy="50262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24" name="Rectangle 23">
                  <a:extLst>
                    <a:ext uri="{FF2B5EF4-FFF2-40B4-BE49-F238E27FC236}">
                      <a16:creationId xmlns:a16="http://schemas.microsoft.com/office/drawing/2014/main" id="{AAF51614-7914-4123-B068-100D1CE2C565}"/>
                    </a:ext>
                  </a:extLst>
                </p:cNvPr>
                <p:cNvSpPr/>
                <p:nvPr/>
              </p:nvSpPr>
              <p:spPr>
                <a:xfrm>
                  <a:off x="4440127" y="3368687"/>
                  <a:ext cx="2987724" cy="383638"/>
                </a:xfrm>
                <a:prstGeom prst="rect">
                  <a:avLst/>
                </a:prstGeom>
                <a:ln>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t>Investment Opportunities </a:t>
                  </a:r>
                </a:p>
              </p:txBody>
            </p:sp>
          </p:grpSp>
          <p:grpSp>
            <p:nvGrpSpPr>
              <p:cNvPr id="18" name="Group 17">
                <a:extLst>
                  <a:ext uri="{FF2B5EF4-FFF2-40B4-BE49-F238E27FC236}">
                    <a16:creationId xmlns:a16="http://schemas.microsoft.com/office/drawing/2014/main" id="{A8DA5638-EF47-46AE-88FB-0BF0D0485DF7}"/>
                  </a:ext>
                </a:extLst>
              </p:cNvPr>
              <p:cNvGrpSpPr/>
              <p:nvPr/>
            </p:nvGrpSpPr>
            <p:grpSpPr>
              <a:xfrm>
                <a:off x="320589" y="4201348"/>
                <a:ext cx="10969711" cy="3715088"/>
                <a:chOff x="320589" y="4201348"/>
                <a:chExt cx="10969711" cy="3715088"/>
              </a:xfrm>
            </p:grpSpPr>
            <p:sp>
              <p:nvSpPr>
                <p:cNvPr id="19" name="Rectangle 18">
                  <a:extLst>
                    <a:ext uri="{FF2B5EF4-FFF2-40B4-BE49-F238E27FC236}">
                      <a16:creationId xmlns:a16="http://schemas.microsoft.com/office/drawing/2014/main" id="{806B7EF8-0114-44FD-856C-093DE802B0AA}"/>
                    </a:ext>
                  </a:extLst>
                </p:cNvPr>
                <p:cNvSpPr/>
                <p:nvPr/>
              </p:nvSpPr>
              <p:spPr>
                <a:xfrm>
                  <a:off x="320589" y="4219390"/>
                  <a:ext cx="3690615" cy="391937"/>
                </a:xfrm>
                <a:prstGeom prst="rect">
                  <a:avLst/>
                </a:prstGeom>
                <a:solidFill>
                  <a:schemeClr val="bg1">
                    <a:lumMod val="7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Clinical Trials and Drug Discovery</a:t>
                  </a:r>
                </a:p>
              </p:txBody>
            </p:sp>
            <p:sp>
              <p:nvSpPr>
                <p:cNvPr id="20" name="Rectangle 19">
                  <a:extLst>
                    <a:ext uri="{FF2B5EF4-FFF2-40B4-BE49-F238E27FC236}">
                      <a16:creationId xmlns:a16="http://schemas.microsoft.com/office/drawing/2014/main" id="{09EFDF16-B99D-40A8-806B-2E6A0AB56E56}"/>
                    </a:ext>
                  </a:extLst>
                </p:cNvPr>
                <p:cNvSpPr/>
                <p:nvPr/>
              </p:nvSpPr>
              <p:spPr>
                <a:xfrm>
                  <a:off x="4323446" y="4201348"/>
                  <a:ext cx="3212657" cy="391940"/>
                </a:xfrm>
                <a:prstGeom prst="rect">
                  <a:avLst/>
                </a:prstGeom>
                <a:solidFill>
                  <a:schemeClr val="bg1">
                    <a:lumMod val="7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Bio-Similars</a:t>
                  </a:r>
                </a:p>
              </p:txBody>
            </p:sp>
            <p:sp>
              <p:nvSpPr>
                <p:cNvPr id="22" name="Rectangle 21">
                  <a:extLst>
                    <a:ext uri="{FF2B5EF4-FFF2-40B4-BE49-F238E27FC236}">
                      <a16:creationId xmlns:a16="http://schemas.microsoft.com/office/drawing/2014/main" id="{244EB320-402A-48E1-94F9-F25EA891C1B5}"/>
                    </a:ext>
                  </a:extLst>
                </p:cNvPr>
                <p:cNvSpPr/>
                <p:nvPr/>
              </p:nvSpPr>
              <p:spPr>
                <a:xfrm>
                  <a:off x="7973605" y="4202017"/>
                  <a:ext cx="3316695" cy="396785"/>
                </a:xfrm>
                <a:prstGeom prst="rect">
                  <a:avLst/>
                </a:prstGeom>
                <a:solidFill>
                  <a:schemeClr val="bg1">
                    <a:lumMod val="7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Bio-Agriculture </a:t>
                  </a:r>
                </a:p>
              </p:txBody>
            </p:sp>
            <p:sp>
              <p:nvSpPr>
                <p:cNvPr id="120" name="Rectangle 119">
                  <a:extLst>
                    <a:ext uri="{FF2B5EF4-FFF2-40B4-BE49-F238E27FC236}">
                      <a16:creationId xmlns:a16="http://schemas.microsoft.com/office/drawing/2014/main" id="{AAB9A03D-0F38-41BA-A59D-05D13268229D}"/>
                    </a:ext>
                  </a:extLst>
                </p:cNvPr>
                <p:cNvSpPr/>
                <p:nvPr/>
              </p:nvSpPr>
              <p:spPr>
                <a:xfrm>
                  <a:off x="879510" y="4890609"/>
                  <a:ext cx="1992228" cy="958074"/>
                </a:xfrm>
                <a:prstGeom prst="rect">
                  <a:avLst/>
                </a:prstGeom>
                <a:solidFill>
                  <a:schemeClr val="bg1">
                    <a:lumMod val="7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Clinical Trials and Drug Discovery</a:t>
                  </a:r>
                </a:p>
              </p:txBody>
            </p:sp>
            <p:sp>
              <p:nvSpPr>
                <p:cNvPr id="131" name="Rectangle 130">
                  <a:extLst>
                    <a:ext uri="{FF2B5EF4-FFF2-40B4-BE49-F238E27FC236}">
                      <a16:creationId xmlns:a16="http://schemas.microsoft.com/office/drawing/2014/main" id="{5E93F1BB-56A2-4F3F-A00F-04B83016DD44}"/>
                    </a:ext>
                  </a:extLst>
                </p:cNvPr>
                <p:cNvSpPr/>
                <p:nvPr/>
              </p:nvSpPr>
              <p:spPr>
                <a:xfrm>
                  <a:off x="861118" y="6249886"/>
                  <a:ext cx="1992228" cy="615700"/>
                </a:xfrm>
                <a:prstGeom prst="rect">
                  <a:avLst/>
                </a:prstGeom>
                <a:solidFill>
                  <a:schemeClr val="bg1">
                    <a:lumMod val="7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Bio-Similars</a:t>
                  </a:r>
                </a:p>
              </p:txBody>
            </p:sp>
            <p:sp>
              <p:nvSpPr>
                <p:cNvPr id="140" name="Rectangle 139">
                  <a:extLst>
                    <a:ext uri="{FF2B5EF4-FFF2-40B4-BE49-F238E27FC236}">
                      <a16:creationId xmlns:a16="http://schemas.microsoft.com/office/drawing/2014/main" id="{13C9882C-2DD5-4409-8B44-3F9CCFB28D94}"/>
                    </a:ext>
                  </a:extLst>
                </p:cNvPr>
                <p:cNvSpPr/>
                <p:nvPr/>
              </p:nvSpPr>
              <p:spPr>
                <a:xfrm>
                  <a:off x="879510" y="7300736"/>
                  <a:ext cx="1992228" cy="615700"/>
                </a:xfrm>
                <a:prstGeom prst="rect">
                  <a:avLst/>
                </a:prstGeom>
                <a:solidFill>
                  <a:schemeClr val="bg1">
                    <a:lumMod val="7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Bio-Agriculture</a:t>
                  </a:r>
                </a:p>
              </p:txBody>
            </p:sp>
          </p:grpSp>
        </p:grpSp>
        <p:sp>
          <p:nvSpPr>
            <p:cNvPr id="119" name="Rectangle 118">
              <a:extLst>
                <a:ext uri="{FF2B5EF4-FFF2-40B4-BE49-F238E27FC236}">
                  <a16:creationId xmlns:a16="http://schemas.microsoft.com/office/drawing/2014/main" id="{42223BE4-0F8E-4D22-8919-185BBF040476}"/>
                </a:ext>
              </a:extLst>
            </p:cNvPr>
            <p:cNvSpPr/>
            <p:nvPr/>
          </p:nvSpPr>
          <p:spPr>
            <a:xfrm>
              <a:off x="3518490" y="3148271"/>
              <a:ext cx="6341927" cy="1077218"/>
            </a:xfrm>
            <a:prstGeom prst="rect">
              <a:avLst/>
            </a:prstGeom>
            <a:solidFill>
              <a:schemeClr val="bg1"/>
            </a:solidFill>
          </p:spPr>
          <p:txBody>
            <a:bodyPr wrap="square">
              <a:spAutoFit/>
            </a:bodyPr>
            <a:lstStyle/>
            <a:p>
              <a:pPr marL="285750" indent="-285750">
                <a:buFont typeface="Wingdings" panose="05000000000000000000" pitchFamily="2" charset="2"/>
                <a:buChar char="v"/>
              </a:pPr>
              <a:r>
                <a:rPr lang="en-US" sz="1600" b="1" dirty="0">
                  <a:solidFill>
                    <a:srgbClr val="222222"/>
                  </a:solidFill>
                </a:rPr>
                <a:t>Cases of life-style diseases, cancer cases, neuro cases</a:t>
              </a:r>
            </a:p>
            <a:p>
              <a:pPr marL="285750" indent="-285750">
                <a:buFont typeface="Wingdings" panose="05000000000000000000" pitchFamily="2" charset="2"/>
                <a:buChar char="v"/>
              </a:pPr>
              <a:r>
                <a:rPr lang="en-US" sz="1600" b="1" dirty="0"/>
                <a:t>India has 388 million 4G users in 2019,a blessing for companies to monitor the trials real time and reduce adverse events.</a:t>
              </a:r>
            </a:p>
            <a:p>
              <a:pPr marL="285750" indent="-285750">
                <a:buFont typeface="Wingdings" panose="05000000000000000000" pitchFamily="2" charset="2"/>
                <a:buChar char="v"/>
              </a:pPr>
              <a:r>
                <a:rPr lang="en-US" sz="1600" b="1" dirty="0"/>
                <a:t>Driven by few big names such as IQVIA, </a:t>
              </a:r>
              <a:r>
                <a:rPr lang="en-US" sz="1600" b="1" dirty="0" err="1"/>
                <a:t>Parexel</a:t>
              </a:r>
              <a:r>
                <a:rPr lang="en-US" sz="1600" b="1" dirty="0"/>
                <a:t>, </a:t>
              </a:r>
              <a:r>
                <a:rPr lang="en-US" sz="1600" b="1" dirty="0" err="1"/>
                <a:t>Clintec</a:t>
              </a:r>
              <a:r>
                <a:rPr lang="en-US" sz="1600" b="1" dirty="0"/>
                <a:t>, PPD.</a:t>
              </a:r>
              <a:endParaRPr lang="en-IN" sz="1600" b="1" dirty="0"/>
            </a:p>
          </p:txBody>
        </p:sp>
        <p:sp>
          <p:nvSpPr>
            <p:cNvPr id="121" name="TextBox 120">
              <a:extLst>
                <a:ext uri="{FF2B5EF4-FFF2-40B4-BE49-F238E27FC236}">
                  <a16:creationId xmlns:a16="http://schemas.microsoft.com/office/drawing/2014/main" id="{8EF35DFE-2170-4D77-952F-32A34B9EB652}"/>
                </a:ext>
              </a:extLst>
            </p:cNvPr>
            <p:cNvSpPr txBox="1"/>
            <p:nvPr/>
          </p:nvSpPr>
          <p:spPr>
            <a:xfrm>
              <a:off x="201076" y="3294465"/>
              <a:ext cx="768160" cy="784830"/>
            </a:xfrm>
            <a:prstGeom prst="rect">
              <a:avLst/>
            </a:prstGeom>
            <a:noFill/>
          </p:spPr>
          <p:txBody>
            <a:bodyPr wrap="none" rtlCol="0" anchor="b">
              <a:spAutoFit/>
            </a:bodyPr>
            <a:lstStyle/>
            <a:p>
              <a:pPr algn="r"/>
              <a:r>
                <a:rPr lang="en-US" sz="4500" b="1" dirty="0"/>
                <a:t>01</a:t>
              </a:r>
            </a:p>
          </p:txBody>
        </p:sp>
        <p:sp>
          <p:nvSpPr>
            <p:cNvPr id="130" name="TextBox 129">
              <a:extLst>
                <a:ext uri="{FF2B5EF4-FFF2-40B4-BE49-F238E27FC236}">
                  <a16:creationId xmlns:a16="http://schemas.microsoft.com/office/drawing/2014/main" id="{A693552C-3381-4BDF-A6E4-A53EFD914193}"/>
                </a:ext>
              </a:extLst>
            </p:cNvPr>
            <p:cNvSpPr txBox="1"/>
            <p:nvPr/>
          </p:nvSpPr>
          <p:spPr>
            <a:xfrm>
              <a:off x="185509" y="4364819"/>
              <a:ext cx="768159" cy="784830"/>
            </a:xfrm>
            <a:prstGeom prst="rect">
              <a:avLst/>
            </a:prstGeom>
            <a:noFill/>
          </p:spPr>
          <p:txBody>
            <a:bodyPr wrap="none" rtlCol="0" anchor="b">
              <a:spAutoFit/>
            </a:bodyPr>
            <a:lstStyle/>
            <a:p>
              <a:pPr algn="r"/>
              <a:r>
                <a:rPr lang="en-US" sz="4500" b="1" dirty="0"/>
                <a:t>02</a:t>
              </a:r>
            </a:p>
          </p:txBody>
        </p:sp>
        <p:cxnSp>
          <p:nvCxnSpPr>
            <p:cNvPr id="132" name="Straight Connector 131">
              <a:extLst>
                <a:ext uri="{FF2B5EF4-FFF2-40B4-BE49-F238E27FC236}">
                  <a16:creationId xmlns:a16="http://schemas.microsoft.com/office/drawing/2014/main" id="{F1E858EB-8B7A-4FB9-B0AA-698F3FDE1C87}"/>
                </a:ext>
              </a:extLst>
            </p:cNvPr>
            <p:cNvCxnSpPr>
              <a:cxnSpLocks/>
            </p:cNvCxnSpPr>
            <p:nvPr/>
          </p:nvCxnSpPr>
          <p:spPr>
            <a:xfrm flipV="1">
              <a:off x="2949415" y="4712153"/>
              <a:ext cx="6929394" cy="1"/>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sp>
          <p:nvSpPr>
            <p:cNvPr id="137" name="Rectangle 136">
              <a:extLst>
                <a:ext uri="{FF2B5EF4-FFF2-40B4-BE49-F238E27FC236}">
                  <a16:creationId xmlns:a16="http://schemas.microsoft.com/office/drawing/2014/main" id="{DBA94F79-8530-424C-8734-8B95FE83A32A}"/>
                </a:ext>
              </a:extLst>
            </p:cNvPr>
            <p:cNvSpPr/>
            <p:nvPr/>
          </p:nvSpPr>
          <p:spPr>
            <a:xfrm>
              <a:off x="3599896" y="4404968"/>
              <a:ext cx="6297304" cy="1077218"/>
            </a:xfrm>
            <a:prstGeom prst="rect">
              <a:avLst/>
            </a:prstGeom>
            <a:solidFill>
              <a:schemeClr val="bg1"/>
            </a:solidFill>
          </p:spPr>
          <p:txBody>
            <a:bodyPr wrap="square">
              <a:spAutoFit/>
            </a:bodyPr>
            <a:lstStyle/>
            <a:p>
              <a:pPr marL="285750" indent="-285750">
                <a:buFont typeface="Wingdings" panose="05000000000000000000" pitchFamily="2" charset="2"/>
                <a:buChar char="v"/>
              </a:pPr>
              <a:r>
                <a:rPr lang="en-US" sz="1600" b="1" dirty="0">
                  <a:solidFill>
                    <a:srgbClr val="222222"/>
                  </a:solidFill>
                </a:rPr>
                <a:t>9 drugs (</a:t>
              </a:r>
              <a:r>
                <a:rPr lang="en-IN" sz="1600" b="1" dirty="0">
                  <a:solidFill>
                    <a:srgbClr val="222222"/>
                  </a:solidFill>
                </a:rPr>
                <a:t>USD 62 billion) were taken off patent.</a:t>
              </a:r>
            </a:p>
            <a:p>
              <a:pPr marL="285750" indent="-285750">
                <a:buFont typeface="Wingdings" panose="05000000000000000000" pitchFamily="2" charset="2"/>
                <a:buChar char="v"/>
              </a:pPr>
              <a:r>
                <a:rPr lang="en-IN" sz="1600" b="1" dirty="0">
                  <a:solidFill>
                    <a:srgbClr val="222222"/>
                  </a:solidFill>
                </a:rPr>
                <a:t>9 drugs-revenue share- estimated to grow at 24% annually.</a:t>
              </a:r>
            </a:p>
            <a:p>
              <a:pPr marL="285750" indent="-285750">
                <a:buFont typeface="Wingdings" panose="05000000000000000000" pitchFamily="2" charset="2"/>
                <a:buChar char="v"/>
              </a:pPr>
              <a:r>
                <a:rPr lang="en-IN" sz="1600" b="1" dirty="0">
                  <a:solidFill>
                    <a:srgbClr val="222222"/>
                  </a:solidFill>
                </a:rPr>
                <a:t>Biocon, Glenmark and Zydus focuses on Bio-similar production.</a:t>
              </a:r>
            </a:p>
            <a:p>
              <a:pPr marL="285750" indent="-285750">
                <a:buFont typeface="Wingdings" panose="05000000000000000000" pitchFamily="2" charset="2"/>
                <a:buChar char="v"/>
              </a:pPr>
              <a:endParaRPr lang="en-IN" sz="1600" b="1" dirty="0"/>
            </a:p>
          </p:txBody>
        </p:sp>
        <p:sp>
          <p:nvSpPr>
            <p:cNvPr id="139" name="TextBox 138">
              <a:extLst>
                <a:ext uri="{FF2B5EF4-FFF2-40B4-BE49-F238E27FC236}">
                  <a16:creationId xmlns:a16="http://schemas.microsoft.com/office/drawing/2014/main" id="{1CED761A-4455-472B-9D38-4C2ED7376821}"/>
                </a:ext>
              </a:extLst>
            </p:cNvPr>
            <p:cNvSpPr txBox="1"/>
            <p:nvPr/>
          </p:nvSpPr>
          <p:spPr>
            <a:xfrm>
              <a:off x="201076" y="5505171"/>
              <a:ext cx="768159" cy="784830"/>
            </a:xfrm>
            <a:prstGeom prst="rect">
              <a:avLst/>
            </a:prstGeom>
            <a:noFill/>
          </p:spPr>
          <p:txBody>
            <a:bodyPr wrap="none" rtlCol="0" anchor="b">
              <a:spAutoFit/>
            </a:bodyPr>
            <a:lstStyle/>
            <a:p>
              <a:pPr algn="r"/>
              <a:r>
                <a:rPr lang="en-US" sz="4500" b="1" dirty="0"/>
                <a:t>03</a:t>
              </a:r>
            </a:p>
          </p:txBody>
        </p:sp>
        <p:cxnSp>
          <p:nvCxnSpPr>
            <p:cNvPr id="237" name="Straight Connector 236">
              <a:extLst>
                <a:ext uri="{FF2B5EF4-FFF2-40B4-BE49-F238E27FC236}">
                  <a16:creationId xmlns:a16="http://schemas.microsoft.com/office/drawing/2014/main" id="{2F8299FF-6D8D-4C89-9FD2-FDC7F64BFEB5}"/>
                </a:ext>
              </a:extLst>
            </p:cNvPr>
            <p:cNvCxnSpPr>
              <a:cxnSpLocks/>
            </p:cNvCxnSpPr>
            <p:nvPr/>
          </p:nvCxnSpPr>
          <p:spPr>
            <a:xfrm flipV="1">
              <a:off x="2967806" y="5843214"/>
              <a:ext cx="6929394" cy="1"/>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sp>
          <p:nvSpPr>
            <p:cNvPr id="236" name="Rectangle 235">
              <a:extLst>
                <a:ext uri="{FF2B5EF4-FFF2-40B4-BE49-F238E27FC236}">
                  <a16:creationId xmlns:a16="http://schemas.microsoft.com/office/drawing/2014/main" id="{59DEAF0E-953A-4BDC-9B30-F945F05ECA3F}"/>
                </a:ext>
              </a:extLst>
            </p:cNvPr>
            <p:cNvSpPr/>
            <p:nvPr/>
          </p:nvSpPr>
          <p:spPr>
            <a:xfrm>
              <a:off x="3599895" y="5534186"/>
              <a:ext cx="6334087" cy="584775"/>
            </a:xfrm>
            <a:prstGeom prst="rect">
              <a:avLst/>
            </a:prstGeom>
            <a:solidFill>
              <a:schemeClr val="bg1"/>
            </a:solidFill>
          </p:spPr>
          <p:txBody>
            <a:bodyPr wrap="square">
              <a:spAutoFit/>
            </a:bodyPr>
            <a:lstStyle/>
            <a:p>
              <a:pPr marL="285750" indent="-285750">
                <a:buFont typeface="Wingdings" panose="05000000000000000000" pitchFamily="2" charset="2"/>
                <a:buChar char="v"/>
              </a:pPr>
              <a:r>
                <a:rPr lang="en-IN" sz="1600" b="1" dirty="0">
                  <a:solidFill>
                    <a:srgbClr val="222222"/>
                  </a:solidFill>
                </a:rPr>
                <a:t>Increasing population and increasing demand for food.</a:t>
              </a:r>
            </a:p>
            <a:p>
              <a:pPr marL="285750" indent="-285750">
                <a:buFont typeface="Wingdings" panose="05000000000000000000" pitchFamily="2" charset="2"/>
                <a:buChar char="v"/>
              </a:pPr>
              <a:r>
                <a:rPr lang="en-IN" sz="1600" b="1" dirty="0"/>
                <a:t>Need for GM seeds, HYV seeds.</a:t>
              </a:r>
            </a:p>
          </p:txBody>
        </p:sp>
        <p:cxnSp>
          <p:nvCxnSpPr>
            <p:cNvPr id="241" name="Straight Connector 240">
              <a:extLst>
                <a:ext uri="{FF2B5EF4-FFF2-40B4-BE49-F238E27FC236}">
                  <a16:creationId xmlns:a16="http://schemas.microsoft.com/office/drawing/2014/main" id="{F20D60E8-DB66-41DF-A32E-7AEC4EDB469F}"/>
                </a:ext>
              </a:extLst>
            </p:cNvPr>
            <p:cNvCxnSpPr>
              <a:stCxn id="119" idx="3"/>
            </p:cNvCxnSpPr>
            <p:nvPr/>
          </p:nvCxnSpPr>
          <p:spPr>
            <a:xfrm>
              <a:off x="9860417" y="3686880"/>
              <a:ext cx="705655"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4030F4BA-7281-411A-9199-45EE42120653}"/>
                </a:ext>
              </a:extLst>
            </p:cNvPr>
            <p:cNvCxnSpPr>
              <a:cxnSpLocks/>
            </p:cNvCxnSpPr>
            <p:nvPr/>
          </p:nvCxnSpPr>
          <p:spPr>
            <a:xfrm flipH="1">
              <a:off x="10566072" y="3686880"/>
              <a:ext cx="1" cy="677939"/>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1FDFEADE-6B69-41F5-87D1-984E0CAC1141}"/>
                </a:ext>
              </a:extLst>
            </p:cNvPr>
            <p:cNvCxnSpPr>
              <a:cxnSpLocks/>
            </p:cNvCxnSpPr>
            <p:nvPr/>
          </p:nvCxnSpPr>
          <p:spPr>
            <a:xfrm>
              <a:off x="10602853" y="5072099"/>
              <a:ext cx="0" cy="859502"/>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96B26425-42EC-4163-9E36-CA56AA07B635}"/>
                </a:ext>
              </a:extLst>
            </p:cNvPr>
            <p:cNvCxnSpPr/>
            <p:nvPr/>
          </p:nvCxnSpPr>
          <p:spPr>
            <a:xfrm>
              <a:off x="9933982" y="5890571"/>
              <a:ext cx="705655"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238" name="Rectangle 237">
              <a:extLst>
                <a:ext uri="{FF2B5EF4-FFF2-40B4-BE49-F238E27FC236}">
                  <a16:creationId xmlns:a16="http://schemas.microsoft.com/office/drawing/2014/main" id="{ABD87618-26A8-4FAA-8860-03A18BD4BBE5}"/>
                </a:ext>
              </a:extLst>
            </p:cNvPr>
            <p:cNvSpPr/>
            <p:nvPr/>
          </p:nvSpPr>
          <p:spPr>
            <a:xfrm>
              <a:off x="9595509" y="4346812"/>
              <a:ext cx="2393934" cy="830997"/>
            </a:xfrm>
            <a:prstGeom prst="rect">
              <a:avLst/>
            </a:prstGeom>
            <a:solidFill>
              <a:schemeClr val="bg1"/>
            </a:solidFill>
            <a:ln>
              <a:solidFill>
                <a:schemeClr val="tx1"/>
              </a:solidFill>
              <a:prstDash val="dashDot"/>
            </a:ln>
          </p:spPr>
          <p:txBody>
            <a:bodyPr wrap="square">
              <a:spAutoFit/>
            </a:bodyPr>
            <a:lstStyle/>
            <a:p>
              <a:r>
                <a:rPr lang="en-IN" sz="1600" b="1" dirty="0"/>
                <a:t>Need: More Investment for additional research and efficacy.</a:t>
              </a:r>
            </a:p>
          </p:txBody>
        </p:sp>
      </p:grpSp>
      <p:pic>
        <p:nvPicPr>
          <p:cNvPr id="37" name="Image1">
            <a:extLst>
              <a:ext uri="{FF2B5EF4-FFF2-40B4-BE49-F238E27FC236}">
                <a16:creationId xmlns:a16="http://schemas.microsoft.com/office/drawing/2014/main" id="{3914D618-C285-4582-B384-4874A06C4495}"/>
              </a:ext>
            </a:extLst>
          </p:cNvPr>
          <p:cNvPicPr/>
          <p:nvPr/>
        </p:nvPicPr>
        <p:blipFill>
          <a:blip r:embed="rId2">
            <a:lum/>
            <a:alphaModFix/>
          </a:blip>
          <a:srcRect/>
          <a:stretch>
            <a:fillRect/>
          </a:stretch>
        </p:blipFill>
        <p:spPr>
          <a:xfrm>
            <a:off x="9422461" y="177682"/>
            <a:ext cx="2467255" cy="842963"/>
          </a:xfrm>
          <a:prstGeom prst="rect">
            <a:avLst/>
          </a:prstGeom>
        </p:spPr>
      </p:pic>
      <p:pic>
        <p:nvPicPr>
          <p:cNvPr id="38" name="Picture 37" descr="A close up of a logo&#10;&#10;Description automatically generated">
            <a:extLst>
              <a:ext uri="{FF2B5EF4-FFF2-40B4-BE49-F238E27FC236}">
                <a16:creationId xmlns:a16="http://schemas.microsoft.com/office/drawing/2014/main" id="{5686A5B3-3673-4A8F-B0F3-F3CC2E6382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46926" y="99205"/>
            <a:ext cx="939627" cy="921440"/>
          </a:xfrm>
          <a:prstGeom prst="rect">
            <a:avLst/>
          </a:prstGeom>
        </p:spPr>
      </p:pic>
    </p:spTree>
    <p:extLst>
      <p:ext uri="{BB962C8B-B14F-4D97-AF65-F5344CB8AC3E}">
        <p14:creationId xmlns:p14="http://schemas.microsoft.com/office/powerpoint/2010/main" val="3611829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0A1A7D2-5CC4-4F8D-900E-0E675B77E0EE}"/>
              </a:ext>
            </a:extLst>
          </p:cNvPr>
          <p:cNvSpPr>
            <a:spLocks noGrp="1"/>
          </p:cNvSpPr>
          <p:nvPr>
            <p:ph type="sldNum" sz="quarter" idx="12"/>
          </p:nvPr>
        </p:nvSpPr>
        <p:spPr/>
        <p:txBody>
          <a:bodyPr/>
          <a:lstStyle/>
          <a:p>
            <a:fld id="{01E6AEA6-D9A5-4D96-B6D8-2754BB1C298A}" type="slidenum">
              <a:rPr lang="en-US" smtClean="0"/>
              <a:t>18</a:t>
            </a:fld>
            <a:endParaRPr lang="en-US"/>
          </a:p>
        </p:txBody>
      </p:sp>
      <p:sp>
        <p:nvSpPr>
          <p:cNvPr id="5" name="Title 1">
            <a:extLst>
              <a:ext uri="{FF2B5EF4-FFF2-40B4-BE49-F238E27FC236}">
                <a16:creationId xmlns:a16="http://schemas.microsoft.com/office/drawing/2014/main" id="{D43E464F-00DF-4698-8827-3895BC201B22}"/>
              </a:ext>
            </a:extLst>
          </p:cNvPr>
          <p:cNvSpPr>
            <a:spLocks noGrp="1"/>
          </p:cNvSpPr>
          <p:nvPr>
            <p:ph type="title"/>
          </p:nvPr>
        </p:nvSpPr>
        <p:spPr>
          <a:xfrm>
            <a:off x="3299619" y="1149378"/>
            <a:ext cx="10621962" cy="842962"/>
          </a:xfrm>
        </p:spPr>
        <p:txBody>
          <a:bodyPr>
            <a:normAutofit/>
          </a:bodyPr>
          <a:lstStyle/>
          <a:p>
            <a:r>
              <a:rPr lang="en-IN" sz="2900" dirty="0"/>
              <a:t>Opportunities in </a:t>
            </a:r>
            <a:r>
              <a:rPr lang="en-IN" sz="2400" dirty="0">
                <a:solidFill>
                  <a:schemeClr val="tx2"/>
                </a:solidFill>
              </a:rPr>
              <a:t>Clinical Trials</a:t>
            </a:r>
          </a:p>
        </p:txBody>
      </p:sp>
      <p:grpSp>
        <p:nvGrpSpPr>
          <p:cNvPr id="2" name="Group 1">
            <a:extLst>
              <a:ext uri="{FF2B5EF4-FFF2-40B4-BE49-F238E27FC236}">
                <a16:creationId xmlns:a16="http://schemas.microsoft.com/office/drawing/2014/main" id="{EA770FA0-2B14-485D-A74F-4658982898CE}"/>
              </a:ext>
            </a:extLst>
          </p:cNvPr>
          <p:cNvGrpSpPr/>
          <p:nvPr/>
        </p:nvGrpSpPr>
        <p:grpSpPr>
          <a:xfrm>
            <a:off x="337118" y="2172228"/>
            <a:ext cx="11517763" cy="4439612"/>
            <a:chOff x="105417" y="1907429"/>
            <a:chExt cx="11517763" cy="4439612"/>
          </a:xfrm>
        </p:grpSpPr>
        <p:sp>
          <p:nvSpPr>
            <p:cNvPr id="6" name="Rectangle 5">
              <a:extLst>
                <a:ext uri="{FF2B5EF4-FFF2-40B4-BE49-F238E27FC236}">
                  <a16:creationId xmlns:a16="http://schemas.microsoft.com/office/drawing/2014/main" id="{9C1CCF51-4EE7-4F9E-B685-BA2DE31F0CB7}"/>
                </a:ext>
              </a:extLst>
            </p:cNvPr>
            <p:cNvSpPr/>
            <p:nvPr/>
          </p:nvSpPr>
          <p:spPr>
            <a:xfrm>
              <a:off x="105417" y="2252483"/>
              <a:ext cx="5871411" cy="1371299"/>
            </a:xfrm>
            <a:prstGeom prst="rect">
              <a:avLst/>
            </a:prstGeom>
            <a:solidFill>
              <a:srgbClr val="C7E6A4"/>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v"/>
              </a:pPr>
              <a:r>
                <a:rPr lang="en-US" dirty="0">
                  <a:solidFill>
                    <a:schemeClr val="tx1"/>
                  </a:solidFill>
                </a:rPr>
                <a:t>A tradition of excellence-Reputation of researchers, organisations and outputs</a:t>
              </a:r>
            </a:p>
            <a:p>
              <a:pPr marL="285750" indent="-285750">
                <a:buFont typeface="Wingdings" panose="05000000000000000000" pitchFamily="2" charset="2"/>
                <a:buChar char="v"/>
              </a:pPr>
              <a:r>
                <a:rPr lang="en-US" dirty="0">
                  <a:solidFill>
                    <a:schemeClr val="tx1"/>
                  </a:solidFill>
                </a:rPr>
                <a:t>Diverse population with increasing diseased population</a:t>
              </a:r>
            </a:p>
            <a:p>
              <a:pPr marL="285750" indent="-285750">
                <a:buFont typeface="Wingdings" panose="05000000000000000000" pitchFamily="2" charset="2"/>
                <a:buChar char="v"/>
              </a:pPr>
              <a:r>
                <a:rPr lang="en-US" dirty="0">
                  <a:solidFill>
                    <a:schemeClr val="tx1"/>
                  </a:solidFill>
                </a:rPr>
                <a:t>Progress on regulatory barriers</a:t>
              </a:r>
            </a:p>
          </p:txBody>
        </p:sp>
        <p:sp>
          <p:nvSpPr>
            <p:cNvPr id="9" name="Rectangle 8">
              <a:extLst>
                <a:ext uri="{FF2B5EF4-FFF2-40B4-BE49-F238E27FC236}">
                  <a16:creationId xmlns:a16="http://schemas.microsoft.com/office/drawing/2014/main" id="{FA66E906-CF3D-4629-97A6-E691CFD1DC0E}"/>
                </a:ext>
              </a:extLst>
            </p:cNvPr>
            <p:cNvSpPr/>
            <p:nvPr/>
          </p:nvSpPr>
          <p:spPr>
            <a:xfrm>
              <a:off x="6101250" y="4165689"/>
              <a:ext cx="5521930" cy="2165118"/>
            </a:xfrm>
            <a:prstGeom prst="rect">
              <a:avLst/>
            </a:prstGeom>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v"/>
              </a:pPr>
              <a:r>
                <a:rPr lang="en-US" dirty="0"/>
                <a:t>Several CROs have been blamed for conducting trials without due concern for procedural and ethical issues.</a:t>
              </a:r>
              <a:endParaRPr lang="en-IN" dirty="0"/>
            </a:p>
          </p:txBody>
        </p:sp>
        <p:sp>
          <p:nvSpPr>
            <p:cNvPr id="10" name="Rectangle 9">
              <a:extLst>
                <a:ext uri="{FF2B5EF4-FFF2-40B4-BE49-F238E27FC236}">
                  <a16:creationId xmlns:a16="http://schemas.microsoft.com/office/drawing/2014/main" id="{04C9F4D1-A243-46D3-977E-A9AE6ACD709E}"/>
                </a:ext>
              </a:extLst>
            </p:cNvPr>
            <p:cNvSpPr/>
            <p:nvPr/>
          </p:nvSpPr>
          <p:spPr>
            <a:xfrm>
              <a:off x="1942238" y="1907429"/>
              <a:ext cx="2037347" cy="401053"/>
            </a:xfrm>
            <a:prstGeom prst="rect">
              <a:avLst/>
            </a:prstGeom>
            <a:solidFill>
              <a:schemeClr val="bg2">
                <a:lumMod val="9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Strengths</a:t>
              </a:r>
            </a:p>
          </p:txBody>
        </p:sp>
        <p:grpSp>
          <p:nvGrpSpPr>
            <p:cNvPr id="15" name="Group 14">
              <a:extLst>
                <a:ext uri="{FF2B5EF4-FFF2-40B4-BE49-F238E27FC236}">
                  <a16:creationId xmlns:a16="http://schemas.microsoft.com/office/drawing/2014/main" id="{E9599287-1E3F-4438-B899-C254DBA7EAC2}"/>
                </a:ext>
              </a:extLst>
            </p:cNvPr>
            <p:cNvGrpSpPr/>
            <p:nvPr/>
          </p:nvGrpSpPr>
          <p:grpSpPr>
            <a:xfrm>
              <a:off x="105418" y="3831370"/>
              <a:ext cx="5839327" cy="2515671"/>
              <a:chOff x="137503" y="3830991"/>
              <a:chExt cx="5839327" cy="2515671"/>
            </a:xfrm>
          </p:grpSpPr>
          <p:sp>
            <p:nvSpPr>
              <p:cNvPr id="8" name="Rectangle 7">
                <a:extLst>
                  <a:ext uri="{FF2B5EF4-FFF2-40B4-BE49-F238E27FC236}">
                    <a16:creationId xmlns:a16="http://schemas.microsoft.com/office/drawing/2014/main" id="{3F2C749D-8645-4F89-B9CC-899BF41D0E47}"/>
                  </a:ext>
                </a:extLst>
              </p:cNvPr>
              <p:cNvSpPr/>
              <p:nvPr/>
            </p:nvSpPr>
            <p:spPr>
              <a:xfrm>
                <a:off x="137503" y="4128839"/>
                <a:ext cx="5839327" cy="2217823"/>
              </a:xfrm>
              <a:prstGeom prst="rect">
                <a:avLst/>
              </a:prstGeom>
              <a:solidFill>
                <a:srgbClr val="C7E6A4"/>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v"/>
                </a:pPr>
                <a:r>
                  <a:rPr lang="en-IN" dirty="0">
                    <a:solidFill>
                      <a:schemeClr val="tx1"/>
                    </a:solidFill>
                  </a:rPr>
                  <a:t>Confluence of interests amongst stakeholders</a:t>
                </a:r>
              </a:p>
              <a:p>
                <a:pPr marL="285750" indent="-285750">
                  <a:buFont typeface="Wingdings" panose="05000000000000000000" pitchFamily="2" charset="2"/>
                  <a:buChar char="v"/>
                </a:pPr>
                <a:r>
                  <a:rPr lang="en-IN" dirty="0">
                    <a:solidFill>
                      <a:schemeClr val="tx1"/>
                    </a:solidFill>
                  </a:rPr>
                  <a:t>Increasing infrastructure supporting clinical trial</a:t>
                </a:r>
              </a:p>
              <a:p>
                <a:pPr marL="285750" indent="-285750">
                  <a:buFont typeface="Wingdings" panose="05000000000000000000" pitchFamily="2" charset="2"/>
                  <a:buChar char="v"/>
                </a:pPr>
                <a:r>
                  <a:rPr lang="en-IN" dirty="0">
                    <a:solidFill>
                      <a:schemeClr val="tx1"/>
                    </a:solidFill>
                  </a:rPr>
                  <a:t>Credibility gained from USFDA approvals</a:t>
                </a:r>
              </a:p>
              <a:p>
                <a:pPr marL="285750" indent="-285750">
                  <a:buFont typeface="Wingdings" panose="05000000000000000000" pitchFamily="2" charset="2"/>
                  <a:buChar char="v"/>
                </a:pPr>
                <a:r>
                  <a:rPr lang="en-IN" dirty="0">
                    <a:solidFill>
                      <a:schemeClr val="tx1"/>
                    </a:solidFill>
                  </a:rPr>
                  <a:t>8 new Bio-parks in pipeline</a:t>
                </a:r>
              </a:p>
              <a:p>
                <a:pPr marL="285750" indent="-285750">
                  <a:buFont typeface="Wingdings" panose="05000000000000000000" pitchFamily="2" charset="2"/>
                  <a:buChar char="v"/>
                </a:pPr>
                <a:r>
                  <a:rPr lang="en-IN" dirty="0">
                    <a:solidFill>
                      <a:schemeClr val="tx1"/>
                    </a:solidFill>
                  </a:rPr>
                  <a:t>Government initiatives, investments and recent developments</a:t>
                </a:r>
              </a:p>
              <a:p>
                <a:pPr marL="285750" indent="-285750">
                  <a:buFont typeface="Wingdings" panose="05000000000000000000" pitchFamily="2" charset="2"/>
                  <a:buChar char="v"/>
                </a:pPr>
                <a:r>
                  <a:rPr lang="en-IN" dirty="0">
                    <a:solidFill>
                      <a:schemeClr val="tx1"/>
                    </a:solidFill>
                  </a:rPr>
                  <a:t>Introduction of AI in R&amp;D</a:t>
                </a:r>
              </a:p>
            </p:txBody>
          </p:sp>
          <p:sp>
            <p:nvSpPr>
              <p:cNvPr id="12" name="Rectangle 11">
                <a:extLst>
                  <a:ext uri="{FF2B5EF4-FFF2-40B4-BE49-F238E27FC236}">
                    <a16:creationId xmlns:a16="http://schemas.microsoft.com/office/drawing/2014/main" id="{38083953-7300-4AC7-8866-78A6029B3332}"/>
                  </a:ext>
                </a:extLst>
              </p:cNvPr>
              <p:cNvSpPr/>
              <p:nvPr/>
            </p:nvSpPr>
            <p:spPr>
              <a:xfrm>
                <a:off x="1974324" y="3830991"/>
                <a:ext cx="2037347" cy="401053"/>
              </a:xfrm>
              <a:prstGeom prst="rect">
                <a:avLst/>
              </a:prstGeom>
              <a:solidFill>
                <a:schemeClr val="bg2">
                  <a:lumMod val="9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Opportunities</a:t>
                </a:r>
              </a:p>
            </p:txBody>
          </p:sp>
        </p:grpSp>
        <p:sp>
          <p:nvSpPr>
            <p:cNvPr id="13" name="Rectangle 12">
              <a:extLst>
                <a:ext uri="{FF2B5EF4-FFF2-40B4-BE49-F238E27FC236}">
                  <a16:creationId xmlns:a16="http://schemas.microsoft.com/office/drawing/2014/main" id="{66E8A45C-3311-4707-A823-295701213C72}"/>
                </a:ext>
              </a:extLst>
            </p:cNvPr>
            <p:cNvSpPr/>
            <p:nvPr/>
          </p:nvSpPr>
          <p:spPr>
            <a:xfrm>
              <a:off x="7886223" y="3917305"/>
              <a:ext cx="2037347" cy="401053"/>
            </a:xfrm>
            <a:prstGeom prst="rect">
              <a:avLst/>
            </a:prstGeom>
            <a:solidFill>
              <a:schemeClr val="bg2">
                <a:lumMod val="9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Threats</a:t>
              </a:r>
            </a:p>
          </p:txBody>
        </p:sp>
        <p:sp>
          <p:nvSpPr>
            <p:cNvPr id="14" name="Rectangle 13">
              <a:extLst>
                <a:ext uri="{FF2B5EF4-FFF2-40B4-BE49-F238E27FC236}">
                  <a16:creationId xmlns:a16="http://schemas.microsoft.com/office/drawing/2014/main" id="{9B0FEAA1-5045-43B0-A4C2-1EADD816D339}"/>
                </a:ext>
              </a:extLst>
            </p:cNvPr>
            <p:cNvSpPr/>
            <p:nvPr/>
          </p:nvSpPr>
          <p:spPr>
            <a:xfrm>
              <a:off x="6101250" y="2268992"/>
              <a:ext cx="5521930" cy="1562378"/>
            </a:xfrm>
            <a:prstGeom prst="rect">
              <a:avLst/>
            </a:prstGeom>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v"/>
              </a:pPr>
              <a:r>
                <a:rPr lang="en-IN" dirty="0"/>
                <a:t>Ethical issues-protection of rights of subjects, ethical oversight etc.</a:t>
              </a:r>
            </a:p>
            <a:p>
              <a:pPr marL="285750" indent="-285750">
                <a:buFont typeface="Wingdings" panose="05000000000000000000" pitchFamily="2" charset="2"/>
                <a:buChar char="v"/>
              </a:pPr>
              <a:r>
                <a:rPr lang="en-IN" dirty="0"/>
                <a:t>Training and monitoring</a:t>
              </a:r>
            </a:p>
            <a:p>
              <a:pPr marL="285750" indent="-285750">
                <a:buFont typeface="Wingdings" panose="05000000000000000000" pitchFamily="2" charset="2"/>
                <a:buChar char="v"/>
              </a:pPr>
              <a:r>
                <a:rPr lang="en-IN" dirty="0"/>
                <a:t>Regulatory barriers</a:t>
              </a:r>
            </a:p>
            <a:p>
              <a:pPr marL="285750" indent="-285750">
                <a:buFont typeface="Wingdings" panose="05000000000000000000" pitchFamily="2" charset="2"/>
                <a:buChar char="v"/>
              </a:pPr>
              <a:r>
                <a:rPr lang="en-IN" dirty="0"/>
                <a:t>Lack of funds</a:t>
              </a:r>
            </a:p>
          </p:txBody>
        </p:sp>
        <p:sp>
          <p:nvSpPr>
            <p:cNvPr id="11" name="Rectangle 10">
              <a:extLst>
                <a:ext uri="{FF2B5EF4-FFF2-40B4-BE49-F238E27FC236}">
                  <a16:creationId xmlns:a16="http://schemas.microsoft.com/office/drawing/2014/main" id="{A430C993-CA08-4421-8D90-BD0133E15C92}"/>
                </a:ext>
              </a:extLst>
            </p:cNvPr>
            <p:cNvSpPr/>
            <p:nvPr/>
          </p:nvSpPr>
          <p:spPr>
            <a:xfrm>
              <a:off x="7853564" y="1947866"/>
              <a:ext cx="2037347" cy="401053"/>
            </a:xfrm>
            <a:prstGeom prst="rect">
              <a:avLst/>
            </a:prstGeom>
            <a:solidFill>
              <a:schemeClr val="bg2">
                <a:lumMod val="9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Weaknesses</a:t>
              </a:r>
            </a:p>
          </p:txBody>
        </p:sp>
      </p:grpSp>
      <p:pic>
        <p:nvPicPr>
          <p:cNvPr id="18" name="Image1">
            <a:extLst>
              <a:ext uri="{FF2B5EF4-FFF2-40B4-BE49-F238E27FC236}">
                <a16:creationId xmlns:a16="http://schemas.microsoft.com/office/drawing/2014/main" id="{A8FC3966-4ED8-45C7-A6C7-CEEFE6BE41B1}"/>
              </a:ext>
            </a:extLst>
          </p:cNvPr>
          <p:cNvPicPr/>
          <p:nvPr/>
        </p:nvPicPr>
        <p:blipFill>
          <a:blip r:embed="rId2">
            <a:lum/>
            <a:alphaModFix/>
          </a:blip>
          <a:srcRect/>
          <a:stretch>
            <a:fillRect/>
          </a:stretch>
        </p:blipFill>
        <p:spPr>
          <a:xfrm>
            <a:off x="9422461" y="177682"/>
            <a:ext cx="2467255" cy="842963"/>
          </a:xfrm>
          <a:prstGeom prst="rect">
            <a:avLst/>
          </a:prstGeom>
        </p:spPr>
      </p:pic>
      <p:pic>
        <p:nvPicPr>
          <p:cNvPr id="19" name="Picture 18" descr="A close up of a logo&#10;&#10;Description automatically generated">
            <a:extLst>
              <a:ext uri="{FF2B5EF4-FFF2-40B4-BE49-F238E27FC236}">
                <a16:creationId xmlns:a16="http://schemas.microsoft.com/office/drawing/2014/main" id="{5260E0CB-B0A7-405C-80F8-5399894299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46926" y="99205"/>
            <a:ext cx="939627" cy="921440"/>
          </a:xfrm>
          <a:prstGeom prst="rect">
            <a:avLst/>
          </a:prstGeom>
        </p:spPr>
      </p:pic>
    </p:spTree>
    <p:extLst>
      <p:ext uri="{BB962C8B-B14F-4D97-AF65-F5344CB8AC3E}">
        <p14:creationId xmlns:p14="http://schemas.microsoft.com/office/powerpoint/2010/main" val="1262888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0A1A7D2-5CC4-4F8D-900E-0E675B77E0EE}"/>
              </a:ext>
            </a:extLst>
          </p:cNvPr>
          <p:cNvSpPr>
            <a:spLocks noGrp="1"/>
          </p:cNvSpPr>
          <p:nvPr>
            <p:ph type="sldNum" sz="quarter" idx="12"/>
          </p:nvPr>
        </p:nvSpPr>
        <p:spPr>
          <a:xfrm>
            <a:off x="8517311" y="6615145"/>
            <a:ext cx="3243456" cy="365125"/>
          </a:xfrm>
        </p:spPr>
        <p:txBody>
          <a:bodyPr/>
          <a:lstStyle/>
          <a:p>
            <a:fld id="{01E6AEA6-D9A5-4D96-B6D8-2754BB1C298A}" type="slidenum">
              <a:rPr lang="en-US" smtClean="0"/>
              <a:t>19</a:t>
            </a:fld>
            <a:endParaRPr lang="en-US"/>
          </a:p>
        </p:txBody>
      </p:sp>
      <p:sp>
        <p:nvSpPr>
          <p:cNvPr id="5" name="Title 1">
            <a:extLst>
              <a:ext uri="{FF2B5EF4-FFF2-40B4-BE49-F238E27FC236}">
                <a16:creationId xmlns:a16="http://schemas.microsoft.com/office/drawing/2014/main" id="{D43E464F-00DF-4698-8827-3895BC201B22}"/>
              </a:ext>
            </a:extLst>
          </p:cNvPr>
          <p:cNvSpPr>
            <a:spLocks noGrp="1"/>
          </p:cNvSpPr>
          <p:nvPr>
            <p:ph type="title"/>
          </p:nvPr>
        </p:nvSpPr>
        <p:spPr>
          <a:xfrm>
            <a:off x="3513460" y="1120407"/>
            <a:ext cx="10621962" cy="842962"/>
          </a:xfrm>
        </p:spPr>
        <p:txBody>
          <a:bodyPr>
            <a:normAutofit/>
          </a:bodyPr>
          <a:lstStyle/>
          <a:p>
            <a:r>
              <a:rPr lang="en-IN" sz="2900" dirty="0"/>
              <a:t>Opportunities in </a:t>
            </a:r>
            <a:r>
              <a:rPr lang="en-IN" sz="2400" dirty="0">
                <a:solidFill>
                  <a:schemeClr val="tx2"/>
                </a:solidFill>
              </a:rPr>
              <a:t>Bio-Similars</a:t>
            </a:r>
          </a:p>
        </p:txBody>
      </p:sp>
      <p:grpSp>
        <p:nvGrpSpPr>
          <p:cNvPr id="7" name="Group 6">
            <a:extLst>
              <a:ext uri="{FF2B5EF4-FFF2-40B4-BE49-F238E27FC236}">
                <a16:creationId xmlns:a16="http://schemas.microsoft.com/office/drawing/2014/main" id="{76DFC6A2-7B4E-4CFF-A4B6-92872E6D34C6}"/>
              </a:ext>
            </a:extLst>
          </p:cNvPr>
          <p:cNvGrpSpPr/>
          <p:nvPr/>
        </p:nvGrpSpPr>
        <p:grpSpPr>
          <a:xfrm>
            <a:off x="159148" y="2129726"/>
            <a:ext cx="5758574" cy="1985211"/>
            <a:chOff x="159148" y="1793539"/>
            <a:chExt cx="5758574" cy="1985211"/>
          </a:xfrm>
        </p:grpSpPr>
        <p:sp>
          <p:nvSpPr>
            <p:cNvPr id="6" name="Rectangle 5">
              <a:extLst>
                <a:ext uri="{FF2B5EF4-FFF2-40B4-BE49-F238E27FC236}">
                  <a16:creationId xmlns:a16="http://schemas.microsoft.com/office/drawing/2014/main" id="{9C1CCF51-4EE7-4F9E-B685-BA2DE31F0CB7}"/>
                </a:ext>
              </a:extLst>
            </p:cNvPr>
            <p:cNvSpPr/>
            <p:nvPr/>
          </p:nvSpPr>
          <p:spPr>
            <a:xfrm>
              <a:off x="159148" y="1933908"/>
              <a:ext cx="5758574" cy="1844842"/>
            </a:xfrm>
            <a:prstGeom prst="rect">
              <a:avLst/>
            </a:prstGeom>
            <a:solidFill>
              <a:srgbClr val="C7E6A4"/>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v"/>
              </a:pPr>
              <a:r>
                <a:rPr lang="en-US" dirty="0">
                  <a:solidFill>
                    <a:schemeClr val="tx1"/>
                  </a:solidFill>
                </a:rPr>
                <a:t>Lower price point and similar effectiveness.</a:t>
              </a:r>
            </a:p>
            <a:p>
              <a:pPr marL="285750" indent="-285750">
                <a:buFont typeface="Wingdings" panose="05000000000000000000" pitchFamily="2" charset="2"/>
                <a:buChar char="v"/>
              </a:pPr>
              <a:r>
                <a:rPr lang="en-US" dirty="0">
                  <a:solidFill>
                    <a:schemeClr val="tx1"/>
                  </a:solidFill>
                </a:rPr>
                <a:t>Shorter time to market.</a:t>
              </a:r>
            </a:p>
            <a:p>
              <a:pPr marL="285750" indent="-285750">
                <a:buFont typeface="Wingdings" panose="05000000000000000000" pitchFamily="2" charset="2"/>
                <a:buChar char="v"/>
              </a:pPr>
              <a:r>
                <a:rPr lang="en-US" dirty="0">
                  <a:solidFill>
                    <a:schemeClr val="tx1"/>
                  </a:solidFill>
                </a:rPr>
                <a:t>Higher ROI than R&amp;D for new product.</a:t>
              </a:r>
            </a:p>
            <a:p>
              <a:pPr marL="285750" indent="-285750">
                <a:buFont typeface="Wingdings" panose="05000000000000000000" pitchFamily="2" charset="2"/>
                <a:buChar char="v"/>
              </a:pPr>
              <a:r>
                <a:rPr lang="en-US" dirty="0">
                  <a:solidFill>
                    <a:schemeClr val="tx1"/>
                  </a:solidFill>
                </a:rPr>
                <a:t>Rising demand for better healthcare.</a:t>
              </a:r>
              <a:endParaRPr lang="en-IN" dirty="0">
                <a:solidFill>
                  <a:schemeClr val="tx1"/>
                </a:solidFill>
              </a:endParaRPr>
            </a:p>
          </p:txBody>
        </p:sp>
        <p:sp>
          <p:nvSpPr>
            <p:cNvPr id="10" name="Rectangle 9">
              <a:extLst>
                <a:ext uri="{FF2B5EF4-FFF2-40B4-BE49-F238E27FC236}">
                  <a16:creationId xmlns:a16="http://schemas.microsoft.com/office/drawing/2014/main" id="{04C9F4D1-A243-46D3-977E-A9AE6ACD709E}"/>
                </a:ext>
              </a:extLst>
            </p:cNvPr>
            <p:cNvSpPr/>
            <p:nvPr/>
          </p:nvSpPr>
          <p:spPr>
            <a:xfrm>
              <a:off x="1618980" y="1793539"/>
              <a:ext cx="2408882" cy="401053"/>
            </a:xfrm>
            <a:prstGeom prst="rect">
              <a:avLst/>
            </a:prstGeom>
            <a:solidFill>
              <a:schemeClr val="bg2">
                <a:lumMod val="9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Strengths</a:t>
              </a:r>
            </a:p>
          </p:txBody>
        </p:sp>
      </p:grpSp>
      <p:grpSp>
        <p:nvGrpSpPr>
          <p:cNvPr id="15" name="Group 14">
            <a:extLst>
              <a:ext uri="{FF2B5EF4-FFF2-40B4-BE49-F238E27FC236}">
                <a16:creationId xmlns:a16="http://schemas.microsoft.com/office/drawing/2014/main" id="{E9599287-1E3F-4438-B899-C254DBA7EAC2}"/>
              </a:ext>
            </a:extLst>
          </p:cNvPr>
          <p:cNvGrpSpPr/>
          <p:nvPr/>
        </p:nvGrpSpPr>
        <p:grpSpPr>
          <a:xfrm>
            <a:off x="159148" y="4163774"/>
            <a:ext cx="5758574" cy="2417695"/>
            <a:chOff x="753979" y="4214274"/>
            <a:chExt cx="4870397" cy="2417695"/>
          </a:xfrm>
        </p:grpSpPr>
        <p:sp>
          <p:nvSpPr>
            <p:cNvPr id="8" name="Rectangle 7">
              <a:extLst>
                <a:ext uri="{FF2B5EF4-FFF2-40B4-BE49-F238E27FC236}">
                  <a16:creationId xmlns:a16="http://schemas.microsoft.com/office/drawing/2014/main" id="{3F2C749D-8645-4F89-B9CC-899BF41D0E47}"/>
                </a:ext>
              </a:extLst>
            </p:cNvPr>
            <p:cNvSpPr/>
            <p:nvPr/>
          </p:nvSpPr>
          <p:spPr>
            <a:xfrm>
              <a:off x="753979" y="4484477"/>
              <a:ext cx="4870397" cy="2147492"/>
            </a:xfrm>
            <a:prstGeom prst="rect">
              <a:avLst/>
            </a:prstGeom>
            <a:solidFill>
              <a:srgbClr val="C7E6A4"/>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v"/>
              </a:pPr>
              <a:r>
                <a:rPr lang="en-IN" dirty="0">
                  <a:solidFill>
                    <a:schemeClr val="tx1"/>
                  </a:solidFill>
                </a:rPr>
                <a:t>Increasing incidence of life-style diseases and cancer cases in India.</a:t>
              </a:r>
            </a:p>
            <a:p>
              <a:pPr marL="285750" indent="-285750">
                <a:buFont typeface="Wingdings" panose="05000000000000000000" pitchFamily="2" charset="2"/>
                <a:buChar char="v"/>
              </a:pPr>
              <a:r>
                <a:rPr lang="en-US" dirty="0">
                  <a:solidFill>
                    <a:schemeClr val="tx1"/>
                  </a:solidFill>
                </a:rPr>
                <a:t>Emerging regulatory frameworks provides structured approval guidelines. </a:t>
              </a:r>
            </a:p>
            <a:p>
              <a:pPr marL="285750" indent="-285750">
                <a:buFont typeface="Wingdings" panose="05000000000000000000" pitchFamily="2" charset="2"/>
                <a:buChar char="v"/>
              </a:pPr>
              <a:r>
                <a:rPr lang="en-US" dirty="0">
                  <a:solidFill>
                    <a:schemeClr val="tx1"/>
                  </a:solidFill>
                </a:rPr>
                <a:t>High-revenue bio-pharmaceutical projects that have less equivalent Biosimilar   approved/available in their portfolio </a:t>
              </a:r>
            </a:p>
          </p:txBody>
        </p:sp>
        <p:sp>
          <p:nvSpPr>
            <p:cNvPr id="12" name="Rectangle 11">
              <a:extLst>
                <a:ext uri="{FF2B5EF4-FFF2-40B4-BE49-F238E27FC236}">
                  <a16:creationId xmlns:a16="http://schemas.microsoft.com/office/drawing/2014/main" id="{38083953-7300-4AC7-8866-78A6029B3332}"/>
                </a:ext>
              </a:extLst>
            </p:cNvPr>
            <p:cNvSpPr/>
            <p:nvPr/>
          </p:nvSpPr>
          <p:spPr>
            <a:xfrm>
              <a:off x="1988653" y="4214274"/>
              <a:ext cx="2037347" cy="401053"/>
            </a:xfrm>
            <a:prstGeom prst="rect">
              <a:avLst/>
            </a:prstGeom>
            <a:solidFill>
              <a:schemeClr val="bg2">
                <a:lumMod val="9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Opportunities</a:t>
              </a:r>
            </a:p>
          </p:txBody>
        </p:sp>
      </p:grpSp>
      <p:grpSp>
        <p:nvGrpSpPr>
          <p:cNvPr id="3" name="Group 2">
            <a:extLst>
              <a:ext uri="{FF2B5EF4-FFF2-40B4-BE49-F238E27FC236}">
                <a16:creationId xmlns:a16="http://schemas.microsoft.com/office/drawing/2014/main" id="{8EA12C67-2FD0-4052-A3AF-DB2A37BE5031}"/>
              </a:ext>
            </a:extLst>
          </p:cNvPr>
          <p:cNvGrpSpPr/>
          <p:nvPr/>
        </p:nvGrpSpPr>
        <p:grpSpPr>
          <a:xfrm>
            <a:off x="6083960" y="4192636"/>
            <a:ext cx="5936853" cy="2372587"/>
            <a:chOff x="6467932" y="3848211"/>
            <a:chExt cx="5936853" cy="2766935"/>
          </a:xfrm>
        </p:grpSpPr>
        <p:sp>
          <p:nvSpPr>
            <p:cNvPr id="9" name="Rectangle 8">
              <a:extLst>
                <a:ext uri="{FF2B5EF4-FFF2-40B4-BE49-F238E27FC236}">
                  <a16:creationId xmlns:a16="http://schemas.microsoft.com/office/drawing/2014/main" id="{FA66E906-CF3D-4629-97A6-E691CFD1DC0E}"/>
                </a:ext>
              </a:extLst>
            </p:cNvPr>
            <p:cNvSpPr/>
            <p:nvPr/>
          </p:nvSpPr>
          <p:spPr>
            <a:xfrm>
              <a:off x="6467932" y="4048408"/>
              <a:ext cx="5936853" cy="2566738"/>
            </a:xfrm>
            <a:prstGeom prst="rect">
              <a:avLst/>
            </a:prstGeom>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v"/>
              </a:pPr>
              <a:r>
                <a:rPr lang="en-US" dirty="0"/>
                <a:t>Future regulations for Biosimilars is still being defined</a:t>
              </a:r>
            </a:p>
            <a:p>
              <a:pPr marL="285750" indent="-285750">
                <a:buFont typeface="Wingdings" panose="05000000000000000000" pitchFamily="2" charset="2"/>
                <a:buChar char="v"/>
              </a:pPr>
              <a:r>
                <a:rPr lang="en-US" dirty="0"/>
                <a:t>Particularly in US ,few Biosimilars have been formally approved, resulting in little precedence for future rulings.</a:t>
              </a:r>
            </a:p>
            <a:p>
              <a:pPr marL="285750" indent="-285750">
                <a:buFont typeface="Wingdings" panose="05000000000000000000" pitchFamily="2" charset="2"/>
                <a:buChar char="v"/>
              </a:pPr>
              <a:r>
                <a:rPr lang="en-US" dirty="0"/>
                <a:t>The industry will require greater focus on new investments for future growth </a:t>
              </a:r>
              <a:endParaRPr lang="en-IN" dirty="0"/>
            </a:p>
          </p:txBody>
        </p:sp>
        <p:sp>
          <p:nvSpPr>
            <p:cNvPr id="13" name="Rectangle 12">
              <a:extLst>
                <a:ext uri="{FF2B5EF4-FFF2-40B4-BE49-F238E27FC236}">
                  <a16:creationId xmlns:a16="http://schemas.microsoft.com/office/drawing/2014/main" id="{66E8A45C-3311-4707-A823-295701213C72}"/>
                </a:ext>
              </a:extLst>
            </p:cNvPr>
            <p:cNvSpPr/>
            <p:nvPr/>
          </p:nvSpPr>
          <p:spPr>
            <a:xfrm>
              <a:off x="8184437" y="3848211"/>
              <a:ext cx="2408882" cy="467711"/>
            </a:xfrm>
            <a:prstGeom prst="rect">
              <a:avLst/>
            </a:prstGeom>
            <a:solidFill>
              <a:schemeClr val="bg2">
                <a:lumMod val="9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Threats</a:t>
              </a:r>
            </a:p>
          </p:txBody>
        </p:sp>
      </p:grpSp>
      <p:grpSp>
        <p:nvGrpSpPr>
          <p:cNvPr id="2" name="Group 1">
            <a:extLst>
              <a:ext uri="{FF2B5EF4-FFF2-40B4-BE49-F238E27FC236}">
                <a16:creationId xmlns:a16="http://schemas.microsoft.com/office/drawing/2014/main" id="{774C0A44-F692-4CF7-998E-94093ADF63A8}"/>
              </a:ext>
            </a:extLst>
          </p:cNvPr>
          <p:cNvGrpSpPr/>
          <p:nvPr/>
        </p:nvGrpSpPr>
        <p:grpSpPr>
          <a:xfrm>
            <a:off x="6096000" y="2061434"/>
            <a:ext cx="5936853" cy="2045369"/>
            <a:chOff x="6467932" y="1562214"/>
            <a:chExt cx="5936853" cy="2045369"/>
          </a:xfrm>
        </p:grpSpPr>
        <p:sp>
          <p:nvSpPr>
            <p:cNvPr id="14" name="Rectangle 13">
              <a:extLst>
                <a:ext uri="{FF2B5EF4-FFF2-40B4-BE49-F238E27FC236}">
                  <a16:creationId xmlns:a16="http://schemas.microsoft.com/office/drawing/2014/main" id="{9B0FEAA1-5045-43B0-A4C2-1EADD816D339}"/>
                </a:ext>
              </a:extLst>
            </p:cNvPr>
            <p:cNvSpPr/>
            <p:nvPr/>
          </p:nvSpPr>
          <p:spPr>
            <a:xfrm>
              <a:off x="6467932" y="1762741"/>
              <a:ext cx="5936853" cy="1844842"/>
            </a:xfrm>
            <a:prstGeom prst="rect">
              <a:avLst/>
            </a:prstGeom>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v"/>
              </a:pPr>
              <a:r>
                <a:rPr lang="en-US" dirty="0"/>
                <a:t>Cost of Biosimilars products to consumers in emerging markets is still relatively high unlike small molecules generics.</a:t>
              </a:r>
            </a:p>
            <a:p>
              <a:pPr marL="285750" indent="-285750">
                <a:buFont typeface="Wingdings" panose="05000000000000000000" pitchFamily="2" charset="2"/>
                <a:buChar char="v"/>
              </a:pPr>
              <a:r>
                <a:rPr lang="en-US" dirty="0"/>
                <a:t>Requirement for extensive funding.</a:t>
              </a:r>
            </a:p>
            <a:p>
              <a:pPr marL="285750" indent="-285750">
                <a:buFont typeface="Wingdings" panose="05000000000000000000" pitchFamily="2" charset="2"/>
                <a:buChar char="v"/>
              </a:pPr>
              <a:endParaRPr lang="en-IN" dirty="0"/>
            </a:p>
          </p:txBody>
        </p:sp>
        <p:sp>
          <p:nvSpPr>
            <p:cNvPr id="11" name="Rectangle 10">
              <a:extLst>
                <a:ext uri="{FF2B5EF4-FFF2-40B4-BE49-F238E27FC236}">
                  <a16:creationId xmlns:a16="http://schemas.microsoft.com/office/drawing/2014/main" id="{A430C993-CA08-4421-8D90-BD0133E15C92}"/>
                </a:ext>
              </a:extLst>
            </p:cNvPr>
            <p:cNvSpPr/>
            <p:nvPr/>
          </p:nvSpPr>
          <p:spPr>
            <a:xfrm>
              <a:off x="7991932" y="1562214"/>
              <a:ext cx="2408882" cy="401053"/>
            </a:xfrm>
            <a:prstGeom prst="rect">
              <a:avLst/>
            </a:prstGeom>
            <a:solidFill>
              <a:schemeClr val="bg2">
                <a:lumMod val="9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Weaknesses</a:t>
              </a:r>
            </a:p>
          </p:txBody>
        </p:sp>
      </p:grpSp>
      <p:pic>
        <p:nvPicPr>
          <p:cNvPr id="16" name="Image1">
            <a:extLst>
              <a:ext uri="{FF2B5EF4-FFF2-40B4-BE49-F238E27FC236}">
                <a16:creationId xmlns:a16="http://schemas.microsoft.com/office/drawing/2014/main" id="{CC1336AC-2515-4E15-BB2D-CA394BB9A3C7}"/>
              </a:ext>
            </a:extLst>
          </p:cNvPr>
          <p:cNvPicPr/>
          <p:nvPr/>
        </p:nvPicPr>
        <p:blipFill>
          <a:blip r:embed="rId2">
            <a:lum/>
            <a:alphaModFix/>
          </a:blip>
          <a:srcRect/>
          <a:stretch>
            <a:fillRect/>
          </a:stretch>
        </p:blipFill>
        <p:spPr>
          <a:xfrm>
            <a:off x="9267655" y="146259"/>
            <a:ext cx="2326247" cy="876083"/>
          </a:xfrm>
          <a:prstGeom prst="rect">
            <a:avLst/>
          </a:prstGeom>
        </p:spPr>
      </p:pic>
      <p:pic>
        <p:nvPicPr>
          <p:cNvPr id="17" name="Picture 16" descr="A close up of a logo&#10;&#10;Description automatically generated">
            <a:extLst>
              <a:ext uri="{FF2B5EF4-FFF2-40B4-BE49-F238E27FC236}">
                <a16:creationId xmlns:a16="http://schemas.microsoft.com/office/drawing/2014/main" id="{1F7A1C4D-5788-44B1-B636-3DE4F933BE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6264" y="46273"/>
            <a:ext cx="1023766" cy="1003950"/>
          </a:xfrm>
          <a:prstGeom prst="rect">
            <a:avLst/>
          </a:prstGeom>
        </p:spPr>
      </p:pic>
    </p:spTree>
    <p:extLst>
      <p:ext uri="{BB962C8B-B14F-4D97-AF65-F5344CB8AC3E}">
        <p14:creationId xmlns:p14="http://schemas.microsoft.com/office/powerpoint/2010/main" val="3795811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B761509-3B9A-49A6-A84B-C3D868116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16">
            <a:extLst>
              <a:ext uri="{FF2B5EF4-FFF2-40B4-BE49-F238E27FC236}">
                <a16:creationId xmlns:a16="http://schemas.microsoft.com/office/drawing/2014/main" id="{91DE43FD-EB47-414A-B0AB-169B0FFF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9" name="Group 18">
            <a:extLst>
              <a:ext uri="{FF2B5EF4-FFF2-40B4-BE49-F238E27FC236}">
                <a16:creationId xmlns:a16="http://schemas.microsoft.com/office/drawing/2014/main" id="{58495BCC-CE77-4CC2-952E-846F41119F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75188"/>
            <a:chExt cx="1562267" cy="1172973"/>
          </a:xfrm>
        </p:grpSpPr>
        <p:sp>
          <p:nvSpPr>
            <p:cNvPr id="20" name="Freeform 5">
              <a:extLst>
                <a:ext uri="{FF2B5EF4-FFF2-40B4-BE49-F238E27FC236}">
                  <a16:creationId xmlns:a16="http://schemas.microsoft.com/office/drawing/2014/main" id="{1B42538B-E30F-4967-A6C1-8EBA775F4D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423846"/>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21" name="Freeform 5">
              <a:extLst>
                <a:ext uri="{FF2B5EF4-FFF2-40B4-BE49-F238E27FC236}">
                  <a16:creationId xmlns:a16="http://schemas.microsoft.com/office/drawing/2014/main" id="{9A6BD9AC-4DE7-4B20-8547-4E3B375C21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75188"/>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6" name="TextBox 5">
            <a:extLst>
              <a:ext uri="{FF2B5EF4-FFF2-40B4-BE49-F238E27FC236}">
                <a16:creationId xmlns:a16="http://schemas.microsoft.com/office/drawing/2014/main" id="{A2E71FC9-6772-4325-9D04-4475087FBE50}"/>
              </a:ext>
            </a:extLst>
          </p:cNvPr>
          <p:cNvSpPr txBox="1"/>
          <p:nvPr/>
        </p:nvSpPr>
        <p:spPr>
          <a:xfrm>
            <a:off x="449179" y="2551837"/>
            <a:ext cx="7856622" cy="1754326"/>
          </a:xfrm>
          <a:prstGeom prst="rect">
            <a:avLst/>
          </a:prstGeom>
          <a:noFill/>
        </p:spPr>
        <p:txBody>
          <a:bodyPr wrap="square" rtlCol="0">
            <a:spAutoFit/>
          </a:bodyPr>
          <a:lstStyle/>
          <a:p>
            <a:r>
              <a:rPr lang="en-IN" sz="5400" b="1" dirty="0">
                <a:solidFill>
                  <a:schemeClr val="tx2"/>
                </a:solidFill>
                <a:latin typeface="Aharoni" panose="020B0604020202020204" pitchFamily="2" charset="-79"/>
                <a:cs typeface="Aharoni" panose="020B0604020202020204" pitchFamily="2" charset="-79"/>
              </a:rPr>
              <a:t>The Indian Biotechnology Sector</a:t>
            </a:r>
          </a:p>
        </p:txBody>
      </p:sp>
    </p:spTree>
    <p:extLst>
      <p:ext uri="{BB962C8B-B14F-4D97-AF65-F5344CB8AC3E}">
        <p14:creationId xmlns:p14="http://schemas.microsoft.com/office/powerpoint/2010/main" val="708085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B0D54-A129-43F2-AF3C-67411229DC01}"/>
              </a:ext>
            </a:extLst>
          </p:cNvPr>
          <p:cNvSpPr>
            <a:spLocks noGrp="1"/>
          </p:cNvSpPr>
          <p:nvPr>
            <p:ph type="title"/>
          </p:nvPr>
        </p:nvSpPr>
        <p:spPr>
          <a:xfrm>
            <a:off x="2199655" y="1484062"/>
            <a:ext cx="10622153" cy="844061"/>
          </a:xfrm>
        </p:spPr>
        <p:txBody>
          <a:bodyPr>
            <a:normAutofit/>
          </a:bodyPr>
          <a:lstStyle/>
          <a:p>
            <a:r>
              <a:rPr lang="en-IN" dirty="0"/>
              <a:t>Case Study: </a:t>
            </a:r>
            <a:r>
              <a:rPr lang="en-IN" sz="2800" dirty="0">
                <a:solidFill>
                  <a:schemeClr val="tx2"/>
                </a:solidFill>
              </a:rPr>
              <a:t>Roche Holding AG and Emcure</a:t>
            </a:r>
            <a:endParaRPr lang="en-IN" dirty="0">
              <a:solidFill>
                <a:schemeClr val="tx2"/>
              </a:solidFill>
            </a:endParaRPr>
          </a:p>
        </p:txBody>
      </p:sp>
      <p:sp>
        <p:nvSpPr>
          <p:cNvPr id="4" name="Slide Number Placeholder 3">
            <a:extLst>
              <a:ext uri="{FF2B5EF4-FFF2-40B4-BE49-F238E27FC236}">
                <a16:creationId xmlns:a16="http://schemas.microsoft.com/office/drawing/2014/main" id="{9AA5AAE6-D60B-4BA9-A6C8-D9C4FADE0811}"/>
              </a:ext>
            </a:extLst>
          </p:cNvPr>
          <p:cNvSpPr>
            <a:spLocks noGrp="1"/>
          </p:cNvSpPr>
          <p:nvPr>
            <p:ph type="sldNum" sz="quarter" idx="12"/>
          </p:nvPr>
        </p:nvSpPr>
        <p:spPr/>
        <p:txBody>
          <a:bodyPr/>
          <a:lstStyle/>
          <a:p>
            <a:fld id="{01E6AEA6-D9A5-4D96-B6D8-2754BB1C298A}" type="slidenum">
              <a:rPr lang="en-US" smtClean="0"/>
              <a:t>20</a:t>
            </a:fld>
            <a:endParaRPr lang="en-US"/>
          </a:p>
        </p:txBody>
      </p:sp>
      <p:graphicFrame>
        <p:nvGraphicFramePr>
          <p:cNvPr id="9" name="Table 9">
            <a:extLst>
              <a:ext uri="{FF2B5EF4-FFF2-40B4-BE49-F238E27FC236}">
                <a16:creationId xmlns:a16="http://schemas.microsoft.com/office/drawing/2014/main" id="{50156CBE-50F4-4C55-8924-A123EF429CBB}"/>
              </a:ext>
            </a:extLst>
          </p:cNvPr>
          <p:cNvGraphicFramePr>
            <a:graphicFrameLocks noGrp="1"/>
          </p:cNvGraphicFramePr>
          <p:nvPr>
            <p:extLst>
              <p:ext uri="{D42A27DB-BD31-4B8C-83A1-F6EECF244321}">
                <p14:modId xmlns:p14="http://schemas.microsoft.com/office/powerpoint/2010/main" val="3995055608"/>
              </p:ext>
            </p:extLst>
          </p:nvPr>
        </p:nvGraphicFramePr>
        <p:xfrm>
          <a:off x="507999" y="2237651"/>
          <a:ext cx="11138569" cy="3606800"/>
        </p:xfrm>
        <a:graphic>
          <a:graphicData uri="http://schemas.openxmlformats.org/drawingml/2006/table">
            <a:tbl>
              <a:tblPr firstRow="1" bandRow="1">
                <a:tableStyleId>{5C22544A-7EE6-4342-B048-85BDC9FD1C3A}</a:tableStyleId>
              </a:tblPr>
              <a:tblGrid>
                <a:gridCol w="2227714">
                  <a:extLst>
                    <a:ext uri="{9D8B030D-6E8A-4147-A177-3AD203B41FA5}">
                      <a16:colId xmlns:a16="http://schemas.microsoft.com/office/drawing/2014/main" val="848216337"/>
                    </a:ext>
                  </a:extLst>
                </a:gridCol>
                <a:gridCol w="2227714">
                  <a:extLst>
                    <a:ext uri="{9D8B030D-6E8A-4147-A177-3AD203B41FA5}">
                      <a16:colId xmlns:a16="http://schemas.microsoft.com/office/drawing/2014/main" val="528539758"/>
                    </a:ext>
                  </a:extLst>
                </a:gridCol>
                <a:gridCol w="2922847">
                  <a:extLst>
                    <a:ext uri="{9D8B030D-6E8A-4147-A177-3AD203B41FA5}">
                      <a16:colId xmlns:a16="http://schemas.microsoft.com/office/drawing/2014/main" val="1431581047"/>
                    </a:ext>
                  </a:extLst>
                </a:gridCol>
                <a:gridCol w="3760294">
                  <a:extLst>
                    <a:ext uri="{9D8B030D-6E8A-4147-A177-3AD203B41FA5}">
                      <a16:colId xmlns:a16="http://schemas.microsoft.com/office/drawing/2014/main" val="1818006621"/>
                    </a:ext>
                  </a:extLst>
                </a:gridCol>
              </a:tblGrid>
              <a:tr h="370840">
                <a:tc gridSpan="2">
                  <a:txBody>
                    <a:bodyPr/>
                    <a:lstStyle/>
                    <a:p>
                      <a:r>
                        <a:rPr lang="en-IN" dirty="0"/>
                        <a:t>Name of the company:</a:t>
                      </a:r>
                    </a:p>
                  </a:txBody>
                  <a:tcPr/>
                </a:tc>
                <a:tc hMerge="1">
                  <a:txBody>
                    <a:bodyPr/>
                    <a:lstStyle/>
                    <a:p>
                      <a:endParaRPr lang="en-IN" dirty="0"/>
                    </a:p>
                  </a:txBody>
                  <a:tcPr/>
                </a:tc>
                <a:tc gridSpan="2">
                  <a:txBody>
                    <a:bodyPr/>
                    <a:lstStyle/>
                    <a:p>
                      <a:r>
                        <a:rPr lang="en-IN" dirty="0"/>
                        <a:t>Roche Holding AG</a:t>
                      </a:r>
                    </a:p>
                  </a:txBody>
                  <a:tcPr/>
                </a:tc>
                <a:tc hMerge="1">
                  <a:txBody>
                    <a:bodyPr/>
                    <a:lstStyle/>
                    <a:p>
                      <a:endParaRPr lang="en-IN" dirty="0"/>
                    </a:p>
                  </a:txBody>
                  <a:tcPr/>
                </a:tc>
                <a:extLst>
                  <a:ext uri="{0D108BD9-81ED-4DB2-BD59-A6C34878D82A}">
                    <a16:rowId xmlns:a16="http://schemas.microsoft.com/office/drawing/2014/main" val="1362032764"/>
                  </a:ext>
                </a:extLst>
              </a:tr>
              <a:tr h="370840">
                <a:tc>
                  <a:txBody>
                    <a:bodyPr/>
                    <a:lstStyle/>
                    <a:p>
                      <a:r>
                        <a:rPr lang="en-IN" b="1" dirty="0"/>
                        <a:t>Location:</a:t>
                      </a:r>
                    </a:p>
                  </a:txBody>
                  <a:tcPr/>
                </a:tc>
                <a:tc>
                  <a:txBody>
                    <a:bodyPr/>
                    <a:lstStyle/>
                    <a:p>
                      <a:r>
                        <a:rPr lang="en-IN" b="1" dirty="0">
                          <a:solidFill>
                            <a:schemeClr val="tx2"/>
                          </a:solidFill>
                        </a:rPr>
                        <a:t>Switzerland</a:t>
                      </a:r>
                    </a:p>
                  </a:txBody>
                  <a:tcPr/>
                </a:tc>
                <a:tc>
                  <a:txBody>
                    <a:bodyPr/>
                    <a:lstStyle/>
                    <a:p>
                      <a:r>
                        <a:rPr lang="en-IN" b="1" dirty="0"/>
                        <a:t>Sub sector of operation:</a:t>
                      </a:r>
                    </a:p>
                  </a:txBody>
                  <a:tcPr/>
                </a:tc>
                <a:tc>
                  <a:txBody>
                    <a:bodyPr/>
                    <a:lstStyle/>
                    <a:p>
                      <a:r>
                        <a:rPr lang="en-IN" b="1" dirty="0">
                          <a:solidFill>
                            <a:schemeClr val="tx2"/>
                          </a:solidFill>
                        </a:rPr>
                        <a:t>Pharmaceuticals and Diagnostics</a:t>
                      </a:r>
                    </a:p>
                  </a:txBody>
                  <a:tcPr/>
                </a:tc>
                <a:extLst>
                  <a:ext uri="{0D108BD9-81ED-4DB2-BD59-A6C34878D82A}">
                    <a16:rowId xmlns:a16="http://schemas.microsoft.com/office/drawing/2014/main" val="3131847454"/>
                  </a:ext>
                </a:extLst>
              </a:tr>
              <a:tr h="370840">
                <a:tc>
                  <a:txBody>
                    <a:bodyPr/>
                    <a:lstStyle/>
                    <a:p>
                      <a:r>
                        <a:rPr lang="en-IN" b="1" dirty="0"/>
                        <a:t>Product withdrawn:</a:t>
                      </a:r>
                    </a:p>
                  </a:txBody>
                  <a:tcPr/>
                </a:tc>
                <a:tc>
                  <a:txBody>
                    <a:bodyPr/>
                    <a:lstStyle/>
                    <a:p>
                      <a:r>
                        <a:rPr lang="en-IN" b="1" dirty="0">
                          <a:solidFill>
                            <a:schemeClr val="tx2"/>
                          </a:solidFill>
                        </a:rPr>
                        <a:t>Herceptin</a:t>
                      </a:r>
                    </a:p>
                  </a:txBody>
                  <a:tcPr/>
                </a:tc>
                <a:tc>
                  <a:txBody>
                    <a:bodyPr/>
                    <a:lstStyle/>
                    <a:p>
                      <a:r>
                        <a:rPr lang="en-IN" b="1" dirty="0"/>
                        <a:t>Replaced Product:</a:t>
                      </a:r>
                    </a:p>
                  </a:txBody>
                  <a:tcPr/>
                </a:tc>
                <a:tc>
                  <a:txBody>
                    <a:bodyPr/>
                    <a:lstStyle/>
                    <a:p>
                      <a:r>
                        <a:rPr lang="en-IN" b="1" dirty="0" err="1">
                          <a:solidFill>
                            <a:schemeClr val="tx2"/>
                          </a:solidFill>
                        </a:rPr>
                        <a:t>Biceltis</a:t>
                      </a:r>
                      <a:r>
                        <a:rPr lang="en-IN" b="1" dirty="0">
                          <a:solidFill>
                            <a:schemeClr val="tx2"/>
                          </a:solidFill>
                        </a:rPr>
                        <a:t> </a:t>
                      </a:r>
                    </a:p>
                  </a:txBody>
                  <a:tcPr/>
                </a:tc>
                <a:extLst>
                  <a:ext uri="{0D108BD9-81ED-4DB2-BD59-A6C34878D82A}">
                    <a16:rowId xmlns:a16="http://schemas.microsoft.com/office/drawing/2014/main" val="2713433773"/>
                  </a:ext>
                </a:extLst>
              </a:tr>
              <a:tr h="370840">
                <a:tc gridSpan="4">
                  <a:txBody>
                    <a:bodyPr/>
                    <a:lstStyle/>
                    <a:p>
                      <a:r>
                        <a:rPr lang="en-IN" b="1" dirty="0"/>
                        <a:t>Description:</a:t>
                      </a:r>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917401102"/>
                  </a:ext>
                </a:extLst>
              </a:tr>
              <a:tr h="370840">
                <a:tc gridSpan="4">
                  <a:txBody>
                    <a:bodyPr/>
                    <a:lstStyle/>
                    <a:p>
                      <a:pPr marL="285750" indent="-285750">
                        <a:buFont typeface="Wingdings" panose="05000000000000000000" pitchFamily="2" charset="2"/>
                        <a:buChar char="v"/>
                      </a:pPr>
                      <a:r>
                        <a:rPr lang="en-US" dirty="0"/>
                        <a:t>Herceptin was used to indicate for human epidermal growth factor 2 (HER2) positive metastatic breast cancer and gastric cancer.</a:t>
                      </a:r>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3088661505"/>
                  </a:ext>
                </a:extLst>
              </a:tr>
              <a:tr h="370840">
                <a:tc gridSpan="4">
                  <a:txBody>
                    <a:bodyPr/>
                    <a:lstStyle/>
                    <a:p>
                      <a:pPr marL="285750" indent="-285750">
                        <a:buFont typeface="Wingdings" panose="05000000000000000000" pitchFamily="2" charset="2"/>
                        <a:buChar char="v"/>
                      </a:pPr>
                      <a:r>
                        <a:rPr lang="en-IN" dirty="0"/>
                        <a:t>Roche Holding AG withdrew Herceptin from the Indian market in 2017</a:t>
                      </a:r>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3501522796"/>
                  </a:ext>
                </a:extLst>
              </a:tr>
              <a:tr h="370840">
                <a:tc gridSpan="4">
                  <a:txBody>
                    <a:bodyPr/>
                    <a:lstStyle/>
                    <a:p>
                      <a:pPr marL="285750" indent="-285750">
                        <a:buFont typeface="Wingdings" panose="05000000000000000000" pitchFamily="2" charset="2"/>
                        <a:buChar char="v"/>
                      </a:pPr>
                      <a:r>
                        <a:rPr lang="en-US" dirty="0"/>
                        <a:t>It entered into an agreement with Indian firm Emcure to produce the same under the name </a:t>
                      </a:r>
                      <a:r>
                        <a:rPr lang="en-US" dirty="0" err="1"/>
                        <a:t>Biceltis</a:t>
                      </a:r>
                      <a:r>
                        <a:rPr lang="en-US" dirty="0"/>
                        <a:t> in India.</a:t>
                      </a:r>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3226958075"/>
                  </a:ext>
                </a:extLst>
              </a:tr>
              <a:tr h="370840">
                <a:tc gridSpan="4">
                  <a:txBody>
                    <a:bodyPr/>
                    <a:lstStyle/>
                    <a:p>
                      <a:pPr marL="285750" indent="-285750">
                        <a:buFont typeface="Wingdings" panose="05000000000000000000" pitchFamily="2" charset="2"/>
                        <a:buChar char="v"/>
                      </a:pPr>
                      <a:r>
                        <a:rPr lang="en-IN" b="1" dirty="0"/>
                        <a:t>Volume penetration of Herceptin-7.8% </a:t>
                      </a:r>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46768865"/>
                  </a:ext>
                </a:extLst>
              </a:tr>
              <a:tr h="370840">
                <a:tc gridSpan="4">
                  <a:txBody>
                    <a:bodyPr/>
                    <a:lstStyle/>
                    <a:p>
                      <a:pPr marL="285750" indent="-285750">
                        <a:buFont typeface="Wingdings" panose="05000000000000000000" pitchFamily="2" charset="2"/>
                        <a:buChar char="v"/>
                      </a:pPr>
                      <a:r>
                        <a:rPr lang="en-IN" b="1" dirty="0"/>
                        <a:t>Volume penetration of </a:t>
                      </a:r>
                      <a:r>
                        <a:rPr lang="en-IN" b="1" dirty="0" err="1"/>
                        <a:t>Biceltis</a:t>
                      </a:r>
                      <a:r>
                        <a:rPr lang="en-IN" b="1" dirty="0"/>
                        <a:t>- 4.7%</a:t>
                      </a:r>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368856746"/>
                  </a:ext>
                </a:extLst>
              </a:tr>
            </a:tbl>
          </a:graphicData>
        </a:graphic>
      </p:graphicFrame>
      <p:sp>
        <p:nvSpPr>
          <p:cNvPr id="11" name="TextBox 10">
            <a:extLst>
              <a:ext uri="{FF2B5EF4-FFF2-40B4-BE49-F238E27FC236}">
                <a16:creationId xmlns:a16="http://schemas.microsoft.com/office/drawing/2014/main" id="{849F58F1-B11F-42E3-B9B3-D63ED0381840}"/>
              </a:ext>
            </a:extLst>
          </p:cNvPr>
          <p:cNvSpPr txBox="1"/>
          <p:nvPr/>
        </p:nvSpPr>
        <p:spPr>
          <a:xfrm>
            <a:off x="545432" y="6208295"/>
            <a:ext cx="6416842" cy="338554"/>
          </a:xfrm>
          <a:prstGeom prst="rect">
            <a:avLst/>
          </a:prstGeom>
          <a:noFill/>
        </p:spPr>
        <p:txBody>
          <a:bodyPr wrap="square" rtlCol="0">
            <a:spAutoFit/>
          </a:bodyPr>
          <a:lstStyle/>
          <a:p>
            <a:r>
              <a:rPr lang="en-IN" sz="1600" b="1" i="1" dirty="0"/>
              <a:t>Source: T&amp;A Analysis</a:t>
            </a:r>
          </a:p>
        </p:txBody>
      </p:sp>
      <p:pic>
        <p:nvPicPr>
          <p:cNvPr id="8" name="Image1">
            <a:extLst>
              <a:ext uri="{FF2B5EF4-FFF2-40B4-BE49-F238E27FC236}">
                <a16:creationId xmlns:a16="http://schemas.microsoft.com/office/drawing/2014/main" id="{C7929E6E-0342-48E9-91D0-7E9B16ED7282}"/>
              </a:ext>
            </a:extLst>
          </p:cNvPr>
          <p:cNvPicPr/>
          <p:nvPr/>
        </p:nvPicPr>
        <p:blipFill>
          <a:blip r:embed="rId2">
            <a:lum/>
            <a:alphaModFix/>
          </a:blip>
          <a:srcRect/>
          <a:stretch>
            <a:fillRect/>
          </a:stretch>
        </p:blipFill>
        <p:spPr>
          <a:xfrm>
            <a:off x="9267655" y="146259"/>
            <a:ext cx="2326247" cy="876083"/>
          </a:xfrm>
          <a:prstGeom prst="rect">
            <a:avLst/>
          </a:prstGeom>
        </p:spPr>
      </p:pic>
      <p:pic>
        <p:nvPicPr>
          <p:cNvPr id="10" name="Picture 9" descr="A close up of a logo&#10;&#10;Description automatically generated">
            <a:extLst>
              <a:ext uri="{FF2B5EF4-FFF2-40B4-BE49-F238E27FC236}">
                <a16:creationId xmlns:a16="http://schemas.microsoft.com/office/drawing/2014/main" id="{E9FA9FEB-2EE1-4154-A910-C06BB48D5B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6264" y="46273"/>
            <a:ext cx="1023766" cy="1003950"/>
          </a:xfrm>
          <a:prstGeom prst="rect">
            <a:avLst/>
          </a:prstGeom>
        </p:spPr>
      </p:pic>
    </p:spTree>
    <p:extLst>
      <p:ext uri="{BB962C8B-B14F-4D97-AF65-F5344CB8AC3E}">
        <p14:creationId xmlns:p14="http://schemas.microsoft.com/office/powerpoint/2010/main" val="3717929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AA5AAE6-D60B-4BA9-A6C8-D9C4FADE0811}"/>
              </a:ext>
            </a:extLst>
          </p:cNvPr>
          <p:cNvSpPr>
            <a:spLocks noGrp="1"/>
          </p:cNvSpPr>
          <p:nvPr>
            <p:ph type="sldNum" sz="quarter" idx="12"/>
          </p:nvPr>
        </p:nvSpPr>
        <p:spPr/>
        <p:txBody>
          <a:bodyPr/>
          <a:lstStyle/>
          <a:p>
            <a:fld id="{01E6AEA6-D9A5-4D96-B6D8-2754BB1C298A}" type="slidenum">
              <a:rPr lang="en-US" smtClean="0"/>
              <a:t>21</a:t>
            </a:fld>
            <a:endParaRPr lang="en-US"/>
          </a:p>
        </p:txBody>
      </p:sp>
      <p:sp>
        <p:nvSpPr>
          <p:cNvPr id="11" name="TextBox 10">
            <a:extLst>
              <a:ext uri="{FF2B5EF4-FFF2-40B4-BE49-F238E27FC236}">
                <a16:creationId xmlns:a16="http://schemas.microsoft.com/office/drawing/2014/main" id="{849F58F1-B11F-42E3-B9B3-D63ED0381840}"/>
              </a:ext>
            </a:extLst>
          </p:cNvPr>
          <p:cNvSpPr txBox="1"/>
          <p:nvPr/>
        </p:nvSpPr>
        <p:spPr>
          <a:xfrm>
            <a:off x="545432" y="6208295"/>
            <a:ext cx="6416842" cy="338554"/>
          </a:xfrm>
          <a:prstGeom prst="rect">
            <a:avLst/>
          </a:prstGeom>
          <a:noFill/>
        </p:spPr>
        <p:txBody>
          <a:bodyPr wrap="square" rtlCol="0">
            <a:spAutoFit/>
          </a:bodyPr>
          <a:lstStyle/>
          <a:p>
            <a:r>
              <a:rPr lang="en-IN" sz="1600" b="1" i="1" dirty="0"/>
              <a:t>Source: T&amp;A Analysis</a:t>
            </a:r>
          </a:p>
        </p:txBody>
      </p:sp>
      <p:pic>
        <p:nvPicPr>
          <p:cNvPr id="8" name="Image1">
            <a:extLst>
              <a:ext uri="{FF2B5EF4-FFF2-40B4-BE49-F238E27FC236}">
                <a16:creationId xmlns:a16="http://schemas.microsoft.com/office/drawing/2014/main" id="{C7929E6E-0342-48E9-91D0-7E9B16ED7282}"/>
              </a:ext>
            </a:extLst>
          </p:cNvPr>
          <p:cNvPicPr/>
          <p:nvPr/>
        </p:nvPicPr>
        <p:blipFill>
          <a:blip r:embed="rId2">
            <a:lum/>
            <a:alphaModFix/>
          </a:blip>
          <a:srcRect/>
          <a:stretch>
            <a:fillRect/>
          </a:stretch>
        </p:blipFill>
        <p:spPr>
          <a:xfrm>
            <a:off x="9267655" y="146259"/>
            <a:ext cx="2326247" cy="876083"/>
          </a:xfrm>
          <a:prstGeom prst="rect">
            <a:avLst/>
          </a:prstGeom>
        </p:spPr>
      </p:pic>
      <p:pic>
        <p:nvPicPr>
          <p:cNvPr id="10" name="Picture 9" descr="A close up of a logo&#10;&#10;Description automatically generated">
            <a:extLst>
              <a:ext uri="{FF2B5EF4-FFF2-40B4-BE49-F238E27FC236}">
                <a16:creationId xmlns:a16="http://schemas.microsoft.com/office/drawing/2014/main" id="{E9FA9FEB-2EE1-4154-A910-C06BB48D5B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6264" y="46273"/>
            <a:ext cx="1023766" cy="1003950"/>
          </a:xfrm>
          <a:prstGeom prst="rect">
            <a:avLst/>
          </a:prstGeom>
        </p:spPr>
      </p:pic>
      <p:graphicFrame>
        <p:nvGraphicFramePr>
          <p:cNvPr id="12" name="Table 9">
            <a:extLst>
              <a:ext uri="{FF2B5EF4-FFF2-40B4-BE49-F238E27FC236}">
                <a16:creationId xmlns:a16="http://schemas.microsoft.com/office/drawing/2014/main" id="{ADE20C4B-D6DE-45F8-B81C-596E4414799B}"/>
              </a:ext>
            </a:extLst>
          </p:cNvPr>
          <p:cNvGraphicFramePr>
            <a:graphicFrameLocks noGrp="1"/>
          </p:cNvGraphicFramePr>
          <p:nvPr>
            <p:extLst>
              <p:ext uri="{D42A27DB-BD31-4B8C-83A1-F6EECF244321}">
                <p14:modId xmlns:p14="http://schemas.microsoft.com/office/powerpoint/2010/main" val="3095343236"/>
              </p:ext>
            </p:extLst>
          </p:nvPr>
        </p:nvGraphicFramePr>
        <p:xfrm>
          <a:off x="545432" y="2452477"/>
          <a:ext cx="11138569" cy="3779520"/>
        </p:xfrm>
        <a:graphic>
          <a:graphicData uri="http://schemas.openxmlformats.org/drawingml/2006/table">
            <a:tbl>
              <a:tblPr firstRow="1" bandRow="1">
                <a:tableStyleId>{5C22544A-7EE6-4342-B048-85BDC9FD1C3A}</a:tableStyleId>
              </a:tblPr>
              <a:tblGrid>
                <a:gridCol w="2227714">
                  <a:extLst>
                    <a:ext uri="{9D8B030D-6E8A-4147-A177-3AD203B41FA5}">
                      <a16:colId xmlns:a16="http://schemas.microsoft.com/office/drawing/2014/main" val="848216337"/>
                    </a:ext>
                  </a:extLst>
                </a:gridCol>
                <a:gridCol w="2227714">
                  <a:extLst>
                    <a:ext uri="{9D8B030D-6E8A-4147-A177-3AD203B41FA5}">
                      <a16:colId xmlns:a16="http://schemas.microsoft.com/office/drawing/2014/main" val="528539758"/>
                    </a:ext>
                  </a:extLst>
                </a:gridCol>
                <a:gridCol w="2922847">
                  <a:extLst>
                    <a:ext uri="{9D8B030D-6E8A-4147-A177-3AD203B41FA5}">
                      <a16:colId xmlns:a16="http://schemas.microsoft.com/office/drawing/2014/main" val="1431581047"/>
                    </a:ext>
                  </a:extLst>
                </a:gridCol>
                <a:gridCol w="3760294">
                  <a:extLst>
                    <a:ext uri="{9D8B030D-6E8A-4147-A177-3AD203B41FA5}">
                      <a16:colId xmlns:a16="http://schemas.microsoft.com/office/drawing/2014/main" val="1818006621"/>
                    </a:ext>
                  </a:extLst>
                </a:gridCol>
              </a:tblGrid>
              <a:tr h="370840">
                <a:tc gridSpan="2">
                  <a:txBody>
                    <a:bodyPr/>
                    <a:lstStyle/>
                    <a:p>
                      <a:r>
                        <a:rPr lang="en-IN" dirty="0"/>
                        <a:t>Name of the company:</a:t>
                      </a:r>
                    </a:p>
                  </a:txBody>
                  <a:tcPr/>
                </a:tc>
                <a:tc hMerge="1">
                  <a:txBody>
                    <a:bodyPr/>
                    <a:lstStyle/>
                    <a:p>
                      <a:endParaRPr lang="en-IN" dirty="0"/>
                    </a:p>
                  </a:txBody>
                  <a:tcPr/>
                </a:tc>
                <a:tc gridSpan="2">
                  <a:txBody>
                    <a:bodyPr/>
                    <a:lstStyle/>
                    <a:p>
                      <a:r>
                        <a:rPr lang="en-IN" dirty="0"/>
                        <a:t>Mylan</a:t>
                      </a:r>
                    </a:p>
                  </a:txBody>
                  <a:tcPr/>
                </a:tc>
                <a:tc hMerge="1">
                  <a:txBody>
                    <a:bodyPr/>
                    <a:lstStyle/>
                    <a:p>
                      <a:endParaRPr lang="en-IN" dirty="0"/>
                    </a:p>
                  </a:txBody>
                  <a:tcPr/>
                </a:tc>
                <a:extLst>
                  <a:ext uri="{0D108BD9-81ED-4DB2-BD59-A6C34878D82A}">
                    <a16:rowId xmlns:a16="http://schemas.microsoft.com/office/drawing/2014/main" val="1362032764"/>
                  </a:ext>
                </a:extLst>
              </a:tr>
              <a:tr h="370840">
                <a:tc>
                  <a:txBody>
                    <a:bodyPr/>
                    <a:lstStyle/>
                    <a:p>
                      <a:r>
                        <a:rPr lang="en-IN" b="1" dirty="0"/>
                        <a:t>Location:</a:t>
                      </a:r>
                    </a:p>
                  </a:txBody>
                  <a:tcPr/>
                </a:tc>
                <a:tc>
                  <a:txBody>
                    <a:bodyPr/>
                    <a:lstStyle/>
                    <a:p>
                      <a:endParaRPr lang="en-IN" b="1" dirty="0">
                        <a:solidFill>
                          <a:schemeClr val="tx2"/>
                        </a:solidFill>
                      </a:endParaRPr>
                    </a:p>
                  </a:txBody>
                  <a:tcPr/>
                </a:tc>
                <a:tc>
                  <a:txBody>
                    <a:bodyPr/>
                    <a:lstStyle/>
                    <a:p>
                      <a:r>
                        <a:rPr lang="en-IN" b="1" dirty="0"/>
                        <a:t>Sub sector of operation:</a:t>
                      </a:r>
                    </a:p>
                  </a:txBody>
                  <a:tcPr/>
                </a:tc>
                <a:tc>
                  <a:txBody>
                    <a:bodyPr/>
                    <a:lstStyle/>
                    <a:p>
                      <a:r>
                        <a:rPr lang="en-IN" b="1" dirty="0">
                          <a:solidFill>
                            <a:schemeClr val="tx2"/>
                          </a:solidFill>
                        </a:rPr>
                        <a:t>Pharmaceuticals and Diagnostics</a:t>
                      </a:r>
                    </a:p>
                  </a:txBody>
                  <a:tcPr/>
                </a:tc>
                <a:extLst>
                  <a:ext uri="{0D108BD9-81ED-4DB2-BD59-A6C34878D82A}">
                    <a16:rowId xmlns:a16="http://schemas.microsoft.com/office/drawing/2014/main" val="3131847454"/>
                  </a:ext>
                </a:extLst>
              </a:tr>
              <a:tr h="370840">
                <a:tc>
                  <a:txBody>
                    <a:bodyPr/>
                    <a:lstStyle/>
                    <a:p>
                      <a:r>
                        <a:rPr lang="en-IN" b="1" dirty="0"/>
                        <a:t>Product speciality</a:t>
                      </a:r>
                    </a:p>
                  </a:txBody>
                  <a:tcPr/>
                </a:tc>
                <a:tc gridSpan="3">
                  <a:txBody>
                    <a:bodyPr/>
                    <a:lstStyle/>
                    <a:p>
                      <a:r>
                        <a:rPr lang="en-IN" b="1" dirty="0">
                          <a:solidFill>
                            <a:schemeClr val="tx2"/>
                          </a:solidFill>
                        </a:rPr>
                        <a:t>Biosimilars</a:t>
                      </a:r>
                    </a:p>
                  </a:txBody>
                  <a:tcPr/>
                </a:tc>
                <a:tc hMerge="1">
                  <a:txBody>
                    <a:bodyPr/>
                    <a:lstStyle/>
                    <a:p>
                      <a:endParaRPr lang="en-IN" b="1" dirty="0"/>
                    </a:p>
                  </a:txBody>
                  <a:tcPr/>
                </a:tc>
                <a:tc hMerge="1">
                  <a:txBody>
                    <a:bodyPr/>
                    <a:lstStyle/>
                    <a:p>
                      <a:endParaRPr lang="en-IN" b="1" dirty="0">
                        <a:solidFill>
                          <a:schemeClr val="tx2"/>
                        </a:solidFill>
                      </a:endParaRPr>
                    </a:p>
                  </a:txBody>
                  <a:tcPr/>
                </a:tc>
                <a:extLst>
                  <a:ext uri="{0D108BD9-81ED-4DB2-BD59-A6C34878D82A}">
                    <a16:rowId xmlns:a16="http://schemas.microsoft.com/office/drawing/2014/main" val="2713433773"/>
                  </a:ext>
                </a:extLst>
              </a:tr>
              <a:tr h="370840">
                <a:tc gridSpan="4">
                  <a:txBody>
                    <a:bodyPr/>
                    <a:lstStyle/>
                    <a:p>
                      <a:r>
                        <a:rPr lang="en-IN" b="1" dirty="0"/>
                        <a:t>Description:</a:t>
                      </a:r>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917401102"/>
                  </a:ext>
                </a:extLst>
              </a:tr>
              <a:tr h="370840">
                <a:tc gridSpan="4">
                  <a:txBody>
                    <a:bodyPr/>
                    <a:lstStyle/>
                    <a:p>
                      <a:pPr marL="285750" indent="-285750">
                        <a:buFont typeface="Wingdings" panose="05000000000000000000" pitchFamily="2" charset="2"/>
                        <a:buChar char="v"/>
                      </a:pPr>
                      <a:r>
                        <a:rPr lang="en-US" dirty="0"/>
                        <a:t>A long-standing biosimilars partnership with Bangalore-based Biocon. </a:t>
                      </a:r>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3088661505"/>
                  </a:ext>
                </a:extLst>
              </a:tr>
              <a:tr h="370840">
                <a:tc gridSpan="4">
                  <a:txBody>
                    <a:bodyPr/>
                    <a:lstStyle/>
                    <a:p>
                      <a:pPr marL="285750" indent="-285750">
                        <a:buFont typeface="Wingdings" panose="05000000000000000000" pitchFamily="2" charset="2"/>
                        <a:buChar char="v"/>
                      </a:pPr>
                      <a:r>
                        <a:rPr lang="en-US" dirty="0"/>
                        <a:t>Biosimilars manufactured in India have been approved in Europe and the US.</a:t>
                      </a:r>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3501522796"/>
                  </a:ext>
                </a:extLst>
              </a:tr>
              <a:tr h="370840">
                <a:tc gridSpan="4">
                  <a:txBody>
                    <a:bodyPr/>
                    <a:lstStyle/>
                    <a:p>
                      <a:pPr marL="285750" indent="-285750">
                        <a:buFont typeface="Wingdings" panose="05000000000000000000" pitchFamily="2" charset="2"/>
                        <a:buChar char="v"/>
                      </a:pPr>
                      <a:r>
                        <a:rPr lang="en-US" dirty="0"/>
                        <a:t>In the first quarter of the 2018 financial year, Biocon recorded 36% revenue growth to USD 120 million from its biosimilars business.</a:t>
                      </a:r>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3226958075"/>
                  </a:ext>
                </a:extLst>
              </a:tr>
              <a:tr h="370840">
                <a:tc gridSpan="4">
                  <a:txBody>
                    <a:bodyPr/>
                    <a:lstStyle/>
                    <a:p>
                      <a:pPr marL="285750" indent="-285750">
                        <a:buFont typeface="Wingdings" panose="05000000000000000000" pitchFamily="2" charset="2"/>
                        <a:buChar char="v"/>
                      </a:pPr>
                      <a:r>
                        <a:rPr lang="en-US" sz="1800" b="0" i="0" kern="1200" dirty="0">
                          <a:solidFill>
                            <a:schemeClr val="dk1"/>
                          </a:solidFill>
                          <a:effectLst/>
                          <a:latin typeface="+mn-lt"/>
                          <a:ea typeface="+mn-ea"/>
                          <a:cs typeface="+mn-cs"/>
                        </a:rPr>
                        <a:t>Biocon and Mylan’s </a:t>
                      </a:r>
                      <a:r>
                        <a:rPr lang="en-US" sz="1800" b="0" i="0" kern="1200" dirty="0" err="1">
                          <a:solidFill>
                            <a:schemeClr val="dk1"/>
                          </a:solidFill>
                          <a:effectLst/>
                          <a:latin typeface="+mn-lt"/>
                          <a:ea typeface="+mn-ea"/>
                          <a:cs typeface="+mn-cs"/>
                        </a:rPr>
                        <a:t>fulphila</a:t>
                      </a:r>
                      <a:r>
                        <a:rPr lang="en-US" sz="1800" b="0" i="0" kern="1200" dirty="0">
                          <a:solidFill>
                            <a:schemeClr val="dk1"/>
                          </a:solidFill>
                          <a:effectLst/>
                          <a:latin typeface="+mn-lt"/>
                          <a:ea typeface="+mn-ea"/>
                          <a:cs typeface="+mn-cs"/>
                        </a:rPr>
                        <a:t> (trastuzumab), a biosimilar of </a:t>
                      </a:r>
                      <a:r>
                        <a:rPr lang="en-US" sz="1800" b="0" i="0" kern="1200" dirty="0" err="1">
                          <a:solidFill>
                            <a:schemeClr val="dk1"/>
                          </a:solidFill>
                          <a:effectLst/>
                          <a:latin typeface="+mn-lt"/>
                          <a:ea typeface="+mn-ea"/>
                          <a:cs typeface="+mn-cs"/>
                        </a:rPr>
                        <a:t>Neulasta</a:t>
                      </a:r>
                      <a:r>
                        <a:rPr lang="en-US" sz="1800" b="0" i="0" kern="1200" dirty="0">
                          <a:solidFill>
                            <a:schemeClr val="dk1"/>
                          </a:solidFill>
                          <a:effectLst/>
                          <a:latin typeface="+mn-lt"/>
                          <a:ea typeface="+mn-ea"/>
                          <a:cs typeface="+mn-cs"/>
                        </a:rPr>
                        <a:t> indicated to </a:t>
                      </a:r>
                      <a:r>
                        <a:rPr lang="en-US" sz="1800" b="0" i="0" kern="1200" dirty="0" err="1">
                          <a:solidFill>
                            <a:schemeClr val="dk1"/>
                          </a:solidFill>
                          <a:effectLst/>
                          <a:latin typeface="+mn-lt"/>
                          <a:ea typeface="+mn-ea"/>
                          <a:cs typeface="+mn-cs"/>
                        </a:rPr>
                        <a:t>minimise</a:t>
                      </a:r>
                      <a:r>
                        <a:rPr lang="en-US" sz="1800" b="0" i="0" kern="1200" dirty="0">
                          <a:solidFill>
                            <a:schemeClr val="dk1"/>
                          </a:solidFill>
                          <a:effectLst/>
                          <a:latin typeface="+mn-lt"/>
                          <a:ea typeface="+mn-ea"/>
                          <a:cs typeface="+mn-cs"/>
                        </a:rPr>
                        <a:t> febrile neutropenia while cancer patients undergo chemotherapy, was approved by the US FDA in June 2018. This is the first biosimilar produced by an Indian company to be approved in the US.</a:t>
                      </a:r>
                      <a:endParaRPr lang="en-IN" dirty="0"/>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355107154"/>
                  </a:ext>
                </a:extLst>
              </a:tr>
            </a:tbl>
          </a:graphicData>
        </a:graphic>
      </p:graphicFrame>
      <p:sp>
        <p:nvSpPr>
          <p:cNvPr id="13" name="Title 1">
            <a:extLst>
              <a:ext uri="{FF2B5EF4-FFF2-40B4-BE49-F238E27FC236}">
                <a16:creationId xmlns:a16="http://schemas.microsoft.com/office/drawing/2014/main" id="{015E8F40-E0C2-470B-8D85-6925370C9D24}"/>
              </a:ext>
            </a:extLst>
          </p:cNvPr>
          <p:cNvSpPr txBox="1">
            <a:spLocks/>
          </p:cNvSpPr>
          <p:nvPr/>
        </p:nvSpPr>
        <p:spPr>
          <a:xfrm>
            <a:off x="1651197" y="1546238"/>
            <a:ext cx="10622153" cy="844061"/>
          </a:xfrm>
          <a:prstGeom prst="rect">
            <a:avLst/>
          </a:prstGeom>
        </p:spPr>
        <p:txBody>
          <a:bodyPr vert="horz" lIns="91440" tIns="45720" rIns="91440" bIns="45720" rtlCol="0" anchor="ctr">
            <a:normAutofit fontScale="97500"/>
          </a:bodyPr>
          <a:lstStyle>
            <a:lvl1pPr algn="l" defTabSz="914377" rtl="0" eaLnBrk="1" latinLnBrk="0" hangingPunct="1">
              <a:lnSpc>
                <a:spcPct val="90000"/>
              </a:lnSpc>
              <a:spcBef>
                <a:spcPct val="0"/>
              </a:spcBef>
              <a:buNone/>
              <a:defRPr sz="3200" b="1" kern="1200">
                <a:solidFill>
                  <a:schemeClr val="tx1">
                    <a:lumMod val="65000"/>
                    <a:lumOff val="35000"/>
                  </a:schemeClr>
                </a:solidFill>
                <a:latin typeface="Century Gothic" panose="020B0502020202020204" pitchFamily="34" charset="0"/>
                <a:ea typeface="+mj-ea"/>
                <a:cs typeface="+mj-cs"/>
              </a:defRPr>
            </a:lvl1pPr>
          </a:lstStyle>
          <a:p>
            <a:r>
              <a:rPr lang="en-IN" dirty="0"/>
              <a:t>Case Study: </a:t>
            </a:r>
            <a:r>
              <a:rPr lang="en-IN" dirty="0">
                <a:solidFill>
                  <a:schemeClr val="tx2"/>
                </a:solidFill>
              </a:rPr>
              <a:t>Mylan and Biocon’s success story</a:t>
            </a:r>
            <a:endParaRPr lang="en-IN" dirty="0"/>
          </a:p>
        </p:txBody>
      </p:sp>
    </p:spTree>
    <p:extLst>
      <p:ext uri="{BB962C8B-B14F-4D97-AF65-F5344CB8AC3E}">
        <p14:creationId xmlns:p14="http://schemas.microsoft.com/office/powerpoint/2010/main" val="2962109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43E464F-00DF-4698-8827-3895BC201B22}"/>
              </a:ext>
            </a:extLst>
          </p:cNvPr>
          <p:cNvSpPr>
            <a:spLocks noGrp="1"/>
          </p:cNvSpPr>
          <p:nvPr>
            <p:ph type="title"/>
          </p:nvPr>
        </p:nvSpPr>
        <p:spPr>
          <a:xfrm>
            <a:off x="947056" y="1125231"/>
            <a:ext cx="11661473" cy="842962"/>
          </a:xfrm>
        </p:spPr>
        <p:txBody>
          <a:bodyPr>
            <a:normAutofit/>
          </a:bodyPr>
          <a:lstStyle/>
          <a:p>
            <a:r>
              <a:rPr lang="en-IN" dirty="0"/>
              <a:t>Investing in Biotechnology India: </a:t>
            </a:r>
            <a:r>
              <a:rPr lang="en-IN" sz="2400" i="1" dirty="0">
                <a:solidFill>
                  <a:schemeClr val="tx2"/>
                </a:solidFill>
              </a:rPr>
              <a:t>Challenges and Solutions</a:t>
            </a:r>
          </a:p>
        </p:txBody>
      </p:sp>
      <p:grpSp>
        <p:nvGrpSpPr>
          <p:cNvPr id="2" name="Group 1">
            <a:extLst>
              <a:ext uri="{FF2B5EF4-FFF2-40B4-BE49-F238E27FC236}">
                <a16:creationId xmlns:a16="http://schemas.microsoft.com/office/drawing/2014/main" id="{9A4490D3-C2A6-4D6A-B4FB-43C2F3D00AEA}"/>
              </a:ext>
            </a:extLst>
          </p:cNvPr>
          <p:cNvGrpSpPr/>
          <p:nvPr/>
        </p:nvGrpSpPr>
        <p:grpSpPr>
          <a:xfrm>
            <a:off x="601582" y="1944300"/>
            <a:ext cx="10988838" cy="4487399"/>
            <a:chOff x="786063" y="1285135"/>
            <a:chExt cx="10988838" cy="4487399"/>
          </a:xfrm>
        </p:grpSpPr>
        <p:sp>
          <p:nvSpPr>
            <p:cNvPr id="7" name="Rectangle 6">
              <a:extLst>
                <a:ext uri="{FF2B5EF4-FFF2-40B4-BE49-F238E27FC236}">
                  <a16:creationId xmlns:a16="http://schemas.microsoft.com/office/drawing/2014/main" id="{28571857-55FC-4906-926C-09FAB2F37031}"/>
                </a:ext>
              </a:extLst>
            </p:cNvPr>
            <p:cNvSpPr/>
            <p:nvPr/>
          </p:nvSpPr>
          <p:spPr>
            <a:xfrm>
              <a:off x="786065" y="1851626"/>
              <a:ext cx="2037347" cy="294397"/>
            </a:xfrm>
            <a:prstGeom prst="rect">
              <a:avLst/>
            </a:prstGeom>
            <a:solidFill>
              <a:schemeClr val="bg1">
                <a:lumMod val="9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Development</a:t>
              </a:r>
            </a:p>
          </p:txBody>
        </p:sp>
        <p:sp>
          <p:nvSpPr>
            <p:cNvPr id="8" name="Rectangle 7">
              <a:extLst>
                <a:ext uri="{FF2B5EF4-FFF2-40B4-BE49-F238E27FC236}">
                  <a16:creationId xmlns:a16="http://schemas.microsoft.com/office/drawing/2014/main" id="{EA144127-8632-4026-AA3A-4F3E01974A24}"/>
                </a:ext>
              </a:extLst>
            </p:cNvPr>
            <p:cNvSpPr/>
            <p:nvPr/>
          </p:nvSpPr>
          <p:spPr>
            <a:xfrm>
              <a:off x="786063" y="1285136"/>
              <a:ext cx="2037347" cy="294397"/>
            </a:xfrm>
            <a:prstGeom prst="rect">
              <a:avLst/>
            </a:prstGeom>
            <a:solidFill>
              <a:schemeClr val="bg2">
                <a:lumMod val="9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tx1"/>
                  </a:solidFill>
                </a:rPr>
                <a:t>Process</a:t>
              </a:r>
            </a:p>
          </p:txBody>
        </p:sp>
        <p:sp>
          <p:nvSpPr>
            <p:cNvPr id="9" name="Rectangle 8">
              <a:extLst>
                <a:ext uri="{FF2B5EF4-FFF2-40B4-BE49-F238E27FC236}">
                  <a16:creationId xmlns:a16="http://schemas.microsoft.com/office/drawing/2014/main" id="{9852D1B9-D6E2-421A-A6A7-F4469E8B178A}"/>
                </a:ext>
              </a:extLst>
            </p:cNvPr>
            <p:cNvSpPr/>
            <p:nvPr/>
          </p:nvSpPr>
          <p:spPr>
            <a:xfrm>
              <a:off x="4547935" y="1285135"/>
              <a:ext cx="2037347" cy="294397"/>
            </a:xfrm>
            <a:prstGeom prst="rect">
              <a:avLst/>
            </a:prstGeom>
            <a:solidFill>
              <a:schemeClr val="bg2">
                <a:lumMod val="9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tx1"/>
                  </a:solidFill>
                </a:rPr>
                <a:t>Challenges</a:t>
              </a:r>
            </a:p>
          </p:txBody>
        </p:sp>
        <p:sp>
          <p:nvSpPr>
            <p:cNvPr id="10" name="Rectangle 9">
              <a:extLst>
                <a:ext uri="{FF2B5EF4-FFF2-40B4-BE49-F238E27FC236}">
                  <a16:creationId xmlns:a16="http://schemas.microsoft.com/office/drawing/2014/main" id="{028296C8-B3A7-43D6-A16F-1A3E4E130E5C}"/>
                </a:ext>
              </a:extLst>
            </p:cNvPr>
            <p:cNvSpPr/>
            <p:nvPr/>
          </p:nvSpPr>
          <p:spPr>
            <a:xfrm>
              <a:off x="8658726" y="1285137"/>
              <a:ext cx="2037347" cy="294397"/>
            </a:xfrm>
            <a:prstGeom prst="rect">
              <a:avLst/>
            </a:prstGeom>
            <a:solidFill>
              <a:schemeClr val="bg2">
                <a:lumMod val="9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tx1"/>
                  </a:solidFill>
                </a:rPr>
                <a:t>Solutions</a:t>
              </a:r>
            </a:p>
          </p:txBody>
        </p:sp>
        <p:sp>
          <p:nvSpPr>
            <p:cNvPr id="11" name="Rectangle 10">
              <a:extLst>
                <a:ext uri="{FF2B5EF4-FFF2-40B4-BE49-F238E27FC236}">
                  <a16:creationId xmlns:a16="http://schemas.microsoft.com/office/drawing/2014/main" id="{D5F4CF82-13AC-4E58-9ABF-562D35967A36}"/>
                </a:ext>
              </a:extLst>
            </p:cNvPr>
            <p:cNvSpPr/>
            <p:nvPr/>
          </p:nvSpPr>
          <p:spPr>
            <a:xfrm>
              <a:off x="3064037" y="1688989"/>
              <a:ext cx="4058654" cy="835029"/>
            </a:xfrm>
            <a:prstGeom prst="rect">
              <a:avLst/>
            </a:prstGeom>
            <a:solidFill>
              <a:schemeClr val="bg1"/>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v"/>
              </a:pPr>
              <a:r>
                <a:rPr lang="en-US" sz="1600" b="1" dirty="0">
                  <a:solidFill>
                    <a:schemeClr val="tx1"/>
                  </a:solidFill>
                </a:rPr>
                <a:t>High development cost </a:t>
              </a:r>
            </a:p>
            <a:p>
              <a:pPr marL="285750" indent="-285750">
                <a:buFont typeface="Wingdings" panose="05000000000000000000" pitchFamily="2" charset="2"/>
                <a:buChar char="v"/>
              </a:pPr>
              <a:r>
                <a:rPr lang="en-US" sz="1600" b="1" dirty="0">
                  <a:solidFill>
                    <a:schemeClr val="tx1"/>
                  </a:solidFill>
                </a:rPr>
                <a:t>Clinical complexity </a:t>
              </a:r>
            </a:p>
            <a:p>
              <a:pPr marL="285750" indent="-285750">
                <a:buFont typeface="Wingdings" panose="05000000000000000000" pitchFamily="2" charset="2"/>
                <a:buChar char="v"/>
              </a:pPr>
              <a:r>
                <a:rPr lang="en-US" sz="1600" b="1" dirty="0">
                  <a:solidFill>
                    <a:schemeClr val="tx1"/>
                  </a:solidFill>
                </a:rPr>
                <a:t>Stringent guidelines </a:t>
              </a:r>
            </a:p>
          </p:txBody>
        </p:sp>
        <p:sp>
          <p:nvSpPr>
            <p:cNvPr id="13" name="Rectangle 12">
              <a:extLst>
                <a:ext uri="{FF2B5EF4-FFF2-40B4-BE49-F238E27FC236}">
                  <a16:creationId xmlns:a16="http://schemas.microsoft.com/office/drawing/2014/main" id="{07CE4794-A199-4946-AFE8-82DED9B6F023}"/>
                </a:ext>
              </a:extLst>
            </p:cNvPr>
            <p:cNvSpPr/>
            <p:nvPr/>
          </p:nvSpPr>
          <p:spPr>
            <a:xfrm>
              <a:off x="7387386" y="1686325"/>
              <a:ext cx="4319339" cy="842962"/>
            </a:xfrm>
            <a:prstGeom prst="rect">
              <a:avLst/>
            </a:prstGeom>
            <a:solidFill>
              <a:schemeClr val="bg1"/>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v"/>
              </a:pPr>
              <a:r>
                <a:rPr lang="en-US" sz="1600" b="1" dirty="0">
                  <a:solidFill>
                    <a:schemeClr val="tx1"/>
                  </a:solidFill>
                </a:rPr>
                <a:t>Partnership for cost effective development</a:t>
              </a:r>
            </a:p>
            <a:p>
              <a:pPr marL="285750" indent="-285750">
                <a:buFont typeface="Wingdings" panose="05000000000000000000" pitchFamily="2" charset="2"/>
                <a:buChar char="v"/>
              </a:pPr>
              <a:r>
                <a:rPr lang="en-US" sz="1600" b="1" dirty="0">
                  <a:solidFill>
                    <a:schemeClr val="tx1"/>
                  </a:solidFill>
                </a:rPr>
                <a:t>Well designed trials &amp; protocols</a:t>
              </a:r>
            </a:p>
          </p:txBody>
        </p:sp>
        <p:sp>
          <p:nvSpPr>
            <p:cNvPr id="14" name="Rectangle 13">
              <a:extLst>
                <a:ext uri="{FF2B5EF4-FFF2-40B4-BE49-F238E27FC236}">
                  <a16:creationId xmlns:a16="http://schemas.microsoft.com/office/drawing/2014/main" id="{06E726DF-6728-464D-98E8-EB6ACF1099BC}"/>
                </a:ext>
              </a:extLst>
            </p:cNvPr>
            <p:cNvSpPr/>
            <p:nvPr/>
          </p:nvSpPr>
          <p:spPr>
            <a:xfrm>
              <a:off x="3064037" y="2767427"/>
              <a:ext cx="4058654" cy="835029"/>
            </a:xfrm>
            <a:prstGeom prst="rect">
              <a:avLst/>
            </a:prstGeom>
            <a:solidFill>
              <a:schemeClr val="bg1"/>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v"/>
              </a:pPr>
              <a:r>
                <a:rPr lang="en-US" sz="1600" b="1" dirty="0">
                  <a:solidFill>
                    <a:schemeClr val="tx1"/>
                  </a:solidFill>
                </a:rPr>
                <a:t>Technical Barriers</a:t>
              </a:r>
            </a:p>
            <a:p>
              <a:pPr marL="285750" indent="-285750">
                <a:buFont typeface="Wingdings" panose="05000000000000000000" pitchFamily="2" charset="2"/>
                <a:buChar char="v"/>
              </a:pPr>
              <a:r>
                <a:rPr lang="en-US" sz="1600" b="1" dirty="0">
                  <a:solidFill>
                    <a:schemeClr val="tx1"/>
                  </a:solidFill>
                </a:rPr>
                <a:t>Lack of Manufacturing facilities</a:t>
              </a:r>
            </a:p>
            <a:p>
              <a:pPr marL="285750" indent="-285750">
                <a:buFont typeface="Wingdings" panose="05000000000000000000" pitchFamily="2" charset="2"/>
                <a:buChar char="v"/>
              </a:pPr>
              <a:r>
                <a:rPr lang="en-US" sz="1600" b="1" dirty="0">
                  <a:solidFill>
                    <a:schemeClr val="tx1"/>
                  </a:solidFill>
                </a:rPr>
                <a:t>Cost Barriers </a:t>
              </a:r>
            </a:p>
          </p:txBody>
        </p:sp>
        <p:sp>
          <p:nvSpPr>
            <p:cNvPr id="15" name="Rectangle 14">
              <a:extLst>
                <a:ext uri="{FF2B5EF4-FFF2-40B4-BE49-F238E27FC236}">
                  <a16:creationId xmlns:a16="http://schemas.microsoft.com/office/drawing/2014/main" id="{F88F67CB-4C9A-4D58-9617-616C5EF7267D}"/>
                </a:ext>
              </a:extLst>
            </p:cNvPr>
            <p:cNvSpPr/>
            <p:nvPr/>
          </p:nvSpPr>
          <p:spPr>
            <a:xfrm>
              <a:off x="786064" y="2911547"/>
              <a:ext cx="2037347" cy="294397"/>
            </a:xfrm>
            <a:prstGeom prst="rect">
              <a:avLst/>
            </a:prstGeom>
            <a:solidFill>
              <a:schemeClr val="bg1">
                <a:lumMod val="9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Manufacturing</a:t>
              </a:r>
            </a:p>
          </p:txBody>
        </p:sp>
        <p:sp>
          <p:nvSpPr>
            <p:cNvPr id="16" name="Rectangle 15">
              <a:extLst>
                <a:ext uri="{FF2B5EF4-FFF2-40B4-BE49-F238E27FC236}">
                  <a16:creationId xmlns:a16="http://schemas.microsoft.com/office/drawing/2014/main" id="{BEA76C37-69B6-4DC7-812F-359F196DC7C7}"/>
                </a:ext>
              </a:extLst>
            </p:cNvPr>
            <p:cNvSpPr/>
            <p:nvPr/>
          </p:nvSpPr>
          <p:spPr>
            <a:xfrm>
              <a:off x="3064037" y="3845865"/>
              <a:ext cx="4058654" cy="835029"/>
            </a:xfrm>
            <a:prstGeom prst="rect">
              <a:avLst/>
            </a:prstGeom>
            <a:solidFill>
              <a:schemeClr val="bg1"/>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v"/>
              </a:pPr>
              <a:r>
                <a:rPr lang="en-US" sz="1600" b="1" dirty="0">
                  <a:solidFill>
                    <a:schemeClr val="tx1"/>
                  </a:solidFill>
                </a:rPr>
                <a:t>Patent Barriers</a:t>
              </a:r>
            </a:p>
            <a:p>
              <a:pPr marL="285750" indent="-285750">
                <a:buFont typeface="Wingdings" panose="05000000000000000000" pitchFamily="2" charset="2"/>
                <a:buChar char="v"/>
              </a:pPr>
              <a:r>
                <a:rPr lang="en-US" sz="1600" b="1" dirty="0">
                  <a:solidFill>
                    <a:schemeClr val="tx1"/>
                  </a:solidFill>
                </a:rPr>
                <a:t>Regulatory Barriers</a:t>
              </a:r>
            </a:p>
            <a:p>
              <a:pPr marL="285750" indent="-285750">
                <a:buFont typeface="Wingdings" panose="05000000000000000000" pitchFamily="2" charset="2"/>
                <a:buChar char="v"/>
              </a:pPr>
              <a:r>
                <a:rPr lang="en-US" sz="1600" b="1" dirty="0">
                  <a:solidFill>
                    <a:schemeClr val="tx1"/>
                  </a:solidFill>
                </a:rPr>
                <a:t>Competition from Brands </a:t>
              </a:r>
            </a:p>
          </p:txBody>
        </p:sp>
        <p:sp>
          <p:nvSpPr>
            <p:cNvPr id="17" name="Rectangle 16">
              <a:extLst>
                <a:ext uri="{FF2B5EF4-FFF2-40B4-BE49-F238E27FC236}">
                  <a16:creationId xmlns:a16="http://schemas.microsoft.com/office/drawing/2014/main" id="{E642E44C-C9B6-48BE-8A8F-2C4ECAA7D357}"/>
                </a:ext>
              </a:extLst>
            </p:cNvPr>
            <p:cNvSpPr/>
            <p:nvPr/>
          </p:nvSpPr>
          <p:spPr>
            <a:xfrm>
              <a:off x="7387386" y="2759494"/>
              <a:ext cx="4319339" cy="842962"/>
            </a:xfrm>
            <a:prstGeom prst="rect">
              <a:avLst/>
            </a:prstGeom>
            <a:solidFill>
              <a:schemeClr val="bg1"/>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v"/>
              </a:pPr>
              <a:r>
                <a:rPr lang="en-US" sz="1600" b="1" dirty="0">
                  <a:solidFill>
                    <a:schemeClr val="tx1"/>
                  </a:solidFill>
                </a:rPr>
                <a:t>Early planning &amp; analysis</a:t>
              </a:r>
            </a:p>
            <a:p>
              <a:pPr marL="285750" indent="-285750">
                <a:buFont typeface="Wingdings" panose="05000000000000000000" pitchFamily="2" charset="2"/>
                <a:buChar char="v"/>
              </a:pPr>
              <a:r>
                <a:rPr lang="en-US" sz="1600" b="1" dirty="0">
                  <a:solidFill>
                    <a:schemeClr val="tx1"/>
                  </a:solidFill>
                </a:rPr>
                <a:t>Team up with companies having expertise</a:t>
              </a:r>
            </a:p>
            <a:p>
              <a:pPr marL="285750" indent="-285750">
                <a:buFont typeface="Wingdings" panose="05000000000000000000" pitchFamily="2" charset="2"/>
                <a:buChar char="v"/>
              </a:pPr>
              <a:r>
                <a:rPr lang="en-US" sz="1600" b="1" dirty="0">
                  <a:solidFill>
                    <a:schemeClr val="tx1"/>
                  </a:solidFill>
                </a:rPr>
                <a:t>Access to GMP facilities</a:t>
              </a:r>
            </a:p>
          </p:txBody>
        </p:sp>
        <p:sp>
          <p:nvSpPr>
            <p:cNvPr id="18" name="Rectangle 17">
              <a:extLst>
                <a:ext uri="{FF2B5EF4-FFF2-40B4-BE49-F238E27FC236}">
                  <a16:creationId xmlns:a16="http://schemas.microsoft.com/office/drawing/2014/main" id="{C5926813-4857-4C40-BB59-412BC924E669}"/>
                </a:ext>
              </a:extLst>
            </p:cNvPr>
            <p:cNvSpPr/>
            <p:nvPr/>
          </p:nvSpPr>
          <p:spPr>
            <a:xfrm>
              <a:off x="786063" y="3981964"/>
              <a:ext cx="2037347" cy="294397"/>
            </a:xfrm>
            <a:prstGeom prst="rect">
              <a:avLst/>
            </a:prstGeom>
            <a:solidFill>
              <a:schemeClr val="bg1">
                <a:lumMod val="9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Marketing</a:t>
              </a:r>
            </a:p>
          </p:txBody>
        </p:sp>
        <p:sp>
          <p:nvSpPr>
            <p:cNvPr id="19" name="Rectangle 18">
              <a:extLst>
                <a:ext uri="{FF2B5EF4-FFF2-40B4-BE49-F238E27FC236}">
                  <a16:creationId xmlns:a16="http://schemas.microsoft.com/office/drawing/2014/main" id="{17368541-0D39-47F5-8E24-D377919DB11C}"/>
                </a:ext>
              </a:extLst>
            </p:cNvPr>
            <p:cNvSpPr/>
            <p:nvPr/>
          </p:nvSpPr>
          <p:spPr>
            <a:xfrm>
              <a:off x="7455562" y="3832663"/>
              <a:ext cx="4319339" cy="842962"/>
            </a:xfrm>
            <a:prstGeom prst="rect">
              <a:avLst/>
            </a:prstGeom>
            <a:solidFill>
              <a:schemeClr val="bg1"/>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v"/>
              </a:pPr>
              <a:r>
                <a:rPr lang="en-US" sz="1600" b="1" dirty="0">
                  <a:solidFill>
                    <a:schemeClr val="tx1"/>
                  </a:solidFill>
                </a:rPr>
                <a:t>Gain legal expertise</a:t>
              </a:r>
            </a:p>
            <a:p>
              <a:pPr marL="285750" indent="-285750">
                <a:buFont typeface="Wingdings" panose="05000000000000000000" pitchFamily="2" charset="2"/>
                <a:buChar char="v"/>
              </a:pPr>
              <a:r>
                <a:rPr lang="en-US" sz="1600" b="1" dirty="0">
                  <a:solidFill>
                    <a:schemeClr val="tx1"/>
                  </a:solidFill>
                </a:rPr>
                <a:t>Strong product positioning</a:t>
              </a:r>
            </a:p>
            <a:p>
              <a:pPr marL="285750" indent="-285750">
                <a:buFont typeface="Wingdings" panose="05000000000000000000" pitchFamily="2" charset="2"/>
                <a:buChar char="v"/>
              </a:pPr>
              <a:r>
                <a:rPr lang="en-US" sz="1600" b="1" dirty="0">
                  <a:solidFill>
                    <a:schemeClr val="tx1"/>
                  </a:solidFill>
                </a:rPr>
                <a:t>Gain experience in emerging markets </a:t>
              </a:r>
            </a:p>
          </p:txBody>
        </p:sp>
        <p:sp>
          <p:nvSpPr>
            <p:cNvPr id="20" name="Rectangle 19">
              <a:extLst>
                <a:ext uri="{FF2B5EF4-FFF2-40B4-BE49-F238E27FC236}">
                  <a16:creationId xmlns:a16="http://schemas.microsoft.com/office/drawing/2014/main" id="{78645824-892A-4BD8-B3B1-94675F32602C}"/>
                </a:ext>
              </a:extLst>
            </p:cNvPr>
            <p:cNvSpPr/>
            <p:nvPr/>
          </p:nvSpPr>
          <p:spPr>
            <a:xfrm>
              <a:off x="3064037" y="4937505"/>
              <a:ext cx="4058654" cy="835029"/>
            </a:xfrm>
            <a:prstGeom prst="rect">
              <a:avLst/>
            </a:prstGeom>
            <a:solidFill>
              <a:schemeClr val="bg1"/>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v"/>
              </a:pPr>
              <a:r>
                <a:rPr lang="en-US" sz="1600" b="1" dirty="0">
                  <a:solidFill>
                    <a:schemeClr val="tx1"/>
                  </a:solidFill>
                </a:rPr>
                <a:t>High promotional spend</a:t>
              </a:r>
            </a:p>
            <a:p>
              <a:pPr marL="285750" indent="-285750">
                <a:buFont typeface="Wingdings" panose="05000000000000000000" pitchFamily="2" charset="2"/>
                <a:buChar char="v"/>
              </a:pPr>
              <a:r>
                <a:rPr lang="en-US" sz="1600" b="1" dirty="0">
                  <a:solidFill>
                    <a:schemeClr val="tx1"/>
                  </a:solidFill>
                </a:rPr>
                <a:t>Uptake by stakeholders</a:t>
              </a:r>
            </a:p>
            <a:p>
              <a:pPr marL="285750" indent="-285750">
                <a:buFont typeface="Wingdings" panose="05000000000000000000" pitchFamily="2" charset="2"/>
                <a:buChar char="v"/>
              </a:pPr>
              <a:r>
                <a:rPr lang="en-US" sz="1600" b="1" dirty="0">
                  <a:solidFill>
                    <a:schemeClr val="tx1"/>
                  </a:solidFill>
                </a:rPr>
                <a:t>Market competition </a:t>
              </a:r>
            </a:p>
          </p:txBody>
        </p:sp>
        <p:sp>
          <p:nvSpPr>
            <p:cNvPr id="21" name="Rectangle 20">
              <a:extLst>
                <a:ext uri="{FF2B5EF4-FFF2-40B4-BE49-F238E27FC236}">
                  <a16:creationId xmlns:a16="http://schemas.microsoft.com/office/drawing/2014/main" id="{8269ABE9-AF89-4BAE-87B8-8EE3CFC8BBCD}"/>
                </a:ext>
              </a:extLst>
            </p:cNvPr>
            <p:cNvSpPr/>
            <p:nvPr/>
          </p:nvSpPr>
          <p:spPr>
            <a:xfrm>
              <a:off x="786063" y="5073604"/>
              <a:ext cx="2037347" cy="294397"/>
            </a:xfrm>
            <a:prstGeom prst="rect">
              <a:avLst/>
            </a:prstGeom>
            <a:solidFill>
              <a:schemeClr val="bg1">
                <a:lumMod val="9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Profitability</a:t>
              </a:r>
            </a:p>
          </p:txBody>
        </p:sp>
        <p:sp>
          <p:nvSpPr>
            <p:cNvPr id="22" name="Rectangle 21">
              <a:extLst>
                <a:ext uri="{FF2B5EF4-FFF2-40B4-BE49-F238E27FC236}">
                  <a16:creationId xmlns:a16="http://schemas.microsoft.com/office/drawing/2014/main" id="{25AE831C-1C29-49A4-83CC-8705D46A66FB}"/>
                </a:ext>
              </a:extLst>
            </p:cNvPr>
            <p:cNvSpPr/>
            <p:nvPr/>
          </p:nvSpPr>
          <p:spPr>
            <a:xfrm>
              <a:off x="7455562" y="4924303"/>
              <a:ext cx="4319339" cy="842962"/>
            </a:xfrm>
            <a:prstGeom prst="rect">
              <a:avLst/>
            </a:prstGeom>
            <a:solidFill>
              <a:schemeClr val="bg1"/>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v"/>
              </a:pPr>
              <a:r>
                <a:rPr lang="en-US" sz="1600" b="1" dirty="0">
                  <a:solidFill>
                    <a:schemeClr val="tx1"/>
                  </a:solidFill>
                </a:rPr>
                <a:t>Enter with marketing agreements</a:t>
              </a:r>
            </a:p>
            <a:p>
              <a:pPr marL="285750" indent="-285750">
                <a:buFont typeface="Wingdings" panose="05000000000000000000" pitchFamily="2" charset="2"/>
                <a:buChar char="v"/>
              </a:pPr>
              <a:r>
                <a:rPr lang="en-US" sz="1600" b="1" dirty="0">
                  <a:solidFill>
                    <a:schemeClr val="tx1"/>
                  </a:solidFill>
                </a:rPr>
                <a:t>Right product for right indication</a:t>
              </a:r>
            </a:p>
            <a:p>
              <a:pPr marL="285750" indent="-285750">
                <a:buFont typeface="Wingdings" panose="05000000000000000000" pitchFamily="2" charset="2"/>
                <a:buChar char="v"/>
              </a:pPr>
              <a:r>
                <a:rPr lang="en-US" sz="1600" b="1" dirty="0">
                  <a:solidFill>
                    <a:schemeClr val="tx1"/>
                  </a:solidFill>
                </a:rPr>
                <a:t>Low cost manufacturing </a:t>
              </a:r>
            </a:p>
          </p:txBody>
        </p:sp>
      </p:grpSp>
      <p:pic>
        <p:nvPicPr>
          <p:cNvPr id="25" name="Image1">
            <a:extLst>
              <a:ext uri="{FF2B5EF4-FFF2-40B4-BE49-F238E27FC236}">
                <a16:creationId xmlns:a16="http://schemas.microsoft.com/office/drawing/2014/main" id="{571EDAF6-BCB8-4A1C-B0B4-5B1137B9CB35}"/>
              </a:ext>
            </a:extLst>
          </p:cNvPr>
          <p:cNvPicPr/>
          <p:nvPr/>
        </p:nvPicPr>
        <p:blipFill>
          <a:blip r:embed="rId3">
            <a:lum/>
            <a:alphaModFix/>
          </a:blip>
          <a:srcRect/>
          <a:stretch>
            <a:fillRect/>
          </a:stretch>
        </p:blipFill>
        <p:spPr>
          <a:xfrm>
            <a:off x="9267655" y="146259"/>
            <a:ext cx="2326247" cy="876083"/>
          </a:xfrm>
          <a:prstGeom prst="rect">
            <a:avLst/>
          </a:prstGeom>
        </p:spPr>
      </p:pic>
      <p:pic>
        <p:nvPicPr>
          <p:cNvPr id="26" name="Picture 25" descr="A close up of a logo&#10;&#10;Description automatically generated">
            <a:extLst>
              <a:ext uri="{FF2B5EF4-FFF2-40B4-BE49-F238E27FC236}">
                <a16:creationId xmlns:a16="http://schemas.microsoft.com/office/drawing/2014/main" id="{AA7BD608-AE66-4A8A-A681-5817B870C8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56264" y="46273"/>
            <a:ext cx="1023766" cy="1003950"/>
          </a:xfrm>
          <a:prstGeom prst="rect">
            <a:avLst/>
          </a:prstGeom>
        </p:spPr>
      </p:pic>
    </p:spTree>
    <p:extLst>
      <p:ext uri="{BB962C8B-B14F-4D97-AF65-F5344CB8AC3E}">
        <p14:creationId xmlns:p14="http://schemas.microsoft.com/office/powerpoint/2010/main" val="3756675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B761509-3B9A-49A6-A84B-C3D868116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16">
            <a:extLst>
              <a:ext uri="{FF2B5EF4-FFF2-40B4-BE49-F238E27FC236}">
                <a16:creationId xmlns:a16="http://schemas.microsoft.com/office/drawing/2014/main" id="{91DE43FD-EB47-414A-B0AB-169B0FFF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9" name="Group 18">
            <a:extLst>
              <a:ext uri="{FF2B5EF4-FFF2-40B4-BE49-F238E27FC236}">
                <a16:creationId xmlns:a16="http://schemas.microsoft.com/office/drawing/2014/main" id="{58495BCC-CE77-4CC2-952E-846F41119F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75188"/>
            <a:chExt cx="1562267" cy="1172973"/>
          </a:xfrm>
        </p:grpSpPr>
        <p:sp>
          <p:nvSpPr>
            <p:cNvPr id="20" name="Freeform 5">
              <a:extLst>
                <a:ext uri="{FF2B5EF4-FFF2-40B4-BE49-F238E27FC236}">
                  <a16:creationId xmlns:a16="http://schemas.microsoft.com/office/drawing/2014/main" id="{1B42538B-E30F-4967-A6C1-8EBA775F4D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423846"/>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21" name="Freeform 5">
              <a:extLst>
                <a:ext uri="{FF2B5EF4-FFF2-40B4-BE49-F238E27FC236}">
                  <a16:creationId xmlns:a16="http://schemas.microsoft.com/office/drawing/2014/main" id="{9A6BD9AC-4DE7-4B20-8547-4E3B375C21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75188"/>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4" name="Slide Number Placeholder 3">
            <a:extLst>
              <a:ext uri="{FF2B5EF4-FFF2-40B4-BE49-F238E27FC236}">
                <a16:creationId xmlns:a16="http://schemas.microsoft.com/office/drawing/2014/main" id="{B40A8F08-DCA3-44F4-A44F-D99D7D38CD60}"/>
              </a:ext>
            </a:extLst>
          </p:cNvPr>
          <p:cNvSpPr>
            <a:spLocks noGrp="1"/>
          </p:cNvSpPr>
          <p:nvPr>
            <p:ph type="sldNum" sz="quarter" idx="12"/>
          </p:nvPr>
        </p:nvSpPr>
        <p:spPr>
          <a:xfrm>
            <a:off x="11146536" y="6035040"/>
            <a:ext cx="548640" cy="548640"/>
          </a:xfrm>
          <a:prstGeom prst="ellipse">
            <a:avLst/>
          </a:prstGeom>
          <a:solidFill>
            <a:schemeClr val="bg1">
              <a:alpha val="80000"/>
            </a:schemeClr>
          </a:solidFill>
        </p:spPr>
        <p:txBody>
          <a:bodyPr vert="horz" lIns="91440" tIns="45720" rIns="91440" bIns="45720" rtlCol="0" anchor="ctr">
            <a:normAutofit/>
          </a:bodyPr>
          <a:lstStyle/>
          <a:p>
            <a:pPr algn="ctr">
              <a:spcAft>
                <a:spcPts val="600"/>
              </a:spcAft>
            </a:pPr>
            <a:fld id="{01E6AEA6-D9A5-4D96-B6D8-2754BB1C298A}" type="slidenum">
              <a:rPr lang="en-US">
                <a:solidFill>
                  <a:schemeClr val="tx1"/>
                </a:solidFill>
              </a:rPr>
              <a:pPr algn="ctr">
                <a:spcAft>
                  <a:spcPts val="600"/>
                </a:spcAft>
              </a:pPr>
              <a:t>23</a:t>
            </a:fld>
            <a:endParaRPr lang="en-US">
              <a:solidFill>
                <a:schemeClr val="tx1"/>
              </a:solidFill>
            </a:endParaRPr>
          </a:p>
        </p:txBody>
      </p:sp>
      <p:sp>
        <p:nvSpPr>
          <p:cNvPr id="6" name="TextBox 5">
            <a:extLst>
              <a:ext uri="{FF2B5EF4-FFF2-40B4-BE49-F238E27FC236}">
                <a16:creationId xmlns:a16="http://schemas.microsoft.com/office/drawing/2014/main" id="{A2E71FC9-6772-4325-9D04-4475087FBE50}"/>
              </a:ext>
            </a:extLst>
          </p:cNvPr>
          <p:cNvSpPr txBox="1"/>
          <p:nvPr/>
        </p:nvSpPr>
        <p:spPr>
          <a:xfrm>
            <a:off x="449179" y="2423501"/>
            <a:ext cx="7856622" cy="923330"/>
          </a:xfrm>
          <a:prstGeom prst="rect">
            <a:avLst/>
          </a:prstGeom>
          <a:noFill/>
        </p:spPr>
        <p:txBody>
          <a:bodyPr wrap="square" rtlCol="0">
            <a:spAutoFit/>
          </a:bodyPr>
          <a:lstStyle/>
          <a:p>
            <a:r>
              <a:rPr lang="en-IN" sz="5400" b="1" dirty="0">
                <a:solidFill>
                  <a:schemeClr val="tx2"/>
                </a:solidFill>
                <a:latin typeface="Aharoni" panose="020B0604020202020204" pitchFamily="2" charset="-79"/>
                <a:cs typeface="Aharoni" panose="020B0604020202020204" pitchFamily="2" charset="-79"/>
              </a:rPr>
              <a:t>Regulatory Framework</a:t>
            </a:r>
            <a:endParaRPr lang="en-IN" sz="5400" b="1" dirty="0">
              <a:latin typeface="Aharoni" panose="020B0604020202020204" pitchFamily="2" charset="-79"/>
              <a:cs typeface="Aharoni" panose="020B0604020202020204" pitchFamily="2" charset="-79"/>
            </a:endParaRPr>
          </a:p>
        </p:txBody>
      </p:sp>
    </p:spTree>
    <p:extLst>
      <p:ext uri="{BB962C8B-B14F-4D97-AF65-F5344CB8AC3E}">
        <p14:creationId xmlns:p14="http://schemas.microsoft.com/office/powerpoint/2010/main" val="1403744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0E908-0747-447C-8056-0AE93E81595B}"/>
              </a:ext>
            </a:extLst>
          </p:cNvPr>
          <p:cNvSpPr>
            <a:spLocks noGrp="1"/>
          </p:cNvSpPr>
          <p:nvPr>
            <p:ph type="title"/>
          </p:nvPr>
        </p:nvSpPr>
        <p:spPr>
          <a:xfrm>
            <a:off x="1855431" y="1359721"/>
            <a:ext cx="10622153" cy="844061"/>
          </a:xfrm>
        </p:spPr>
        <p:txBody>
          <a:bodyPr>
            <a:normAutofit/>
          </a:bodyPr>
          <a:lstStyle/>
          <a:p>
            <a:r>
              <a:rPr lang="en-IN" sz="2900" dirty="0"/>
              <a:t>Favourable Environment: </a:t>
            </a:r>
            <a:r>
              <a:rPr lang="en-IN" sz="2400" i="1" dirty="0">
                <a:solidFill>
                  <a:schemeClr val="tx2"/>
                </a:solidFill>
              </a:rPr>
              <a:t>Regulatory Framework</a:t>
            </a:r>
            <a:endParaRPr lang="en-IN" sz="2400" dirty="0"/>
          </a:p>
        </p:txBody>
      </p:sp>
      <p:sp>
        <p:nvSpPr>
          <p:cNvPr id="4" name="Slide Number Placeholder 3">
            <a:extLst>
              <a:ext uri="{FF2B5EF4-FFF2-40B4-BE49-F238E27FC236}">
                <a16:creationId xmlns:a16="http://schemas.microsoft.com/office/drawing/2014/main" id="{7C80B651-6EB3-4349-A440-AB0A013891DA}"/>
              </a:ext>
            </a:extLst>
          </p:cNvPr>
          <p:cNvSpPr>
            <a:spLocks noGrp="1"/>
          </p:cNvSpPr>
          <p:nvPr>
            <p:ph type="sldNum" sz="quarter" idx="12"/>
          </p:nvPr>
        </p:nvSpPr>
        <p:spPr/>
        <p:txBody>
          <a:bodyPr/>
          <a:lstStyle/>
          <a:p>
            <a:fld id="{01E6AEA6-D9A5-4D96-B6D8-2754BB1C298A}" type="slidenum">
              <a:rPr lang="en-US" smtClean="0"/>
              <a:t>24</a:t>
            </a:fld>
            <a:endParaRPr lang="en-US" dirty="0"/>
          </a:p>
        </p:txBody>
      </p:sp>
      <p:sp>
        <p:nvSpPr>
          <p:cNvPr id="43" name="TextBox 42">
            <a:extLst>
              <a:ext uri="{FF2B5EF4-FFF2-40B4-BE49-F238E27FC236}">
                <a16:creationId xmlns:a16="http://schemas.microsoft.com/office/drawing/2014/main" id="{4614D96D-AD67-4510-BBBD-A5E18D7C1C4A}"/>
              </a:ext>
            </a:extLst>
          </p:cNvPr>
          <p:cNvSpPr txBox="1"/>
          <p:nvPr/>
        </p:nvSpPr>
        <p:spPr>
          <a:xfrm>
            <a:off x="304762" y="4506384"/>
            <a:ext cx="5457168" cy="2031325"/>
          </a:xfrm>
          <a:prstGeom prst="rect">
            <a:avLst/>
          </a:prstGeom>
          <a:noFill/>
          <a:ln>
            <a:solidFill>
              <a:schemeClr val="tx1"/>
            </a:solidFill>
            <a:prstDash val="dashDot"/>
          </a:ln>
        </p:spPr>
        <p:txBody>
          <a:bodyPr wrap="square" rtlCol="0">
            <a:spAutoFit/>
          </a:bodyPr>
          <a:lstStyle/>
          <a:p>
            <a:r>
              <a:rPr lang="en-IN" b="1" i="1" dirty="0"/>
              <a:t>Important enactments guiding Biotechnology in India:</a:t>
            </a:r>
          </a:p>
          <a:p>
            <a:pPr marL="285750" indent="-285750">
              <a:buFont typeface="Wingdings" panose="05000000000000000000" pitchFamily="2" charset="2"/>
              <a:buChar char="v"/>
            </a:pPr>
            <a:r>
              <a:rPr lang="en-US" b="1" dirty="0">
                <a:solidFill>
                  <a:schemeClr val="tx2"/>
                </a:solidFill>
              </a:rPr>
              <a:t>Foreign Exchange Management Act, 1999</a:t>
            </a:r>
          </a:p>
          <a:p>
            <a:pPr marL="285750" indent="-285750">
              <a:buFont typeface="Wingdings" panose="05000000000000000000" pitchFamily="2" charset="2"/>
              <a:buChar char="v"/>
            </a:pPr>
            <a:r>
              <a:rPr lang="en-US" b="1" dirty="0">
                <a:solidFill>
                  <a:schemeClr val="tx2"/>
                </a:solidFill>
              </a:rPr>
              <a:t>Laws pertaining to Intellectual Property Rights</a:t>
            </a:r>
          </a:p>
          <a:p>
            <a:pPr marL="285750" indent="-285750">
              <a:buFont typeface="Wingdings" panose="05000000000000000000" pitchFamily="2" charset="2"/>
              <a:buChar char="v"/>
            </a:pPr>
            <a:r>
              <a:rPr lang="en-US" b="1" dirty="0">
                <a:solidFill>
                  <a:schemeClr val="tx2"/>
                </a:solidFill>
              </a:rPr>
              <a:t>Revised Recombinant DNA Safety Guidelines</a:t>
            </a:r>
          </a:p>
          <a:p>
            <a:pPr marL="285750" indent="-285750">
              <a:buFont typeface="Wingdings" panose="05000000000000000000" pitchFamily="2" charset="2"/>
              <a:buChar char="v"/>
            </a:pPr>
            <a:r>
              <a:rPr lang="en-US" b="1" dirty="0">
                <a:solidFill>
                  <a:schemeClr val="tx2"/>
                </a:solidFill>
              </a:rPr>
              <a:t>Drugs &amp; Cosmetic Act 1940 along with Drugs and Cosmetic Rules</a:t>
            </a:r>
          </a:p>
          <a:p>
            <a:pPr marL="285750" indent="-285750">
              <a:buFont typeface="Wingdings" panose="05000000000000000000" pitchFamily="2" charset="2"/>
              <a:buChar char="v"/>
            </a:pPr>
            <a:r>
              <a:rPr lang="en-IN" b="1" dirty="0">
                <a:solidFill>
                  <a:schemeClr val="tx2"/>
                </a:solidFill>
              </a:rPr>
              <a:t>EXIM Policy etc</a:t>
            </a:r>
          </a:p>
        </p:txBody>
      </p:sp>
      <p:sp>
        <p:nvSpPr>
          <p:cNvPr id="54" name="TextBox 53">
            <a:extLst>
              <a:ext uri="{FF2B5EF4-FFF2-40B4-BE49-F238E27FC236}">
                <a16:creationId xmlns:a16="http://schemas.microsoft.com/office/drawing/2014/main" id="{A3277A83-985B-4AB2-8BA8-FC79B2C85F86}"/>
              </a:ext>
            </a:extLst>
          </p:cNvPr>
          <p:cNvSpPr txBox="1"/>
          <p:nvPr/>
        </p:nvSpPr>
        <p:spPr>
          <a:xfrm>
            <a:off x="5936798" y="4739446"/>
            <a:ext cx="5940744" cy="1754326"/>
          </a:xfrm>
          <a:prstGeom prst="rect">
            <a:avLst/>
          </a:prstGeom>
          <a:noFill/>
          <a:ln>
            <a:solidFill>
              <a:schemeClr val="tx1"/>
            </a:solidFill>
            <a:prstDash val="dashDot"/>
          </a:ln>
        </p:spPr>
        <p:txBody>
          <a:bodyPr wrap="square" rtlCol="0">
            <a:spAutoFit/>
          </a:bodyPr>
          <a:lstStyle/>
          <a:p>
            <a:pPr marL="285750" indent="-285750">
              <a:buFont typeface="Wingdings" panose="05000000000000000000" pitchFamily="2" charset="2"/>
              <a:buChar char="v"/>
            </a:pPr>
            <a:r>
              <a:rPr lang="en-US" b="1" dirty="0"/>
              <a:t>100% FDI-Greenfield projects for pharmaceuticals.</a:t>
            </a:r>
          </a:p>
          <a:p>
            <a:pPr marL="285750" indent="-285750">
              <a:buFont typeface="Wingdings" panose="05000000000000000000" pitchFamily="2" charset="2"/>
              <a:buChar char="v"/>
            </a:pPr>
            <a:r>
              <a:rPr lang="en-US" b="1" dirty="0"/>
              <a:t>74% FDI-automatic route for Brownfield projects. </a:t>
            </a:r>
          </a:p>
          <a:p>
            <a:pPr marL="285750" indent="-285750">
              <a:buFont typeface="Wingdings" panose="05000000000000000000" pitchFamily="2" charset="2"/>
              <a:buChar char="v"/>
            </a:pPr>
            <a:r>
              <a:rPr lang="en-US" b="1" dirty="0"/>
              <a:t>81% FDI-automatic route is allowed for the manufacturing of medical devices. </a:t>
            </a:r>
          </a:p>
          <a:p>
            <a:pPr marL="285750" indent="-285750">
              <a:buFont typeface="Wingdings" panose="05000000000000000000" pitchFamily="2" charset="2"/>
              <a:buChar char="v"/>
            </a:pPr>
            <a:r>
              <a:rPr lang="en-US" b="1" dirty="0"/>
              <a:t>100% FDI is allowed through the automatic route for investment in industrial parks – both new and existing.</a:t>
            </a:r>
            <a:endParaRPr lang="en-IN" b="1" dirty="0"/>
          </a:p>
        </p:txBody>
      </p:sp>
      <p:sp>
        <p:nvSpPr>
          <p:cNvPr id="55" name="Rectangle 54">
            <a:extLst>
              <a:ext uri="{FF2B5EF4-FFF2-40B4-BE49-F238E27FC236}">
                <a16:creationId xmlns:a16="http://schemas.microsoft.com/office/drawing/2014/main" id="{BF73B733-AAA9-443E-872B-67CF245454DA}"/>
              </a:ext>
            </a:extLst>
          </p:cNvPr>
          <p:cNvSpPr/>
          <p:nvPr/>
        </p:nvSpPr>
        <p:spPr>
          <a:xfrm>
            <a:off x="8215103" y="4333028"/>
            <a:ext cx="1418691" cy="401053"/>
          </a:xfrm>
          <a:prstGeom prst="rect">
            <a:avLst/>
          </a:prstGeom>
          <a:solidFill>
            <a:schemeClr val="bg2">
              <a:lumMod val="9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FDI Policy</a:t>
            </a:r>
          </a:p>
        </p:txBody>
      </p:sp>
      <p:grpSp>
        <p:nvGrpSpPr>
          <p:cNvPr id="36" name="Group 35">
            <a:extLst>
              <a:ext uri="{FF2B5EF4-FFF2-40B4-BE49-F238E27FC236}">
                <a16:creationId xmlns:a16="http://schemas.microsoft.com/office/drawing/2014/main" id="{116E7E41-493D-4B6E-801A-9E638890A0DC}"/>
              </a:ext>
            </a:extLst>
          </p:cNvPr>
          <p:cNvGrpSpPr/>
          <p:nvPr/>
        </p:nvGrpSpPr>
        <p:grpSpPr>
          <a:xfrm>
            <a:off x="304762" y="2133931"/>
            <a:ext cx="11615092" cy="2040015"/>
            <a:chOff x="366279" y="1671504"/>
            <a:chExt cx="11615092" cy="2040015"/>
          </a:xfrm>
        </p:grpSpPr>
        <p:sp>
          <p:nvSpPr>
            <p:cNvPr id="13" name="Rectangle 12">
              <a:extLst>
                <a:ext uri="{FF2B5EF4-FFF2-40B4-BE49-F238E27FC236}">
                  <a16:creationId xmlns:a16="http://schemas.microsoft.com/office/drawing/2014/main" id="{835C35BA-E2F5-4C90-B1F1-967BCF3A3220}"/>
                </a:ext>
              </a:extLst>
            </p:cNvPr>
            <p:cNvSpPr/>
            <p:nvPr/>
          </p:nvSpPr>
          <p:spPr>
            <a:xfrm>
              <a:off x="366279" y="1867993"/>
              <a:ext cx="2174566" cy="561310"/>
            </a:xfrm>
            <a:prstGeom prst="rect">
              <a:avLst/>
            </a:prstGeom>
            <a:solidFill>
              <a:schemeClr val="tx2"/>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bg1"/>
                  </a:solidFill>
                </a:rPr>
                <a:t>Ministry of Science and Technology</a:t>
              </a:r>
            </a:p>
          </p:txBody>
        </p:sp>
        <p:sp>
          <p:nvSpPr>
            <p:cNvPr id="14" name="Rectangle 13">
              <a:extLst>
                <a:ext uri="{FF2B5EF4-FFF2-40B4-BE49-F238E27FC236}">
                  <a16:creationId xmlns:a16="http://schemas.microsoft.com/office/drawing/2014/main" id="{1789DEB5-26EB-4F64-8BE1-9F352323A046}"/>
                </a:ext>
              </a:extLst>
            </p:cNvPr>
            <p:cNvSpPr/>
            <p:nvPr/>
          </p:nvSpPr>
          <p:spPr>
            <a:xfrm>
              <a:off x="3458112" y="1867993"/>
              <a:ext cx="2762665" cy="561310"/>
            </a:xfrm>
            <a:prstGeom prst="rect">
              <a:avLst/>
            </a:prstGeom>
            <a:solidFill>
              <a:schemeClr val="bg2">
                <a:lumMod val="9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tx1"/>
                  </a:solidFill>
                </a:rPr>
                <a:t>Department of Biotechnology [DBT]</a:t>
              </a:r>
            </a:p>
          </p:txBody>
        </p:sp>
        <p:sp>
          <p:nvSpPr>
            <p:cNvPr id="15" name="Rectangle 14">
              <a:extLst>
                <a:ext uri="{FF2B5EF4-FFF2-40B4-BE49-F238E27FC236}">
                  <a16:creationId xmlns:a16="http://schemas.microsoft.com/office/drawing/2014/main" id="{6BA62419-B11C-4069-BE05-A4033148E3AA}"/>
                </a:ext>
              </a:extLst>
            </p:cNvPr>
            <p:cNvSpPr/>
            <p:nvPr/>
          </p:nvSpPr>
          <p:spPr>
            <a:xfrm>
              <a:off x="3458112" y="2766579"/>
              <a:ext cx="2762665" cy="673440"/>
            </a:xfrm>
            <a:prstGeom prst="rect">
              <a:avLst/>
            </a:prstGeom>
            <a:solidFill>
              <a:schemeClr val="bg2">
                <a:lumMod val="9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Genetic Engineering and Approval Committee [GEAC]</a:t>
              </a:r>
            </a:p>
          </p:txBody>
        </p:sp>
        <p:sp>
          <p:nvSpPr>
            <p:cNvPr id="17" name="Rectangle 16">
              <a:extLst>
                <a:ext uri="{FF2B5EF4-FFF2-40B4-BE49-F238E27FC236}">
                  <a16:creationId xmlns:a16="http://schemas.microsoft.com/office/drawing/2014/main" id="{0EDD3679-2752-4449-BA9A-9D03F10CCB52}"/>
                </a:ext>
              </a:extLst>
            </p:cNvPr>
            <p:cNvSpPr/>
            <p:nvPr/>
          </p:nvSpPr>
          <p:spPr>
            <a:xfrm>
              <a:off x="366279" y="2736270"/>
              <a:ext cx="2174566" cy="767574"/>
            </a:xfrm>
            <a:prstGeom prst="rect">
              <a:avLst/>
            </a:prstGeom>
            <a:solidFill>
              <a:schemeClr val="tx2"/>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rPr>
                <a:t>Ministry of Environment and Forests [</a:t>
              </a:r>
              <a:r>
                <a:rPr lang="en-US" sz="1600" b="1" dirty="0" err="1">
                  <a:solidFill>
                    <a:schemeClr val="bg1"/>
                  </a:solidFill>
                </a:rPr>
                <a:t>MoEF</a:t>
              </a:r>
              <a:r>
                <a:rPr lang="en-US" sz="1600" b="1" dirty="0">
                  <a:solidFill>
                    <a:schemeClr val="bg1"/>
                  </a:solidFill>
                </a:rPr>
                <a:t>]</a:t>
              </a:r>
              <a:endParaRPr lang="en-IN" sz="1600" b="1" dirty="0">
                <a:solidFill>
                  <a:schemeClr val="bg1"/>
                </a:solidFill>
              </a:endParaRPr>
            </a:p>
          </p:txBody>
        </p:sp>
        <p:cxnSp>
          <p:nvCxnSpPr>
            <p:cNvPr id="20" name="Straight Arrow Connector 19">
              <a:extLst>
                <a:ext uri="{FF2B5EF4-FFF2-40B4-BE49-F238E27FC236}">
                  <a16:creationId xmlns:a16="http://schemas.microsoft.com/office/drawing/2014/main" id="{1C1E907E-B1DB-49A1-A381-A98DF486FE72}"/>
                </a:ext>
              </a:extLst>
            </p:cNvPr>
            <p:cNvCxnSpPr>
              <a:stCxn id="13" idx="3"/>
              <a:endCxn id="14" idx="1"/>
            </p:cNvCxnSpPr>
            <p:nvPr/>
          </p:nvCxnSpPr>
          <p:spPr>
            <a:xfrm>
              <a:off x="2540845" y="2148648"/>
              <a:ext cx="91726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FD59BFC4-D9ED-4169-A2E6-E8C84F8D07D9}"/>
                </a:ext>
              </a:extLst>
            </p:cNvPr>
            <p:cNvCxnSpPr>
              <a:cxnSpLocks/>
              <a:stCxn id="17" idx="3"/>
              <a:endCxn id="15" idx="1"/>
            </p:cNvCxnSpPr>
            <p:nvPr/>
          </p:nvCxnSpPr>
          <p:spPr>
            <a:xfrm flipV="1">
              <a:off x="2540845" y="3103299"/>
              <a:ext cx="917267" cy="16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0511FFB-0193-4C12-9DCA-D9AB7FB1F422}"/>
                </a:ext>
              </a:extLst>
            </p:cNvPr>
            <p:cNvCxnSpPr>
              <a:cxnSpLocks/>
              <a:stCxn id="14" idx="3"/>
            </p:cNvCxnSpPr>
            <p:nvPr/>
          </p:nvCxnSpPr>
          <p:spPr>
            <a:xfrm>
              <a:off x="6220777" y="2148648"/>
              <a:ext cx="5333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AB4AE62-92F5-42D1-8D6E-E568E7784F36}"/>
                </a:ext>
              </a:extLst>
            </p:cNvPr>
            <p:cNvCxnSpPr>
              <a:cxnSpLocks/>
            </p:cNvCxnSpPr>
            <p:nvPr/>
          </p:nvCxnSpPr>
          <p:spPr>
            <a:xfrm>
              <a:off x="6220777" y="3221104"/>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4D1CF2D-B101-4910-89AC-538EB8FDB7C5}"/>
                </a:ext>
              </a:extLst>
            </p:cNvPr>
            <p:cNvCxnSpPr>
              <a:cxnSpLocks/>
            </p:cNvCxnSpPr>
            <p:nvPr/>
          </p:nvCxnSpPr>
          <p:spPr>
            <a:xfrm>
              <a:off x="6754176" y="1966147"/>
              <a:ext cx="0" cy="1420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1397226-B762-4901-8E87-00CAD5C5A493}"/>
                </a:ext>
              </a:extLst>
            </p:cNvPr>
            <p:cNvCxnSpPr>
              <a:cxnSpLocks/>
            </p:cNvCxnSpPr>
            <p:nvPr/>
          </p:nvCxnSpPr>
          <p:spPr>
            <a:xfrm>
              <a:off x="6754177" y="2890062"/>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D8282E1-CAAB-4CF0-ABC5-64B9E73D5C46}"/>
                </a:ext>
              </a:extLst>
            </p:cNvPr>
            <p:cNvCxnSpPr>
              <a:cxnSpLocks/>
            </p:cNvCxnSpPr>
            <p:nvPr/>
          </p:nvCxnSpPr>
          <p:spPr>
            <a:xfrm>
              <a:off x="7328959" y="1888357"/>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0CA30347-0C8B-4B87-A31A-14BEFD8E292E}"/>
                </a:ext>
              </a:extLst>
            </p:cNvPr>
            <p:cNvSpPr/>
            <p:nvPr/>
          </p:nvSpPr>
          <p:spPr>
            <a:xfrm rot="16200000">
              <a:off x="2108275" y="2381312"/>
              <a:ext cx="1782407" cy="378767"/>
            </a:xfrm>
            <a:prstGeom prst="rect">
              <a:avLst/>
            </a:prstGeom>
            <a:solidFill>
              <a:schemeClr val="accent1">
                <a:lumMod val="20000"/>
                <a:lumOff val="8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tx1"/>
                  </a:solidFill>
                </a:rPr>
                <a:t>Apex Bodies</a:t>
              </a:r>
            </a:p>
          </p:txBody>
        </p:sp>
        <p:sp>
          <p:nvSpPr>
            <p:cNvPr id="42" name="Rectangle 41">
              <a:extLst>
                <a:ext uri="{FF2B5EF4-FFF2-40B4-BE49-F238E27FC236}">
                  <a16:creationId xmlns:a16="http://schemas.microsoft.com/office/drawing/2014/main" id="{0B8B5C6F-0863-44F6-91D5-0883B5C88EE4}"/>
                </a:ext>
              </a:extLst>
            </p:cNvPr>
            <p:cNvSpPr/>
            <p:nvPr/>
          </p:nvSpPr>
          <p:spPr>
            <a:xfrm rot="16200000">
              <a:off x="6147438" y="2569813"/>
              <a:ext cx="1782407" cy="378767"/>
            </a:xfrm>
            <a:prstGeom prst="rect">
              <a:avLst/>
            </a:prstGeom>
            <a:solidFill>
              <a:schemeClr val="accent1">
                <a:lumMod val="20000"/>
                <a:lumOff val="8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tx1"/>
                  </a:solidFill>
                </a:rPr>
                <a:t>Committees</a:t>
              </a:r>
            </a:p>
          </p:txBody>
        </p:sp>
        <p:cxnSp>
          <p:nvCxnSpPr>
            <p:cNvPr id="44" name="Straight Connector 43">
              <a:extLst>
                <a:ext uri="{FF2B5EF4-FFF2-40B4-BE49-F238E27FC236}">
                  <a16:creationId xmlns:a16="http://schemas.microsoft.com/office/drawing/2014/main" id="{E72B29DE-4E61-42C0-A43E-0469470BF792}"/>
                </a:ext>
              </a:extLst>
            </p:cNvPr>
            <p:cNvCxnSpPr>
              <a:cxnSpLocks/>
            </p:cNvCxnSpPr>
            <p:nvPr/>
          </p:nvCxnSpPr>
          <p:spPr>
            <a:xfrm>
              <a:off x="7328959" y="1890673"/>
              <a:ext cx="0" cy="157122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506CE2D-2C03-4AC1-86B5-C08A8DD16172}"/>
                </a:ext>
              </a:extLst>
            </p:cNvPr>
            <p:cNvCxnSpPr>
              <a:cxnSpLocks/>
            </p:cNvCxnSpPr>
            <p:nvPr/>
          </p:nvCxnSpPr>
          <p:spPr>
            <a:xfrm>
              <a:off x="7328959" y="2392114"/>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6105BFCB-B6D6-47BE-A645-21D165F58B09}"/>
                </a:ext>
              </a:extLst>
            </p:cNvPr>
            <p:cNvCxnSpPr>
              <a:cxnSpLocks/>
            </p:cNvCxnSpPr>
            <p:nvPr/>
          </p:nvCxnSpPr>
          <p:spPr>
            <a:xfrm>
              <a:off x="7328959" y="2890062"/>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6B33BEBE-335E-4A19-986E-4FC6C3DD20A4}"/>
                </a:ext>
              </a:extLst>
            </p:cNvPr>
            <p:cNvCxnSpPr>
              <a:cxnSpLocks/>
            </p:cNvCxnSpPr>
            <p:nvPr/>
          </p:nvCxnSpPr>
          <p:spPr>
            <a:xfrm>
              <a:off x="7362567" y="3428999"/>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E8058376-2403-433F-87D8-F8E02AED3155}"/>
                </a:ext>
              </a:extLst>
            </p:cNvPr>
            <p:cNvSpPr/>
            <p:nvPr/>
          </p:nvSpPr>
          <p:spPr>
            <a:xfrm>
              <a:off x="7556334" y="2682580"/>
              <a:ext cx="4425037" cy="433706"/>
            </a:xfrm>
            <a:prstGeom prst="rect">
              <a:avLst/>
            </a:prstGeom>
            <a:solidFill>
              <a:schemeClr val="tx1">
                <a:lumMod val="50000"/>
                <a:lumOff val="5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dirty="0">
                  <a:solidFill>
                    <a:schemeClr val="bg1"/>
                  </a:solidFill>
                </a:rPr>
                <a:t> </a:t>
              </a:r>
              <a:r>
                <a:rPr lang="en-IN" sz="1600" b="1" i="1" dirty="0">
                  <a:solidFill>
                    <a:schemeClr val="bg1"/>
                  </a:solidFill>
                </a:rPr>
                <a:t>Institutional Biosafety Committees </a:t>
              </a:r>
              <a:r>
                <a:rPr lang="en-IN" sz="1600" b="1" dirty="0">
                  <a:solidFill>
                    <a:schemeClr val="bg1"/>
                  </a:solidFill>
                </a:rPr>
                <a:t>(IBSC)</a:t>
              </a:r>
            </a:p>
          </p:txBody>
        </p:sp>
        <p:sp>
          <p:nvSpPr>
            <p:cNvPr id="19" name="Rectangle 18">
              <a:extLst>
                <a:ext uri="{FF2B5EF4-FFF2-40B4-BE49-F238E27FC236}">
                  <a16:creationId xmlns:a16="http://schemas.microsoft.com/office/drawing/2014/main" id="{0688D6AA-02FF-4583-A8F8-3F8E6CC038E6}"/>
                </a:ext>
              </a:extLst>
            </p:cNvPr>
            <p:cNvSpPr/>
            <p:nvPr/>
          </p:nvSpPr>
          <p:spPr>
            <a:xfrm>
              <a:off x="7522726" y="1671504"/>
              <a:ext cx="4425037" cy="433706"/>
            </a:xfrm>
            <a:prstGeom prst="rect">
              <a:avLst/>
            </a:prstGeom>
            <a:solidFill>
              <a:schemeClr val="tx1">
                <a:lumMod val="50000"/>
                <a:lumOff val="5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i="1" dirty="0"/>
                <a:t>Review Committee on Genetic Manipulations </a:t>
              </a:r>
              <a:r>
                <a:rPr lang="en-US" sz="1600" b="1" dirty="0"/>
                <a:t>(RCGM)</a:t>
              </a:r>
              <a:endParaRPr lang="en-IN" sz="1600" b="1" dirty="0">
                <a:solidFill>
                  <a:schemeClr val="bg1"/>
                </a:solidFill>
              </a:endParaRPr>
            </a:p>
          </p:txBody>
        </p:sp>
        <p:sp>
          <p:nvSpPr>
            <p:cNvPr id="45" name="Rectangle 44">
              <a:extLst>
                <a:ext uri="{FF2B5EF4-FFF2-40B4-BE49-F238E27FC236}">
                  <a16:creationId xmlns:a16="http://schemas.microsoft.com/office/drawing/2014/main" id="{8DDCC256-3005-4EF9-8970-8CD95F3128AE}"/>
                </a:ext>
              </a:extLst>
            </p:cNvPr>
            <p:cNvSpPr/>
            <p:nvPr/>
          </p:nvSpPr>
          <p:spPr>
            <a:xfrm>
              <a:off x="7522726" y="2258955"/>
              <a:ext cx="4425037" cy="266319"/>
            </a:xfrm>
            <a:prstGeom prst="rect">
              <a:avLst/>
            </a:prstGeom>
            <a:solidFill>
              <a:schemeClr val="tx1">
                <a:lumMod val="50000"/>
                <a:lumOff val="5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i="1" dirty="0"/>
                <a:t>Institutional Biosafety Committee (IBSC):</a:t>
              </a:r>
              <a:endParaRPr lang="en-IN" sz="1600" b="1" dirty="0">
                <a:solidFill>
                  <a:schemeClr val="bg1"/>
                </a:solidFill>
              </a:endParaRPr>
            </a:p>
          </p:txBody>
        </p:sp>
        <p:sp>
          <p:nvSpPr>
            <p:cNvPr id="47" name="Rectangle 46">
              <a:extLst>
                <a:ext uri="{FF2B5EF4-FFF2-40B4-BE49-F238E27FC236}">
                  <a16:creationId xmlns:a16="http://schemas.microsoft.com/office/drawing/2014/main" id="{219A4B0E-918B-400E-A8A4-DD894055AE78}"/>
                </a:ext>
              </a:extLst>
            </p:cNvPr>
            <p:cNvSpPr/>
            <p:nvPr/>
          </p:nvSpPr>
          <p:spPr>
            <a:xfrm>
              <a:off x="7556334" y="3310465"/>
              <a:ext cx="4425037" cy="401054"/>
            </a:xfrm>
            <a:prstGeom prst="rect">
              <a:avLst/>
            </a:prstGeom>
            <a:solidFill>
              <a:schemeClr val="tx1">
                <a:lumMod val="50000"/>
                <a:lumOff val="5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i="1" dirty="0"/>
                <a:t>Genetic Engineering Approval Committee (GEAC)</a:t>
              </a:r>
              <a:endParaRPr lang="en-IN" sz="1600" b="1" dirty="0">
                <a:solidFill>
                  <a:schemeClr val="bg1"/>
                </a:solidFill>
              </a:endParaRPr>
            </a:p>
          </p:txBody>
        </p:sp>
      </p:grpSp>
      <p:pic>
        <p:nvPicPr>
          <p:cNvPr id="56" name="Image1">
            <a:extLst>
              <a:ext uri="{FF2B5EF4-FFF2-40B4-BE49-F238E27FC236}">
                <a16:creationId xmlns:a16="http://schemas.microsoft.com/office/drawing/2014/main" id="{0CC56728-EA01-4400-96C9-F54ABB509AAF}"/>
              </a:ext>
            </a:extLst>
          </p:cNvPr>
          <p:cNvPicPr/>
          <p:nvPr/>
        </p:nvPicPr>
        <p:blipFill>
          <a:blip r:embed="rId3">
            <a:lum/>
            <a:alphaModFix/>
          </a:blip>
          <a:srcRect/>
          <a:stretch>
            <a:fillRect/>
          </a:stretch>
        </p:blipFill>
        <p:spPr>
          <a:xfrm>
            <a:off x="9267655" y="146259"/>
            <a:ext cx="2326247" cy="876083"/>
          </a:xfrm>
          <a:prstGeom prst="rect">
            <a:avLst/>
          </a:prstGeom>
        </p:spPr>
      </p:pic>
      <p:pic>
        <p:nvPicPr>
          <p:cNvPr id="57" name="Picture 56" descr="A close up of a logo&#10;&#10;Description automatically generated">
            <a:extLst>
              <a:ext uri="{FF2B5EF4-FFF2-40B4-BE49-F238E27FC236}">
                <a16:creationId xmlns:a16="http://schemas.microsoft.com/office/drawing/2014/main" id="{ADE0F0F5-262B-4A67-A103-5053600F4C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56264" y="46273"/>
            <a:ext cx="1023766" cy="1003950"/>
          </a:xfrm>
          <a:prstGeom prst="rect">
            <a:avLst/>
          </a:prstGeom>
        </p:spPr>
      </p:pic>
    </p:spTree>
    <p:extLst>
      <p:ext uri="{BB962C8B-B14F-4D97-AF65-F5344CB8AC3E}">
        <p14:creationId xmlns:p14="http://schemas.microsoft.com/office/powerpoint/2010/main" val="17481984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B761509-3B9A-49A6-A84B-C3D868116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16">
            <a:extLst>
              <a:ext uri="{FF2B5EF4-FFF2-40B4-BE49-F238E27FC236}">
                <a16:creationId xmlns:a16="http://schemas.microsoft.com/office/drawing/2014/main" id="{91DE43FD-EB47-414A-B0AB-169B0FFF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9" name="Group 18">
            <a:extLst>
              <a:ext uri="{FF2B5EF4-FFF2-40B4-BE49-F238E27FC236}">
                <a16:creationId xmlns:a16="http://schemas.microsoft.com/office/drawing/2014/main" id="{58495BCC-CE77-4CC2-952E-846F41119F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75188"/>
            <a:chExt cx="1562267" cy="1172973"/>
          </a:xfrm>
        </p:grpSpPr>
        <p:sp>
          <p:nvSpPr>
            <p:cNvPr id="20" name="Freeform 5">
              <a:extLst>
                <a:ext uri="{FF2B5EF4-FFF2-40B4-BE49-F238E27FC236}">
                  <a16:creationId xmlns:a16="http://schemas.microsoft.com/office/drawing/2014/main" id="{1B42538B-E30F-4967-A6C1-8EBA775F4D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423846"/>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21" name="Freeform 5">
              <a:extLst>
                <a:ext uri="{FF2B5EF4-FFF2-40B4-BE49-F238E27FC236}">
                  <a16:creationId xmlns:a16="http://schemas.microsoft.com/office/drawing/2014/main" id="{9A6BD9AC-4DE7-4B20-8547-4E3B375C21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75188"/>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4" name="Slide Number Placeholder 3">
            <a:extLst>
              <a:ext uri="{FF2B5EF4-FFF2-40B4-BE49-F238E27FC236}">
                <a16:creationId xmlns:a16="http://schemas.microsoft.com/office/drawing/2014/main" id="{B40A8F08-DCA3-44F4-A44F-D99D7D38CD60}"/>
              </a:ext>
            </a:extLst>
          </p:cNvPr>
          <p:cNvSpPr>
            <a:spLocks noGrp="1"/>
          </p:cNvSpPr>
          <p:nvPr>
            <p:ph type="sldNum" sz="quarter" idx="12"/>
          </p:nvPr>
        </p:nvSpPr>
        <p:spPr>
          <a:xfrm>
            <a:off x="11146536" y="6035040"/>
            <a:ext cx="548640" cy="548640"/>
          </a:xfrm>
          <a:prstGeom prst="ellipse">
            <a:avLst/>
          </a:prstGeom>
          <a:solidFill>
            <a:schemeClr val="bg1">
              <a:alpha val="80000"/>
            </a:schemeClr>
          </a:solidFill>
        </p:spPr>
        <p:txBody>
          <a:bodyPr vert="horz" lIns="91440" tIns="45720" rIns="91440" bIns="45720" rtlCol="0" anchor="ctr">
            <a:normAutofit/>
          </a:bodyPr>
          <a:lstStyle/>
          <a:p>
            <a:pPr algn="ctr">
              <a:spcAft>
                <a:spcPts val="600"/>
              </a:spcAft>
            </a:pPr>
            <a:fld id="{01E6AEA6-D9A5-4D96-B6D8-2754BB1C298A}" type="slidenum">
              <a:rPr lang="en-US">
                <a:solidFill>
                  <a:schemeClr val="tx1"/>
                </a:solidFill>
              </a:rPr>
              <a:pPr algn="ctr">
                <a:spcAft>
                  <a:spcPts val="600"/>
                </a:spcAft>
              </a:pPr>
              <a:t>25</a:t>
            </a:fld>
            <a:endParaRPr lang="en-US">
              <a:solidFill>
                <a:schemeClr val="tx1"/>
              </a:solidFill>
            </a:endParaRPr>
          </a:p>
        </p:txBody>
      </p:sp>
      <p:sp>
        <p:nvSpPr>
          <p:cNvPr id="6" name="TextBox 5">
            <a:extLst>
              <a:ext uri="{FF2B5EF4-FFF2-40B4-BE49-F238E27FC236}">
                <a16:creationId xmlns:a16="http://schemas.microsoft.com/office/drawing/2014/main" id="{A2E71FC9-6772-4325-9D04-4475087FBE50}"/>
              </a:ext>
            </a:extLst>
          </p:cNvPr>
          <p:cNvSpPr txBox="1"/>
          <p:nvPr/>
        </p:nvSpPr>
        <p:spPr>
          <a:xfrm>
            <a:off x="449179" y="2423501"/>
            <a:ext cx="7856622" cy="923330"/>
          </a:xfrm>
          <a:prstGeom prst="rect">
            <a:avLst/>
          </a:prstGeom>
          <a:noFill/>
        </p:spPr>
        <p:txBody>
          <a:bodyPr wrap="square" rtlCol="0">
            <a:spAutoFit/>
          </a:bodyPr>
          <a:lstStyle/>
          <a:p>
            <a:r>
              <a:rPr lang="en-IN" sz="5400" b="1" dirty="0">
                <a:solidFill>
                  <a:schemeClr val="tx2"/>
                </a:solidFill>
                <a:latin typeface="Aharoni" panose="020B0604020202020204" pitchFamily="2" charset="-79"/>
                <a:cs typeface="Aharoni" panose="020B0604020202020204" pitchFamily="2" charset="-79"/>
              </a:rPr>
              <a:t>Market Entry</a:t>
            </a:r>
            <a:endParaRPr lang="en-IN" sz="5400" b="1" dirty="0">
              <a:latin typeface="Aharoni" panose="020B0604020202020204" pitchFamily="2" charset="-79"/>
              <a:cs typeface="Aharoni" panose="020B0604020202020204" pitchFamily="2" charset="-79"/>
            </a:endParaRPr>
          </a:p>
        </p:txBody>
      </p:sp>
    </p:spTree>
    <p:extLst>
      <p:ext uri="{BB962C8B-B14F-4D97-AF65-F5344CB8AC3E}">
        <p14:creationId xmlns:p14="http://schemas.microsoft.com/office/powerpoint/2010/main" val="1197417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2FCA1B4-10B4-4519-BDD1-32DBFCBE0BBA}"/>
              </a:ext>
            </a:extLst>
          </p:cNvPr>
          <p:cNvSpPr>
            <a:spLocks noGrp="1"/>
          </p:cNvSpPr>
          <p:nvPr>
            <p:ph type="title"/>
          </p:nvPr>
        </p:nvSpPr>
        <p:spPr>
          <a:xfrm>
            <a:off x="879748" y="1407321"/>
            <a:ext cx="10378221" cy="842962"/>
          </a:xfrm>
        </p:spPr>
        <p:txBody>
          <a:bodyPr>
            <a:normAutofit fontScale="90000"/>
          </a:bodyPr>
          <a:lstStyle/>
          <a:p>
            <a:r>
              <a:rPr lang="en-IN" dirty="0"/>
              <a:t>Entering the Indian Biotechnology Market: </a:t>
            </a:r>
            <a:r>
              <a:rPr lang="en-IN" sz="2700" i="1" dirty="0">
                <a:solidFill>
                  <a:schemeClr val="tx2"/>
                </a:solidFill>
              </a:rPr>
              <a:t>Where? How?</a:t>
            </a:r>
            <a:endParaRPr lang="en-IN" dirty="0"/>
          </a:p>
        </p:txBody>
      </p:sp>
      <p:sp>
        <p:nvSpPr>
          <p:cNvPr id="25" name="TextBox 24">
            <a:extLst>
              <a:ext uri="{FF2B5EF4-FFF2-40B4-BE49-F238E27FC236}">
                <a16:creationId xmlns:a16="http://schemas.microsoft.com/office/drawing/2014/main" id="{D9CB63B1-E4FF-48E4-A4F6-77C7FA5969D7}"/>
              </a:ext>
            </a:extLst>
          </p:cNvPr>
          <p:cNvSpPr txBox="1"/>
          <p:nvPr/>
        </p:nvSpPr>
        <p:spPr>
          <a:xfrm>
            <a:off x="236231" y="2311101"/>
            <a:ext cx="1308587" cy="369332"/>
          </a:xfrm>
          <a:prstGeom prst="rect">
            <a:avLst/>
          </a:prstGeom>
          <a:noFill/>
          <a:ln>
            <a:solidFill>
              <a:schemeClr val="tx1"/>
            </a:solidFill>
            <a:prstDash val="dashDot"/>
          </a:ln>
        </p:spPr>
        <p:txBody>
          <a:bodyPr wrap="square" rtlCol="0">
            <a:spAutoFit/>
          </a:bodyPr>
          <a:lstStyle/>
          <a:p>
            <a:r>
              <a:rPr lang="en-IN" b="1" dirty="0"/>
              <a:t>Where?</a:t>
            </a:r>
          </a:p>
        </p:txBody>
      </p:sp>
      <p:sp>
        <p:nvSpPr>
          <p:cNvPr id="26" name="TextBox 25">
            <a:extLst>
              <a:ext uri="{FF2B5EF4-FFF2-40B4-BE49-F238E27FC236}">
                <a16:creationId xmlns:a16="http://schemas.microsoft.com/office/drawing/2014/main" id="{7E84CD8C-39AA-4B9B-9A26-76997FB5F31E}"/>
              </a:ext>
            </a:extLst>
          </p:cNvPr>
          <p:cNvSpPr txBox="1"/>
          <p:nvPr/>
        </p:nvSpPr>
        <p:spPr>
          <a:xfrm>
            <a:off x="236231" y="3298254"/>
            <a:ext cx="1359078" cy="369332"/>
          </a:xfrm>
          <a:prstGeom prst="rect">
            <a:avLst/>
          </a:prstGeom>
          <a:noFill/>
          <a:ln>
            <a:solidFill>
              <a:schemeClr val="tx1"/>
            </a:solidFill>
            <a:prstDash val="dashDot"/>
          </a:ln>
        </p:spPr>
        <p:txBody>
          <a:bodyPr wrap="square" rtlCol="0">
            <a:spAutoFit/>
          </a:bodyPr>
          <a:lstStyle/>
          <a:p>
            <a:r>
              <a:rPr lang="en-IN" b="1" dirty="0"/>
              <a:t>How?</a:t>
            </a:r>
          </a:p>
        </p:txBody>
      </p:sp>
      <p:sp>
        <p:nvSpPr>
          <p:cNvPr id="7" name="Rectangle 6">
            <a:extLst>
              <a:ext uri="{FF2B5EF4-FFF2-40B4-BE49-F238E27FC236}">
                <a16:creationId xmlns:a16="http://schemas.microsoft.com/office/drawing/2014/main" id="{6C634C25-79E3-4F4E-AF72-F5FD4FDB2410}"/>
              </a:ext>
            </a:extLst>
          </p:cNvPr>
          <p:cNvSpPr/>
          <p:nvPr/>
        </p:nvSpPr>
        <p:spPr>
          <a:xfrm>
            <a:off x="1674493" y="2132680"/>
            <a:ext cx="1717558" cy="974264"/>
          </a:xfrm>
          <a:prstGeom prst="rect">
            <a:avLst/>
          </a:prstGeom>
          <a:ln>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t>Investment Opportunities </a:t>
            </a:r>
          </a:p>
        </p:txBody>
      </p:sp>
      <p:sp>
        <p:nvSpPr>
          <p:cNvPr id="8" name="Rectangle 7">
            <a:extLst>
              <a:ext uri="{FF2B5EF4-FFF2-40B4-BE49-F238E27FC236}">
                <a16:creationId xmlns:a16="http://schemas.microsoft.com/office/drawing/2014/main" id="{5D432C5F-6FFF-4B24-AB0E-CABEEF108F22}"/>
              </a:ext>
            </a:extLst>
          </p:cNvPr>
          <p:cNvSpPr/>
          <p:nvPr/>
        </p:nvSpPr>
        <p:spPr>
          <a:xfrm>
            <a:off x="3792469" y="2168536"/>
            <a:ext cx="3690615" cy="391937"/>
          </a:xfrm>
          <a:prstGeom prst="rect">
            <a:avLst/>
          </a:prstGeom>
          <a:solidFill>
            <a:schemeClr val="bg1">
              <a:lumMod val="7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Clinical Trials and Drug Discovery</a:t>
            </a:r>
          </a:p>
        </p:txBody>
      </p:sp>
      <p:sp>
        <p:nvSpPr>
          <p:cNvPr id="9" name="Rectangle 8">
            <a:extLst>
              <a:ext uri="{FF2B5EF4-FFF2-40B4-BE49-F238E27FC236}">
                <a16:creationId xmlns:a16="http://schemas.microsoft.com/office/drawing/2014/main" id="{F0E7C03A-F226-4ED6-8B44-3495FB6DAFD2}"/>
              </a:ext>
            </a:extLst>
          </p:cNvPr>
          <p:cNvSpPr/>
          <p:nvPr/>
        </p:nvSpPr>
        <p:spPr>
          <a:xfrm>
            <a:off x="3792469" y="2715004"/>
            <a:ext cx="3690615" cy="391940"/>
          </a:xfrm>
          <a:prstGeom prst="rect">
            <a:avLst/>
          </a:prstGeom>
          <a:solidFill>
            <a:schemeClr val="bg1">
              <a:lumMod val="7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Bio-Similars</a:t>
            </a:r>
          </a:p>
        </p:txBody>
      </p:sp>
      <p:cxnSp>
        <p:nvCxnSpPr>
          <p:cNvPr id="10" name="Straight Arrow Connector 9">
            <a:extLst>
              <a:ext uri="{FF2B5EF4-FFF2-40B4-BE49-F238E27FC236}">
                <a16:creationId xmlns:a16="http://schemas.microsoft.com/office/drawing/2014/main" id="{13097EF1-FF70-4CE8-A59A-CAD510B604FE}"/>
              </a:ext>
            </a:extLst>
          </p:cNvPr>
          <p:cNvCxnSpPr/>
          <p:nvPr/>
        </p:nvCxnSpPr>
        <p:spPr>
          <a:xfrm>
            <a:off x="2875202" y="2392744"/>
            <a:ext cx="91726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02A9BA8-6CD5-4069-B3A1-B245800B248D}"/>
              </a:ext>
            </a:extLst>
          </p:cNvPr>
          <p:cNvCxnSpPr>
            <a:cxnSpLocks/>
          </p:cNvCxnSpPr>
          <p:nvPr/>
        </p:nvCxnSpPr>
        <p:spPr>
          <a:xfrm>
            <a:off x="2875202" y="2902137"/>
            <a:ext cx="917267" cy="88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EF16837-B62D-4D29-AEE9-F00828A6517B}"/>
              </a:ext>
            </a:extLst>
          </p:cNvPr>
          <p:cNvCxnSpPr/>
          <p:nvPr/>
        </p:nvCxnSpPr>
        <p:spPr>
          <a:xfrm>
            <a:off x="7485080" y="233468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8609DCC-0BE8-4935-8121-D5F33A832A97}"/>
              </a:ext>
            </a:extLst>
          </p:cNvPr>
          <p:cNvCxnSpPr/>
          <p:nvPr/>
        </p:nvCxnSpPr>
        <p:spPr>
          <a:xfrm>
            <a:off x="7485080" y="2910974"/>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A751006-3FC2-4CCB-861A-D12F214731F2}"/>
              </a:ext>
            </a:extLst>
          </p:cNvPr>
          <p:cNvCxnSpPr>
            <a:cxnSpLocks/>
          </p:cNvCxnSpPr>
          <p:nvPr/>
        </p:nvCxnSpPr>
        <p:spPr>
          <a:xfrm>
            <a:off x="8018480" y="2334680"/>
            <a:ext cx="0" cy="567457"/>
          </a:xfrm>
          <a:prstGeom prst="line">
            <a:avLst/>
          </a:prstGeom>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0B15786C-F2EE-4B09-ADB0-C26E645E7C75}"/>
              </a:ext>
            </a:extLst>
          </p:cNvPr>
          <p:cNvSpPr/>
          <p:nvPr/>
        </p:nvSpPr>
        <p:spPr>
          <a:xfrm>
            <a:off x="9053869" y="2188262"/>
            <a:ext cx="2762665" cy="378767"/>
          </a:xfrm>
          <a:prstGeom prst="rect">
            <a:avLst/>
          </a:prstGeom>
          <a:solidFill>
            <a:schemeClr val="accent1">
              <a:lumMod val="20000"/>
              <a:lumOff val="8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R&amp;D</a:t>
            </a:r>
          </a:p>
        </p:txBody>
      </p:sp>
      <p:sp>
        <p:nvSpPr>
          <p:cNvPr id="17" name="Rectangle 16">
            <a:extLst>
              <a:ext uri="{FF2B5EF4-FFF2-40B4-BE49-F238E27FC236}">
                <a16:creationId xmlns:a16="http://schemas.microsoft.com/office/drawing/2014/main" id="{5F517178-890C-4C78-80FF-7B4555DEB740}"/>
              </a:ext>
            </a:extLst>
          </p:cNvPr>
          <p:cNvSpPr/>
          <p:nvPr/>
        </p:nvSpPr>
        <p:spPr>
          <a:xfrm>
            <a:off x="9068951" y="2717171"/>
            <a:ext cx="2762665" cy="378767"/>
          </a:xfrm>
          <a:prstGeom prst="rect">
            <a:avLst/>
          </a:prstGeom>
          <a:solidFill>
            <a:schemeClr val="accent1">
              <a:lumMod val="20000"/>
              <a:lumOff val="8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Biotech Parks</a:t>
            </a:r>
          </a:p>
        </p:txBody>
      </p:sp>
      <p:cxnSp>
        <p:nvCxnSpPr>
          <p:cNvPr id="18" name="Straight Connector 17">
            <a:extLst>
              <a:ext uri="{FF2B5EF4-FFF2-40B4-BE49-F238E27FC236}">
                <a16:creationId xmlns:a16="http://schemas.microsoft.com/office/drawing/2014/main" id="{69E94835-1242-47DF-9AB9-CC5E99066D54}"/>
              </a:ext>
            </a:extLst>
          </p:cNvPr>
          <p:cNvCxnSpPr/>
          <p:nvPr/>
        </p:nvCxnSpPr>
        <p:spPr>
          <a:xfrm>
            <a:off x="8003399" y="2560473"/>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84FDD37-C821-492C-807F-ABA28879441C}"/>
              </a:ext>
            </a:extLst>
          </p:cNvPr>
          <p:cNvCxnSpPr/>
          <p:nvPr/>
        </p:nvCxnSpPr>
        <p:spPr>
          <a:xfrm>
            <a:off x="8535551" y="289968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ABA5AC5-D6BD-4E7F-B8E6-721FBADFBFF1}"/>
              </a:ext>
            </a:extLst>
          </p:cNvPr>
          <p:cNvCxnSpPr>
            <a:cxnSpLocks/>
          </p:cNvCxnSpPr>
          <p:nvPr/>
        </p:nvCxnSpPr>
        <p:spPr>
          <a:xfrm>
            <a:off x="8536799" y="2334680"/>
            <a:ext cx="0" cy="5674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A85AA1D-9FE1-4DD6-A33E-3884D3CC625F}"/>
              </a:ext>
            </a:extLst>
          </p:cNvPr>
          <p:cNvCxnSpPr/>
          <p:nvPr/>
        </p:nvCxnSpPr>
        <p:spPr>
          <a:xfrm>
            <a:off x="8535551" y="2340011"/>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D305D60B-0023-4E1B-A702-FABEC4141612}"/>
              </a:ext>
            </a:extLst>
          </p:cNvPr>
          <p:cNvSpPr/>
          <p:nvPr/>
        </p:nvSpPr>
        <p:spPr>
          <a:xfrm>
            <a:off x="1674492" y="3361995"/>
            <a:ext cx="2994832" cy="487132"/>
          </a:xfrm>
          <a:prstGeom prst="rect">
            <a:avLst/>
          </a:prstGeom>
          <a:ln>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t>International Biotech Firms</a:t>
            </a:r>
          </a:p>
        </p:txBody>
      </p:sp>
      <p:sp>
        <p:nvSpPr>
          <p:cNvPr id="32" name="Rectangle 31">
            <a:extLst>
              <a:ext uri="{FF2B5EF4-FFF2-40B4-BE49-F238E27FC236}">
                <a16:creationId xmlns:a16="http://schemas.microsoft.com/office/drawing/2014/main" id="{84F1165B-29AE-4B6D-B12A-C837FABAD330}"/>
              </a:ext>
            </a:extLst>
          </p:cNvPr>
          <p:cNvSpPr/>
          <p:nvPr/>
        </p:nvSpPr>
        <p:spPr>
          <a:xfrm>
            <a:off x="6151204" y="3392150"/>
            <a:ext cx="2966734" cy="391937"/>
          </a:xfrm>
          <a:prstGeom prst="rect">
            <a:avLst/>
          </a:prstGeom>
          <a:solidFill>
            <a:schemeClr val="bg1">
              <a:lumMod val="7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100% Incorporated Entity</a:t>
            </a:r>
          </a:p>
        </p:txBody>
      </p:sp>
      <p:cxnSp>
        <p:nvCxnSpPr>
          <p:cNvPr id="37" name="Straight Connector 36">
            <a:extLst>
              <a:ext uri="{FF2B5EF4-FFF2-40B4-BE49-F238E27FC236}">
                <a16:creationId xmlns:a16="http://schemas.microsoft.com/office/drawing/2014/main" id="{90168D13-11DD-41DD-BC3E-4CF20DA32AD1}"/>
              </a:ext>
            </a:extLst>
          </p:cNvPr>
          <p:cNvCxnSpPr>
            <a:cxnSpLocks/>
          </p:cNvCxnSpPr>
          <p:nvPr/>
        </p:nvCxnSpPr>
        <p:spPr>
          <a:xfrm>
            <a:off x="4669324" y="3429000"/>
            <a:ext cx="14818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A1E9D74-2EE3-42E6-A3EB-6A611FD67EDA}"/>
              </a:ext>
            </a:extLst>
          </p:cNvPr>
          <p:cNvCxnSpPr>
            <a:cxnSpLocks/>
          </p:cNvCxnSpPr>
          <p:nvPr/>
        </p:nvCxnSpPr>
        <p:spPr>
          <a:xfrm>
            <a:off x="5226294" y="3429000"/>
            <a:ext cx="0" cy="268832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C93EAAB-673C-4CAF-9E48-50F34E04FDDF}"/>
              </a:ext>
            </a:extLst>
          </p:cNvPr>
          <p:cNvCxnSpPr>
            <a:cxnSpLocks/>
            <a:endCxn id="33" idx="1"/>
          </p:cNvCxnSpPr>
          <p:nvPr/>
        </p:nvCxnSpPr>
        <p:spPr>
          <a:xfrm>
            <a:off x="5226294" y="4141038"/>
            <a:ext cx="92491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8B7F1E50-6266-420A-9675-6204B6FF7B4D}"/>
              </a:ext>
            </a:extLst>
          </p:cNvPr>
          <p:cNvCxnSpPr>
            <a:cxnSpLocks/>
          </p:cNvCxnSpPr>
          <p:nvPr/>
        </p:nvCxnSpPr>
        <p:spPr>
          <a:xfrm>
            <a:off x="5246354" y="4811619"/>
            <a:ext cx="92491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1DE7209-9FD9-4756-9D8E-1FD1D0D283A6}"/>
              </a:ext>
            </a:extLst>
          </p:cNvPr>
          <p:cNvCxnSpPr>
            <a:cxnSpLocks/>
          </p:cNvCxnSpPr>
          <p:nvPr/>
        </p:nvCxnSpPr>
        <p:spPr>
          <a:xfrm>
            <a:off x="5226294" y="5514588"/>
            <a:ext cx="92491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642739E-ABE8-4E49-85D1-940C41EE8851}"/>
              </a:ext>
            </a:extLst>
          </p:cNvPr>
          <p:cNvCxnSpPr>
            <a:cxnSpLocks/>
          </p:cNvCxnSpPr>
          <p:nvPr/>
        </p:nvCxnSpPr>
        <p:spPr>
          <a:xfrm>
            <a:off x="5256310" y="6118825"/>
            <a:ext cx="924910" cy="1"/>
          </a:xfrm>
          <a:prstGeom prst="line">
            <a:avLst/>
          </a:prstGeom>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C5ECC7D6-1359-44AB-8F26-95F83B5D893F}"/>
              </a:ext>
            </a:extLst>
          </p:cNvPr>
          <p:cNvSpPr/>
          <p:nvPr/>
        </p:nvSpPr>
        <p:spPr>
          <a:xfrm>
            <a:off x="6151204" y="3945070"/>
            <a:ext cx="2966734" cy="391937"/>
          </a:xfrm>
          <a:prstGeom prst="rect">
            <a:avLst/>
          </a:prstGeom>
          <a:solidFill>
            <a:schemeClr val="bg1">
              <a:lumMod val="7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Wholly Owned Subsidiaries</a:t>
            </a:r>
          </a:p>
        </p:txBody>
      </p:sp>
      <p:sp>
        <p:nvSpPr>
          <p:cNvPr id="34" name="Rectangle 33">
            <a:extLst>
              <a:ext uri="{FF2B5EF4-FFF2-40B4-BE49-F238E27FC236}">
                <a16:creationId xmlns:a16="http://schemas.microsoft.com/office/drawing/2014/main" id="{296255B3-1C64-4634-8714-A1EE0BC8F62B}"/>
              </a:ext>
            </a:extLst>
          </p:cNvPr>
          <p:cNvSpPr/>
          <p:nvPr/>
        </p:nvSpPr>
        <p:spPr>
          <a:xfrm>
            <a:off x="6175324" y="4575496"/>
            <a:ext cx="2966734" cy="391937"/>
          </a:xfrm>
          <a:prstGeom prst="rect">
            <a:avLst/>
          </a:prstGeom>
          <a:solidFill>
            <a:schemeClr val="bg1">
              <a:lumMod val="7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Liaison Office</a:t>
            </a:r>
          </a:p>
        </p:txBody>
      </p:sp>
      <p:sp>
        <p:nvSpPr>
          <p:cNvPr id="35" name="Rectangle 34">
            <a:extLst>
              <a:ext uri="{FF2B5EF4-FFF2-40B4-BE49-F238E27FC236}">
                <a16:creationId xmlns:a16="http://schemas.microsoft.com/office/drawing/2014/main" id="{4A62D398-C786-4F1F-B635-2B3D0A589A50}"/>
              </a:ext>
            </a:extLst>
          </p:cNvPr>
          <p:cNvSpPr/>
          <p:nvPr/>
        </p:nvSpPr>
        <p:spPr>
          <a:xfrm>
            <a:off x="6174994" y="5205922"/>
            <a:ext cx="2966734" cy="583902"/>
          </a:xfrm>
          <a:prstGeom prst="rect">
            <a:avLst/>
          </a:prstGeom>
          <a:solidFill>
            <a:schemeClr val="bg1">
              <a:lumMod val="7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Joint Venture with a Domestic Firm</a:t>
            </a:r>
          </a:p>
        </p:txBody>
      </p:sp>
      <p:sp>
        <p:nvSpPr>
          <p:cNvPr id="36" name="Rectangle 35">
            <a:extLst>
              <a:ext uri="{FF2B5EF4-FFF2-40B4-BE49-F238E27FC236}">
                <a16:creationId xmlns:a16="http://schemas.microsoft.com/office/drawing/2014/main" id="{9803050E-F88B-4594-AB60-6D9AEB1B2DC4}"/>
              </a:ext>
            </a:extLst>
          </p:cNvPr>
          <p:cNvSpPr/>
          <p:nvPr/>
        </p:nvSpPr>
        <p:spPr>
          <a:xfrm>
            <a:off x="6191323" y="5916658"/>
            <a:ext cx="2966734" cy="401340"/>
          </a:xfrm>
          <a:prstGeom prst="rect">
            <a:avLst/>
          </a:prstGeom>
          <a:solidFill>
            <a:schemeClr val="bg1">
              <a:lumMod val="7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As a Foreign Entity</a:t>
            </a:r>
          </a:p>
        </p:txBody>
      </p:sp>
      <p:sp>
        <p:nvSpPr>
          <p:cNvPr id="52" name="TextBox 51">
            <a:extLst>
              <a:ext uri="{FF2B5EF4-FFF2-40B4-BE49-F238E27FC236}">
                <a16:creationId xmlns:a16="http://schemas.microsoft.com/office/drawing/2014/main" id="{45A4510B-4A87-49CA-B13B-E3B5617418AC}"/>
              </a:ext>
            </a:extLst>
          </p:cNvPr>
          <p:cNvSpPr txBox="1"/>
          <p:nvPr/>
        </p:nvSpPr>
        <p:spPr>
          <a:xfrm>
            <a:off x="9267655" y="3429000"/>
            <a:ext cx="2636892" cy="2862322"/>
          </a:xfrm>
          <a:prstGeom prst="rect">
            <a:avLst/>
          </a:prstGeom>
          <a:noFill/>
          <a:ln>
            <a:solidFill>
              <a:schemeClr val="tx1"/>
            </a:solidFill>
            <a:prstDash val="dashDot"/>
          </a:ln>
        </p:spPr>
        <p:txBody>
          <a:bodyPr wrap="square" rtlCol="0">
            <a:spAutoFit/>
          </a:bodyPr>
          <a:lstStyle/>
          <a:p>
            <a:pPr marL="285750" indent="-285750">
              <a:buFont typeface="Wingdings" panose="05000000000000000000" pitchFamily="2" charset="2"/>
              <a:buChar char="v"/>
            </a:pPr>
            <a:r>
              <a:rPr lang="en-IN" dirty="0"/>
              <a:t>For limited financial risks and legal risks, indirect presence is advisable.</a:t>
            </a:r>
          </a:p>
          <a:p>
            <a:pPr marL="285750" indent="-285750">
              <a:buFont typeface="Wingdings" panose="05000000000000000000" pitchFamily="2" charset="2"/>
              <a:buChar char="v"/>
            </a:pPr>
            <a:endParaRPr lang="en-IN" dirty="0"/>
          </a:p>
          <a:p>
            <a:pPr marL="285750" indent="-285750">
              <a:buFont typeface="Wingdings" panose="05000000000000000000" pitchFamily="2" charset="2"/>
              <a:buChar char="v"/>
            </a:pPr>
            <a:r>
              <a:rPr lang="en-IN" dirty="0"/>
              <a:t>For better control on operations, financial and marketing activities, direct presence is advisable.</a:t>
            </a:r>
          </a:p>
        </p:txBody>
      </p:sp>
      <p:pic>
        <p:nvPicPr>
          <p:cNvPr id="38" name="Image1">
            <a:extLst>
              <a:ext uri="{FF2B5EF4-FFF2-40B4-BE49-F238E27FC236}">
                <a16:creationId xmlns:a16="http://schemas.microsoft.com/office/drawing/2014/main" id="{28099BE2-19C2-42BC-B175-68EAE49205E9}"/>
              </a:ext>
            </a:extLst>
          </p:cNvPr>
          <p:cNvPicPr/>
          <p:nvPr/>
        </p:nvPicPr>
        <p:blipFill>
          <a:blip r:embed="rId3">
            <a:lum/>
            <a:alphaModFix/>
          </a:blip>
          <a:srcRect/>
          <a:stretch>
            <a:fillRect/>
          </a:stretch>
        </p:blipFill>
        <p:spPr>
          <a:xfrm>
            <a:off x="9267655" y="146259"/>
            <a:ext cx="2326247" cy="876083"/>
          </a:xfrm>
          <a:prstGeom prst="rect">
            <a:avLst/>
          </a:prstGeom>
        </p:spPr>
      </p:pic>
      <p:pic>
        <p:nvPicPr>
          <p:cNvPr id="39" name="Picture 38" descr="A close up of a logo&#10;&#10;Description automatically generated">
            <a:extLst>
              <a:ext uri="{FF2B5EF4-FFF2-40B4-BE49-F238E27FC236}">
                <a16:creationId xmlns:a16="http://schemas.microsoft.com/office/drawing/2014/main" id="{D936551F-0138-40DA-A36D-7C2C10D1EF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56264" y="46273"/>
            <a:ext cx="1023766" cy="1003950"/>
          </a:xfrm>
          <a:prstGeom prst="rect">
            <a:avLst/>
          </a:prstGeom>
        </p:spPr>
      </p:pic>
    </p:spTree>
    <p:extLst>
      <p:ext uri="{BB962C8B-B14F-4D97-AF65-F5344CB8AC3E}">
        <p14:creationId xmlns:p14="http://schemas.microsoft.com/office/powerpoint/2010/main" val="1153418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0">
            <a:extLst>
              <a:ext uri="{FF2B5EF4-FFF2-40B4-BE49-F238E27FC236}">
                <a16:creationId xmlns:a16="http://schemas.microsoft.com/office/drawing/2014/main" id="{777B04FA-4F03-490C-BA75-A25A14A1E747}"/>
              </a:ext>
            </a:extLst>
          </p:cNvPr>
          <p:cNvSpPr txBox="1">
            <a:spLocks/>
          </p:cNvSpPr>
          <p:nvPr/>
        </p:nvSpPr>
        <p:spPr bwMode="gray">
          <a:xfrm flipH="1">
            <a:off x="-2" y="3172691"/>
            <a:ext cx="12191999" cy="3537598"/>
          </a:xfrm>
          <a:prstGeom prst="rect">
            <a:avLst/>
          </a:prstGeom>
          <a:gradFill flip="none" rotWithShape="1">
            <a:gsLst>
              <a:gs pos="0">
                <a:schemeClr val="bg2"/>
              </a:gs>
              <a:gs pos="70000">
                <a:schemeClr val="bg1"/>
              </a:gs>
              <a:gs pos="100000">
                <a:schemeClr val="bg1"/>
              </a:gs>
            </a:gsLst>
            <a:lin ang="0" scaled="1"/>
            <a:tileRect/>
          </a:gradFill>
          <a:ln w="9525">
            <a:noFill/>
          </a:ln>
        </p:spPr>
        <p:txBody>
          <a:bodyPr vert="horz" wrap="square" lIns="91440" tIns="45720" rIns="91440" bIns="45720" anchor="b">
            <a:noAutofit/>
          </a:bodyPr>
          <a:lstStyle>
            <a:lvl1pPr marL="171450" indent="-171450" algn="l" defTabSz="457200" rtl="0" eaLnBrk="1" latinLnBrk="0" hangingPunct="1">
              <a:lnSpc>
                <a:spcPct val="100000"/>
              </a:lnSpc>
              <a:spcBef>
                <a:spcPts val="0"/>
              </a:spcBef>
              <a:spcAft>
                <a:spcPts val="0"/>
              </a:spcAft>
              <a:buClr>
                <a:srgbClr val="2DCCD3"/>
              </a:buClr>
              <a:buSzPct val="100000"/>
              <a:buFont typeface="Arial" pitchFamily="34" charset="0"/>
              <a:buChar char="•"/>
              <a:defRPr lang="en-US" sz="1600" b="0" kern="1200" dirty="0" smtClean="0">
                <a:solidFill>
                  <a:schemeClr val="tx1"/>
                </a:solidFill>
                <a:latin typeface="Century Gothic" pitchFamily="34" charset="0"/>
                <a:ea typeface="+mn-ea"/>
                <a:cs typeface="+mn-cs"/>
              </a:defRPr>
            </a:lvl1pPr>
            <a:lvl2pPr marL="342900" indent="-168275" algn="l" defTabSz="457200" rtl="0" eaLnBrk="1" latinLnBrk="0" hangingPunct="1">
              <a:lnSpc>
                <a:spcPct val="100000"/>
              </a:lnSpc>
              <a:spcBef>
                <a:spcPts val="0"/>
              </a:spcBef>
              <a:spcAft>
                <a:spcPts val="0"/>
              </a:spcAft>
              <a:buClr>
                <a:srgbClr val="2DCCD3"/>
              </a:buClr>
              <a:buFont typeface="Century Gothic" pitchFamily="34" charset="0"/>
              <a:buChar char="–"/>
              <a:defRPr lang="en-US" sz="1600" b="0" kern="1200" dirty="0" smtClean="0">
                <a:solidFill>
                  <a:schemeClr val="tx1"/>
                </a:solidFill>
                <a:latin typeface="Century Gothic" pitchFamily="34" charset="0"/>
                <a:ea typeface="+mn-ea"/>
                <a:cs typeface="+mn-cs"/>
              </a:defRPr>
            </a:lvl2pPr>
            <a:lvl3pPr marL="517525" indent="-174625" algn="l" defTabSz="457200" rtl="0" eaLnBrk="1" latinLnBrk="0" hangingPunct="1">
              <a:lnSpc>
                <a:spcPct val="100000"/>
              </a:lnSpc>
              <a:spcBef>
                <a:spcPts val="0"/>
              </a:spcBef>
              <a:spcAft>
                <a:spcPts val="0"/>
              </a:spcAft>
              <a:buClr>
                <a:srgbClr val="2DCCD3"/>
              </a:buClr>
              <a:buFont typeface="Arial" pitchFamily="34" charset="0"/>
              <a:buChar char="•"/>
              <a:defRPr lang="en-US" sz="1600" b="0" kern="1200" dirty="0" smtClean="0">
                <a:solidFill>
                  <a:schemeClr val="tx1"/>
                </a:solidFill>
                <a:latin typeface="Century Gothic" pitchFamily="34" charset="0"/>
                <a:ea typeface="+mn-ea"/>
                <a:cs typeface="+mn-cs"/>
              </a:defRPr>
            </a:lvl3pPr>
            <a:lvl4pPr marL="685800" indent="-168275" algn="l" defTabSz="457200" rtl="0" eaLnBrk="1" latinLnBrk="0" hangingPunct="1">
              <a:lnSpc>
                <a:spcPct val="100000"/>
              </a:lnSpc>
              <a:spcBef>
                <a:spcPts val="0"/>
              </a:spcBef>
              <a:spcAft>
                <a:spcPts val="0"/>
              </a:spcAft>
              <a:buClr>
                <a:srgbClr val="2DCCD3"/>
              </a:buClr>
              <a:buFont typeface="Century Gothic" pitchFamily="34" charset="0"/>
              <a:buChar char="–"/>
              <a:defRPr lang="en-US" sz="1600" b="0" kern="1200" dirty="0" smtClean="0">
                <a:solidFill>
                  <a:schemeClr val="tx1"/>
                </a:solidFill>
                <a:latin typeface="Century Gothic" pitchFamily="34" charset="0"/>
                <a:ea typeface="+mn-ea"/>
                <a:cs typeface="+mn-cs"/>
              </a:defRPr>
            </a:lvl4pPr>
            <a:lvl5pPr marL="860425" indent="-174625" algn="l" defTabSz="457200" rtl="0" eaLnBrk="1" latinLnBrk="0" hangingPunct="1">
              <a:lnSpc>
                <a:spcPct val="100000"/>
              </a:lnSpc>
              <a:spcBef>
                <a:spcPts val="0"/>
              </a:spcBef>
              <a:spcAft>
                <a:spcPts val="0"/>
              </a:spcAft>
              <a:buClr>
                <a:srgbClr val="2DCCD3"/>
              </a:buClr>
              <a:buFont typeface="Arial" pitchFamily="34" charset="0"/>
              <a:buChar char="•"/>
              <a:defRPr lang="en-US" sz="1600" b="0" kern="1200" dirty="0">
                <a:solidFill>
                  <a:schemeClr val="tx1"/>
                </a:solidFill>
                <a:latin typeface="Century Gothic" pitchFamily="34" charset="0"/>
                <a:ea typeface="+mn-ea"/>
                <a:cs typeface="+mn-cs"/>
              </a:defRPr>
            </a:lvl5pPr>
            <a:lvl6pPr marL="1028700" indent="-168275" algn="l" defTabSz="457200" rtl="0" eaLnBrk="1" latinLnBrk="0" hangingPunct="1">
              <a:lnSpc>
                <a:spcPct val="100000"/>
              </a:lnSpc>
              <a:spcBef>
                <a:spcPts val="0"/>
              </a:spcBef>
              <a:spcAft>
                <a:spcPts val="0"/>
              </a:spcAft>
              <a:buClr>
                <a:srgbClr val="2DCCD3"/>
              </a:buClr>
              <a:buFont typeface="Century Gothic" pitchFamily="34" charset="0"/>
              <a:buChar char="–"/>
              <a:defRPr sz="1600" b="0" kern="1200">
                <a:solidFill>
                  <a:schemeClr val="tx1"/>
                </a:solidFill>
                <a:latin typeface="Century Gothic" pitchFamily="34" charset="0"/>
                <a:ea typeface="+mn-ea"/>
                <a:cs typeface="+mn-cs"/>
              </a:defRPr>
            </a:lvl6pPr>
            <a:lvl7pPr marL="1203325" indent="-174625" algn="l" defTabSz="457200" rtl="0" eaLnBrk="1" latinLnBrk="0" hangingPunct="1">
              <a:lnSpc>
                <a:spcPct val="100000"/>
              </a:lnSpc>
              <a:spcBef>
                <a:spcPts val="0"/>
              </a:spcBef>
              <a:spcAft>
                <a:spcPts val="0"/>
              </a:spcAft>
              <a:buClr>
                <a:srgbClr val="2DCCD3"/>
              </a:buClr>
              <a:buFont typeface="Arial"/>
              <a:buChar char="•"/>
              <a:defRPr sz="1600" b="0" kern="1200">
                <a:solidFill>
                  <a:schemeClr val="tx1"/>
                </a:solidFill>
                <a:latin typeface="Century Gothic" pitchFamily="34" charset="0"/>
                <a:ea typeface="+mn-ea"/>
                <a:cs typeface="+mn-cs"/>
              </a:defRPr>
            </a:lvl7pPr>
            <a:lvl8pPr marL="1371600" indent="-168275" algn="l" defTabSz="457200" rtl="0" eaLnBrk="1" latinLnBrk="0" hangingPunct="1">
              <a:lnSpc>
                <a:spcPct val="100000"/>
              </a:lnSpc>
              <a:spcBef>
                <a:spcPts val="0"/>
              </a:spcBef>
              <a:spcAft>
                <a:spcPts val="0"/>
              </a:spcAft>
              <a:buClr>
                <a:srgbClr val="2DCCD3"/>
              </a:buClr>
              <a:buFont typeface="Century Gothic" pitchFamily="34" charset="0"/>
              <a:buChar char="–"/>
              <a:defRPr sz="1600" b="0" kern="1200">
                <a:solidFill>
                  <a:schemeClr val="tx1"/>
                </a:solidFill>
                <a:latin typeface="Century Gothic" pitchFamily="34" charset="0"/>
                <a:ea typeface="+mn-ea"/>
                <a:cs typeface="+mn-cs"/>
              </a:defRPr>
            </a:lvl8pPr>
            <a:lvl9pPr marL="1546225" indent="-174625" algn="l" defTabSz="457200" rtl="0" eaLnBrk="1" latinLnBrk="0" hangingPunct="1">
              <a:lnSpc>
                <a:spcPct val="100000"/>
              </a:lnSpc>
              <a:spcBef>
                <a:spcPts val="0"/>
              </a:spcBef>
              <a:spcAft>
                <a:spcPts val="0"/>
              </a:spcAft>
              <a:buClr>
                <a:srgbClr val="2DCCD3"/>
              </a:buClr>
              <a:buFont typeface="Arial"/>
              <a:buChar char="•"/>
              <a:defRPr sz="1600" b="0" kern="1200" baseline="0">
                <a:solidFill>
                  <a:schemeClr val="tx1"/>
                </a:solidFill>
                <a:latin typeface="Century Gothic" pitchFamily="34" charset="0"/>
                <a:ea typeface="+mn-ea"/>
                <a:cs typeface="+mn-cs"/>
              </a:defRPr>
            </a:lvl9pPr>
          </a:lstStyle>
          <a:p>
            <a:pPr marL="0" marR="0" lvl="0" indent="0" algn="l" defTabSz="457200" rtl="0" eaLnBrk="1" fontAlgn="auto" latinLnBrk="0" hangingPunct="1">
              <a:lnSpc>
                <a:spcPct val="100000"/>
              </a:lnSpc>
              <a:spcBef>
                <a:spcPts val="0"/>
              </a:spcBef>
              <a:spcAft>
                <a:spcPts val="0"/>
              </a:spcAft>
              <a:buClr>
                <a:srgbClr val="2DCCD3"/>
              </a:buClr>
              <a:buSzPct val="100000"/>
              <a:buFont typeface="Arial" pitchFamily="34" charset="0"/>
              <a:buNone/>
              <a:tabLst/>
              <a:defRPr/>
            </a:pPr>
            <a:endParaRPr kumimoji="0" lang="en-US" sz="1400" b="0" i="0" u="none" strike="noStrike" kern="1200" cap="none" spc="0" normalizeH="0" baseline="0" noProof="0" dirty="0">
              <a:ln>
                <a:noFill/>
              </a:ln>
              <a:solidFill>
                <a:prstClr val="white"/>
              </a:solidFill>
              <a:effectLst/>
              <a:uLnTx/>
              <a:uFillTx/>
              <a:latin typeface="Century Gothic" pitchFamily="34" charset="0"/>
              <a:ea typeface="+mn-ea"/>
              <a:cs typeface="+mn-cs"/>
            </a:endParaRPr>
          </a:p>
        </p:txBody>
      </p:sp>
      <p:sp>
        <p:nvSpPr>
          <p:cNvPr id="2" name="Title 1">
            <a:extLst>
              <a:ext uri="{FF2B5EF4-FFF2-40B4-BE49-F238E27FC236}">
                <a16:creationId xmlns:a16="http://schemas.microsoft.com/office/drawing/2014/main" id="{841A71F3-79B4-435A-B181-CB81EEA52494}"/>
              </a:ext>
            </a:extLst>
          </p:cNvPr>
          <p:cNvSpPr>
            <a:spLocks noGrp="1"/>
          </p:cNvSpPr>
          <p:nvPr>
            <p:ph type="title"/>
          </p:nvPr>
        </p:nvSpPr>
        <p:spPr/>
        <p:txBody>
          <a:bodyPr/>
          <a:lstStyle/>
          <a:p>
            <a:endParaRPr lang="en-US"/>
          </a:p>
        </p:txBody>
      </p:sp>
      <p:sp>
        <p:nvSpPr>
          <p:cNvPr id="6" name="TextBox 15">
            <a:extLst>
              <a:ext uri="{FF2B5EF4-FFF2-40B4-BE49-F238E27FC236}">
                <a16:creationId xmlns:a16="http://schemas.microsoft.com/office/drawing/2014/main" id="{C35714AE-31A0-4851-8D14-D56D09C8016E}"/>
              </a:ext>
            </a:extLst>
          </p:cNvPr>
          <p:cNvSpPr txBox="1">
            <a:spLocks noChangeArrowheads="1"/>
          </p:cNvSpPr>
          <p:nvPr/>
        </p:nvSpPr>
        <p:spPr bwMode="auto">
          <a:xfrm>
            <a:off x="1752600" y="4432518"/>
            <a:ext cx="6400800" cy="1549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S PGothic" charset="0"/>
              </a:rPr>
              <a:t>T&amp;A Consulting</a:t>
            </a:r>
            <a:br>
              <a:rPr kumimoji="0" lang="en-US" sz="1600" b="1" i="0" u="none" strike="noStrike" kern="1200" cap="none" spc="0" normalizeH="0" baseline="0" noProof="0" dirty="0">
                <a:ln>
                  <a:noFill/>
                </a:ln>
                <a:solidFill>
                  <a:prstClr val="black"/>
                </a:solidFill>
                <a:effectLst/>
                <a:uLnTx/>
                <a:uFillTx/>
                <a:latin typeface="Calibri" panose="020F0502020204030204"/>
                <a:ea typeface="MS PGothic" charset="0"/>
              </a:rPr>
            </a:br>
            <a:r>
              <a:rPr kumimoji="0" lang="en-US" sz="1600" b="1" i="0" u="none" strike="noStrike" kern="1200" cap="none" spc="0" normalizeH="0" baseline="0" noProof="0" dirty="0">
                <a:ln>
                  <a:noFill/>
                </a:ln>
                <a:solidFill>
                  <a:prstClr val="black"/>
                </a:solidFill>
                <a:effectLst/>
                <a:uLnTx/>
                <a:uFillTx/>
                <a:latin typeface="Calibri" panose="020F0502020204030204"/>
                <a:ea typeface="MS PGothic" charset="0"/>
              </a:rPr>
              <a:t>416-418 04</a:t>
            </a:r>
            <a:r>
              <a:rPr kumimoji="0" lang="en-US" sz="1600" b="1" i="0" u="none" strike="noStrike" kern="1200" cap="none" spc="0" normalizeH="0" baseline="30000" noProof="0" dirty="0">
                <a:ln>
                  <a:noFill/>
                </a:ln>
                <a:solidFill>
                  <a:prstClr val="black"/>
                </a:solidFill>
                <a:effectLst/>
                <a:uLnTx/>
                <a:uFillTx/>
                <a:latin typeface="Calibri" panose="020F0502020204030204"/>
                <a:ea typeface="MS PGothic" charset="0"/>
              </a:rPr>
              <a:t>th</a:t>
            </a:r>
            <a:r>
              <a:rPr kumimoji="0" lang="en-US" sz="1600" b="1" i="0" u="none" strike="noStrike" kern="1200" cap="none" spc="0" normalizeH="0" baseline="0" noProof="0" dirty="0">
                <a:ln>
                  <a:noFill/>
                </a:ln>
                <a:solidFill>
                  <a:prstClr val="black"/>
                </a:solidFill>
                <a:effectLst/>
                <a:uLnTx/>
                <a:uFillTx/>
                <a:latin typeface="Calibri" panose="020F0502020204030204"/>
                <a:ea typeface="MS PGothic" charset="0"/>
              </a:rPr>
              <a:t> Floor, </a:t>
            </a:r>
            <a:r>
              <a:rPr kumimoji="0" lang="en-US" sz="1600" b="1" i="0" u="none" strike="noStrike" kern="1200" cap="none" spc="0" normalizeH="0" baseline="0" noProof="0" dirty="0" err="1">
                <a:ln>
                  <a:noFill/>
                </a:ln>
                <a:solidFill>
                  <a:prstClr val="black"/>
                </a:solidFill>
                <a:effectLst/>
                <a:uLnTx/>
                <a:uFillTx/>
                <a:latin typeface="Calibri" panose="020F0502020204030204"/>
                <a:ea typeface="MS PGothic" charset="0"/>
              </a:rPr>
              <a:t>Emaar</a:t>
            </a:r>
            <a:r>
              <a:rPr kumimoji="0" lang="en-US" sz="1600" b="1" i="0" u="none" strike="noStrike" kern="1200" cap="none" spc="0" normalizeH="0" baseline="0" noProof="0" dirty="0">
                <a:ln>
                  <a:noFill/>
                </a:ln>
                <a:solidFill>
                  <a:prstClr val="black"/>
                </a:solidFill>
                <a:effectLst/>
                <a:uLnTx/>
                <a:uFillTx/>
                <a:latin typeface="Calibri" panose="020F0502020204030204"/>
                <a:ea typeface="MS PGothic" charset="0"/>
              </a:rPr>
              <a:t> Digital Greens</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S PGothic" charset="0"/>
              </a:rPr>
              <a:t>Golf Course Extension  Road, Sector 61, </a:t>
            </a:r>
            <a:r>
              <a:rPr kumimoji="0" lang="en-US" sz="1600" b="1" i="0" u="none" strike="noStrike" kern="1200" cap="none" spc="0" normalizeH="0" baseline="0" noProof="0">
                <a:ln>
                  <a:noFill/>
                </a:ln>
                <a:solidFill>
                  <a:prstClr val="black"/>
                </a:solidFill>
                <a:effectLst/>
                <a:uLnTx/>
                <a:uFillTx/>
                <a:latin typeface="Calibri" panose="020F0502020204030204"/>
                <a:ea typeface="MS PGothic" charset="0"/>
              </a:rPr>
              <a:t>Gurgaon</a:t>
            </a:r>
            <a:r>
              <a:rPr kumimoji="0" lang="en-US" sz="1600" b="1" i="0" u="none" strike="noStrike" kern="1200" cap="none" spc="0" normalizeH="0" noProof="0">
                <a:ln>
                  <a:noFill/>
                </a:ln>
                <a:solidFill>
                  <a:prstClr val="black"/>
                </a:solidFill>
                <a:effectLst/>
                <a:uLnTx/>
                <a:uFillTx/>
                <a:latin typeface="Calibri" panose="020F0502020204030204"/>
                <a:ea typeface="MS PGothic" charset="0"/>
              </a:rPr>
              <a:t> </a:t>
            </a:r>
            <a:r>
              <a:rPr kumimoji="0" lang="en-US" sz="1600" b="1" i="0" u="none" strike="noStrike" kern="1200" cap="none" spc="0" normalizeH="0" baseline="0" noProof="0">
                <a:ln>
                  <a:noFill/>
                </a:ln>
                <a:solidFill>
                  <a:prstClr val="black"/>
                </a:solidFill>
                <a:effectLst/>
                <a:uLnTx/>
                <a:uFillTx/>
                <a:latin typeface="Calibri" panose="020F0502020204030204"/>
                <a:ea typeface="MS PGothic" charset="0"/>
              </a:rPr>
              <a:t>122001</a:t>
            </a:r>
            <a:r>
              <a:rPr kumimoji="0" lang="en-US" sz="1600" b="1" i="0" u="none" strike="noStrike" kern="1200" cap="none" spc="0" normalizeH="0" baseline="0" noProof="0" dirty="0">
                <a:ln>
                  <a:noFill/>
                </a:ln>
                <a:solidFill>
                  <a:prstClr val="black"/>
                </a:solidFill>
                <a:effectLst/>
                <a:uLnTx/>
                <a:uFillTx/>
                <a:latin typeface="Calibri" panose="020F0502020204030204"/>
                <a:ea typeface="MS PGothic" charset="0"/>
              </a:rPr>
              <a:t>, India</a:t>
            </a:r>
            <a:br>
              <a:rPr kumimoji="0" lang="en-US" sz="1600" b="1" i="0" u="none" strike="noStrike" kern="1200" cap="none" spc="0" normalizeH="0" baseline="0" noProof="0" dirty="0">
                <a:ln>
                  <a:noFill/>
                </a:ln>
                <a:solidFill>
                  <a:prstClr val="black"/>
                </a:solidFill>
                <a:effectLst/>
                <a:uLnTx/>
                <a:uFillTx/>
                <a:latin typeface="Calibri" panose="020F0502020204030204"/>
                <a:ea typeface="MS PGothic" charset="0"/>
              </a:rPr>
            </a:br>
            <a:r>
              <a:rPr kumimoji="0" lang="en-US" sz="1600" b="1" i="0" u="none" strike="noStrike" kern="1200" cap="none" spc="0" normalizeH="0" baseline="0" noProof="0" dirty="0">
                <a:ln>
                  <a:noFill/>
                </a:ln>
                <a:solidFill>
                  <a:prstClr val="black"/>
                </a:solidFill>
                <a:effectLst/>
                <a:uLnTx/>
                <a:uFillTx/>
                <a:latin typeface="Calibri" panose="020F0502020204030204"/>
                <a:ea typeface="MS PGothic" charset="0"/>
              </a:rPr>
              <a:t>Tel: +91-124-4314960</a:t>
            </a:r>
            <a:endParaRPr kumimoji="0" lang="en-US" sz="1600" b="0" i="0" u="none" strike="noStrike" kern="1200" cap="none" spc="0" normalizeH="0" baseline="0" noProof="0" dirty="0">
              <a:ln>
                <a:noFill/>
              </a:ln>
              <a:solidFill>
                <a:srgbClr val="002060"/>
              </a:solidFill>
              <a:effectLst/>
              <a:uLnTx/>
              <a:uFillTx/>
              <a:latin typeface="Calibri Light" panose="020F0302020204030204"/>
              <a:ea typeface="MS PGothic" charset="0"/>
            </a:endParaRPr>
          </a:p>
        </p:txBody>
      </p:sp>
      <p:sp>
        <p:nvSpPr>
          <p:cNvPr id="7" name="TextBox 21">
            <a:extLst>
              <a:ext uri="{FF2B5EF4-FFF2-40B4-BE49-F238E27FC236}">
                <a16:creationId xmlns:a16="http://schemas.microsoft.com/office/drawing/2014/main" id="{25AEEEF2-94DE-4241-A083-6C60AC36278F}"/>
              </a:ext>
            </a:extLst>
          </p:cNvPr>
          <p:cNvSpPr txBox="1">
            <a:spLocks noChangeArrowheads="1"/>
          </p:cNvSpPr>
          <p:nvPr/>
        </p:nvSpPr>
        <p:spPr bwMode="auto">
          <a:xfrm>
            <a:off x="7010401" y="4584918"/>
            <a:ext cx="3429000" cy="18158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marL="0" marR="0" lvl="0" indent="0" algn="r" defTabSz="914400" rtl="0" eaLnBrk="1" fontAlgn="auto" latinLnBrk="0" hangingPunct="1">
              <a:lnSpc>
                <a:spcPct val="15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S PGothic" charset="0"/>
                <a:hlinkClick r:id="rId2"/>
              </a:rPr>
              <a:t>www.insideindiatrade.com</a:t>
            </a:r>
            <a:endParaRPr kumimoji="0" lang="en-US" sz="1600" b="1" i="0" u="none" strike="noStrike" kern="1200" cap="none" spc="0" normalizeH="0" baseline="0" noProof="0" dirty="0">
              <a:ln>
                <a:noFill/>
              </a:ln>
              <a:solidFill>
                <a:prstClr val="black"/>
              </a:solidFill>
              <a:effectLst/>
              <a:uLnTx/>
              <a:uFillTx/>
              <a:latin typeface="Calibri" panose="020F0502020204030204"/>
              <a:ea typeface="MS PGothic" charset="0"/>
            </a:endParaRPr>
          </a:p>
          <a:p>
            <a:pPr marL="0" marR="0" lvl="0" indent="0" algn="r" defTabSz="914400" rtl="0" eaLnBrk="1" fontAlgn="auto" latinLnBrk="0" hangingPunct="1">
              <a:lnSpc>
                <a:spcPct val="15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S PGothic" charset="0"/>
                <a:hlinkClick r:id="rId3"/>
              </a:rPr>
              <a:t>contact@insideindiatrade.com</a:t>
            </a:r>
            <a:endParaRPr kumimoji="0" lang="en-US" sz="1600" b="1" i="0" u="none" strike="noStrike" kern="1200" cap="none" spc="0" normalizeH="0" baseline="0" noProof="0" dirty="0">
              <a:ln>
                <a:noFill/>
              </a:ln>
              <a:solidFill>
                <a:prstClr val="black"/>
              </a:solidFill>
              <a:effectLst/>
              <a:uLnTx/>
              <a:uFillTx/>
              <a:latin typeface="Calibri" panose="020F0502020204030204"/>
              <a:ea typeface="MS PGothic"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alibri" panose="020F0502020204030204"/>
              <a:ea typeface="MS PGothic"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2060"/>
                </a:solidFill>
                <a:effectLst/>
                <a:uLnTx/>
                <a:uFillTx/>
                <a:latin typeface="Calibri" panose="020F0502020204030204"/>
                <a:ea typeface="MS PGothic" charset="0"/>
              </a:rPr>
              <a:t>Follow us on Social Media</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alibri" panose="020F0502020204030204"/>
              <a:ea typeface="MS PGothic"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alibri" panose="020F0502020204030204"/>
              <a:ea typeface="MS PGothic" charset="0"/>
            </a:endParaRPr>
          </a:p>
        </p:txBody>
      </p:sp>
      <p:pic>
        <p:nvPicPr>
          <p:cNvPr id="8" name="Picture 7">
            <a:hlinkClick r:id="rId4"/>
            <a:extLst>
              <a:ext uri="{FF2B5EF4-FFF2-40B4-BE49-F238E27FC236}">
                <a16:creationId xmlns:a16="http://schemas.microsoft.com/office/drawing/2014/main" id="{4F3537E8-BBAA-4A30-BE18-9E0138595EE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96400" y="5943601"/>
            <a:ext cx="1066800" cy="362585"/>
          </a:xfrm>
          <a:prstGeom prst="rect">
            <a:avLst/>
          </a:prstGeom>
          <a:noFill/>
          <a:ln>
            <a:noFill/>
          </a:ln>
        </p:spPr>
      </p:pic>
      <p:sp>
        <p:nvSpPr>
          <p:cNvPr id="9" name="Rectangle 8">
            <a:extLst>
              <a:ext uri="{FF2B5EF4-FFF2-40B4-BE49-F238E27FC236}">
                <a16:creationId xmlns:a16="http://schemas.microsoft.com/office/drawing/2014/main" id="{8F484A3B-066F-4A79-82E1-2492270C4589}"/>
              </a:ext>
            </a:extLst>
          </p:cNvPr>
          <p:cNvSpPr/>
          <p:nvPr/>
        </p:nvSpPr>
        <p:spPr>
          <a:xfrm>
            <a:off x="0" y="0"/>
            <a:ext cx="12192000" cy="3172691"/>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4400" b="1" i="0" u="none" strike="noStrike" kern="1200" cap="none" spc="0" normalizeH="0" baseline="0" noProof="0" dirty="0">
                <a:ln>
                  <a:noFill/>
                </a:ln>
                <a:solidFill>
                  <a:prstClr val="white"/>
                </a:solidFill>
                <a:effectLst/>
                <a:uLnTx/>
                <a:uFillTx/>
                <a:latin typeface="+mj-lt"/>
                <a:ea typeface="+mn-ea"/>
                <a:cs typeface="+mn-cs"/>
              </a:rPr>
              <a:t>Thank You</a:t>
            </a:r>
            <a:endParaRPr kumimoji="0" lang="en-US" sz="4400" b="1" i="0" u="none" strike="noStrike" kern="1200" cap="none" spc="0" normalizeH="0" baseline="0" noProof="0" dirty="0">
              <a:ln>
                <a:noFill/>
              </a:ln>
              <a:solidFill>
                <a:prstClr val="white"/>
              </a:solidFill>
              <a:effectLst/>
              <a:uLnTx/>
              <a:uFillTx/>
              <a:latin typeface="+mj-lt"/>
              <a:ea typeface="+mn-ea"/>
              <a:cs typeface="+mn-cs"/>
            </a:endParaRPr>
          </a:p>
        </p:txBody>
      </p:sp>
      <p:pic>
        <p:nvPicPr>
          <p:cNvPr id="11" name="Picture 10" descr="A close up of a sign&#10;&#10;Description generated with very high confidence">
            <a:extLst>
              <a:ext uri="{FF2B5EF4-FFF2-40B4-BE49-F238E27FC236}">
                <a16:creationId xmlns:a16="http://schemas.microsoft.com/office/drawing/2014/main" id="{A6287B0F-8405-4AD3-B833-330F08250042}"/>
              </a:ext>
            </a:extLst>
          </p:cNvPr>
          <p:cNvPicPr/>
          <p:nvPr/>
        </p:nvPicPr>
        <p:blipFill>
          <a:blip r:embed="rId6">
            <a:extLst>
              <a:ext uri="{28A0092B-C50C-407E-A947-70E740481C1C}">
                <a14:useLocalDpi xmlns:a14="http://schemas.microsoft.com/office/drawing/2010/main" val="0"/>
              </a:ext>
            </a:extLst>
          </a:blip>
          <a:stretch>
            <a:fillRect/>
          </a:stretch>
        </p:blipFill>
        <p:spPr>
          <a:xfrm>
            <a:off x="1752600" y="3661116"/>
            <a:ext cx="805180" cy="620395"/>
          </a:xfrm>
          <a:prstGeom prst="rect">
            <a:avLst/>
          </a:prstGeom>
        </p:spPr>
      </p:pic>
    </p:spTree>
    <p:extLst>
      <p:ext uri="{BB962C8B-B14F-4D97-AF65-F5344CB8AC3E}">
        <p14:creationId xmlns:p14="http://schemas.microsoft.com/office/powerpoint/2010/main" val="414300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2CC1B-00C3-4FAB-B67E-D894E9D929E4}"/>
              </a:ext>
            </a:extLst>
          </p:cNvPr>
          <p:cNvSpPr>
            <a:spLocks noGrp="1"/>
          </p:cNvSpPr>
          <p:nvPr>
            <p:ph type="title"/>
          </p:nvPr>
        </p:nvSpPr>
        <p:spPr>
          <a:xfrm>
            <a:off x="3124597" y="1198373"/>
            <a:ext cx="10622153" cy="470533"/>
          </a:xfrm>
        </p:spPr>
        <p:txBody>
          <a:bodyPr>
            <a:normAutofit fontScale="90000"/>
          </a:bodyPr>
          <a:lstStyle/>
          <a:p>
            <a:r>
              <a:rPr lang="en-IN" dirty="0"/>
              <a:t>Overview: </a:t>
            </a:r>
            <a:r>
              <a:rPr lang="en-IN" sz="2700" dirty="0">
                <a:solidFill>
                  <a:schemeClr val="tx2"/>
                </a:solidFill>
              </a:rPr>
              <a:t>Indian Biotechnology Sector</a:t>
            </a:r>
            <a:endParaRPr lang="en-IN" dirty="0"/>
          </a:p>
        </p:txBody>
      </p:sp>
      <p:grpSp>
        <p:nvGrpSpPr>
          <p:cNvPr id="132" name="Group 131">
            <a:extLst>
              <a:ext uri="{FF2B5EF4-FFF2-40B4-BE49-F238E27FC236}">
                <a16:creationId xmlns:a16="http://schemas.microsoft.com/office/drawing/2014/main" id="{AB7CCEB1-6672-498D-96AD-0501AB86AAE6}"/>
              </a:ext>
            </a:extLst>
          </p:cNvPr>
          <p:cNvGrpSpPr/>
          <p:nvPr/>
        </p:nvGrpSpPr>
        <p:grpSpPr>
          <a:xfrm>
            <a:off x="1679024" y="1742563"/>
            <a:ext cx="9134856" cy="1199468"/>
            <a:chOff x="824143" y="1225280"/>
            <a:chExt cx="10214994" cy="1572284"/>
          </a:xfrm>
        </p:grpSpPr>
        <p:grpSp>
          <p:nvGrpSpPr>
            <p:cNvPr id="14" name="Group 13">
              <a:extLst>
                <a:ext uri="{FF2B5EF4-FFF2-40B4-BE49-F238E27FC236}">
                  <a16:creationId xmlns:a16="http://schemas.microsoft.com/office/drawing/2014/main" id="{8351A639-CE48-4EAA-9F8F-9EEAB491DE55}"/>
                </a:ext>
              </a:extLst>
            </p:cNvPr>
            <p:cNvGrpSpPr/>
            <p:nvPr/>
          </p:nvGrpSpPr>
          <p:grpSpPr>
            <a:xfrm>
              <a:off x="824143" y="1225280"/>
              <a:ext cx="10214994" cy="1572284"/>
              <a:chOff x="810193" y="1364785"/>
              <a:chExt cx="10214994" cy="1572284"/>
            </a:xfrm>
          </p:grpSpPr>
          <p:sp>
            <p:nvSpPr>
              <p:cNvPr id="15" name="Rectangle 14">
                <a:extLst>
                  <a:ext uri="{FF2B5EF4-FFF2-40B4-BE49-F238E27FC236}">
                    <a16:creationId xmlns:a16="http://schemas.microsoft.com/office/drawing/2014/main" id="{5076E4BF-8B71-4353-8CDA-62236C2C929E}"/>
                  </a:ext>
                </a:extLst>
              </p:cNvPr>
              <p:cNvSpPr/>
              <p:nvPr/>
            </p:nvSpPr>
            <p:spPr>
              <a:xfrm>
                <a:off x="1166812" y="2236981"/>
                <a:ext cx="9858375" cy="700087"/>
              </a:xfrm>
              <a:prstGeom prst="rect">
                <a:avLst/>
              </a:prstGeom>
              <a:solidFill>
                <a:srgbClr val="C7E6A4"/>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2"/>
                    </a:solidFill>
                  </a:rPr>
                  <a:t>14.7</a:t>
                </a:r>
                <a:r>
                  <a:rPr lang="en-US" b="1" dirty="0">
                    <a:solidFill>
                      <a:schemeClr val="tx1"/>
                    </a:solidFill>
                  </a:rPr>
                  <a:t>% is the recorded annual growth rate of</a:t>
                </a:r>
                <a:r>
                  <a:rPr lang="en-US" b="1" dirty="0">
                    <a:solidFill>
                      <a:schemeClr val="tx2"/>
                    </a:solidFill>
                  </a:rPr>
                  <a:t> </a:t>
                </a:r>
                <a:r>
                  <a:rPr lang="en-US" b="1" dirty="0">
                    <a:solidFill>
                      <a:schemeClr val="tx1"/>
                    </a:solidFill>
                  </a:rPr>
                  <a:t>the Indian Biotechnology in 2018.</a:t>
                </a:r>
                <a:endParaRPr lang="en-IN" b="1" dirty="0">
                  <a:solidFill>
                    <a:schemeClr val="tx2"/>
                  </a:solidFill>
                </a:endParaRPr>
              </a:p>
            </p:txBody>
          </p:sp>
          <p:sp>
            <p:nvSpPr>
              <p:cNvPr id="5" name="Rectangle 4">
                <a:extLst>
                  <a:ext uri="{FF2B5EF4-FFF2-40B4-BE49-F238E27FC236}">
                    <a16:creationId xmlns:a16="http://schemas.microsoft.com/office/drawing/2014/main" id="{56AF45BA-69C0-4AF3-9616-1C717C76F6BE}"/>
                  </a:ext>
                </a:extLst>
              </p:cNvPr>
              <p:cNvSpPr/>
              <p:nvPr/>
            </p:nvSpPr>
            <p:spPr>
              <a:xfrm>
                <a:off x="1166812" y="1364785"/>
                <a:ext cx="9858375" cy="685936"/>
              </a:xfrm>
              <a:prstGeom prst="rect">
                <a:avLst/>
              </a:prstGeom>
              <a:solidFill>
                <a:srgbClr val="C7E6A4"/>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The Indian Biotechnology industry that was valued at </a:t>
                </a:r>
                <a:r>
                  <a:rPr lang="en-US" b="1" dirty="0">
                    <a:solidFill>
                      <a:schemeClr val="tx2"/>
                    </a:solidFill>
                  </a:rPr>
                  <a:t>USD 51 billion in 2018.</a:t>
                </a:r>
                <a:endParaRPr lang="en-IN" b="1" dirty="0">
                  <a:solidFill>
                    <a:schemeClr val="tx2"/>
                  </a:solidFill>
                </a:endParaRPr>
              </a:p>
            </p:txBody>
          </p:sp>
          <p:grpSp>
            <p:nvGrpSpPr>
              <p:cNvPr id="13" name="Group 12">
                <a:extLst>
                  <a:ext uri="{FF2B5EF4-FFF2-40B4-BE49-F238E27FC236}">
                    <a16:creationId xmlns:a16="http://schemas.microsoft.com/office/drawing/2014/main" id="{5C146B36-D8FE-4DE4-A4D9-681CE42E3392}"/>
                  </a:ext>
                </a:extLst>
              </p:cNvPr>
              <p:cNvGrpSpPr/>
              <p:nvPr/>
            </p:nvGrpSpPr>
            <p:grpSpPr>
              <a:xfrm>
                <a:off x="810193" y="1364785"/>
                <a:ext cx="759656" cy="1572284"/>
                <a:chOff x="725073" y="1378744"/>
                <a:chExt cx="759656" cy="1572284"/>
              </a:xfrm>
            </p:grpSpPr>
            <p:sp>
              <p:nvSpPr>
                <p:cNvPr id="10" name="Oval 9">
                  <a:extLst>
                    <a:ext uri="{FF2B5EF4-FFF2-40B4-BE49-F238E27FC236}">
                      <a16:creationId xmlns:a16="http://schemas.microsoft.com/office/drawing/2014/main" id="{54154B9D-6329-4AF3-8910-FA522458DF27}"/>
                    </a:ext>
                  </a:extLst>
                </p:cNvPr>
                <p:cNvSpPr/>
                <p:nvPr/>
              </p:nvSpPr>
              <p:spPr>
                <a:xfrm>
                  <a:off x="725073" y="1378744"/>
                  <a:ext cx="759656" cy="700087"/>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7" name="Graphic 6" descr="Dollar">
                  <a:extLst>
                    <a:ext uri="{FF2B5EF4-FFF2-40B4-BE49-F238E27FC236}">
                      <a16:creationId xmlns:a16="http://schemas.microsoft.com/office/drawing/2014/main" id="{7C59E2EF-A3EC-44BF-8DA0-0505711F659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435" y="1447652"/>
                  <a:ext cx="592931" cy="592931"/>
                </a:xfrm>
                <a:prstGeom prst="rect">
                  <a:avLst/>
                </a:prstGeom>
              </p:spPr>
            </p:pic>
            <p:sp>
              <p:nvSpPr>
                <p:cNvPr id="16" name="Oval 15">
                  <a:extLst>
                    <a:ext uri="{FF2B5EF4-FFF2-40B4-BE49-F238E27FC236}">
                      <a16:creationId xmlns:a16="http://schemas.microsoft.com/office/drawing/2014/main" id="{866FC908-BDC7-453B-9973-699E6AF9E1B2}"/>
                    </a:ext>
                  </a:extLst>
                </p:cNvPr>
                <p:cNvSpPr/>
                <p:nvPr/>
              </p:nvSpPr>
              <p:spPr>
                <a:xfrm>
                  <a:off x="725073" y="2250941"/>
                  <a:ext cx="759656" cy="700087"/>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pic>
          <p:nvPicPr>
            <p:cNvPr id="9" name="Graphic 8" descr="Upward trend">
              <a:extLst>
                <a:ext uri="{FF2B5EF4-FFF2-40B4-BE49-F238E27FC236}">
                  <a16:creationId xmlns:a16="http://schemas.microsoft.com/office/drawing/2014/main" id="{E7936531-FCF8-4E68-82BC-7ABE04B344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14202" y="2213791"/>
              <a:ext cx="514902" cy="514902"/>
            </a:xfrm>
            <a:prstGeom prst="rect">
              <a:avLst/>
            </a:prstGeom>
          </p:spPr>
        </p:pic>
      </p:grpSp>
      <p:grpSp>
        <p:nvGrpSpPr>
          <p:cNvPr id="159" name="Group 158">
            <a:extLst>
              <a:ext uri="{FF2B5EF4-FFF2-40B4-BE49-F238E27FC236}">
                <a16:creationId xmlns:a16="http://schemas.microsoft.com/office/drawing/2014/main" id="{EA2FABB8-FCCA-4E8A-8CA1-017C39C008D8}"/>
              </a:ext>
            </a:extLst>
          </p:cNvPr>
          <p:cNvGrpSpPr/>
          <p:nvPr/>
        </p:nvGrpSpPr>
        <p:grpSpPr>
          <a:xfrm>
            <a:off x="731647" y="3002686"/>
            <a:ext cx="10970968" cy="3495170"/>
            <a:chOff x="349417" y="2953419"/>
            <a:chExt cx="10970968" cy="3472099"/>
          </a:xfrm>
        </p:grpSpPr>
        <p:grpSp>
          <p:nvGrpSpPr>
            <p:cNvPr id="17" name="Group 16">
              <a:extLst>
                <a:ext uri="{FF2B5EF4-FFF2-40B4-BE49-F238E27FC236}">
                  <a16:creationId xmlns:a16="http://schemas.microsoft.com/office/drawing/2014/main" id="{B943E19C-2446-4B46-A320-B13877B3648D}"/>
                </a:ext>
              </a:extLst>
            </p:cNvPr>
            <p:cNvGrpSpPr/>
            <p:nvPr/>
          </p:nvGrpSpPr>
          <p:grpSpPr>
            <a:xfrm>
              <a:off x="375736" y="4201866"/>
              <a:ext cx="2218994" cy="2223652"/>
              <a:chOff x="4205288" y="1536701"/>
              <a:chExt cx="3781425" cy="3789363"/>
            </a:xfrm>
          </p:grpSpPr>
          <p:grpSp>
            <p:nvGrpSpPr>
              <p:cNvPr id="18" name="Group 17">
                <a:extLst>
                  <a:ext uri="{FF2B5EF4-FFF2-40B4-BE49-F238E27FC236}">
                    <a16:creationId xmlns:a16="http://schemas.microsoft.com/office/drawing/2014/main" id="{848CD63F-E3F3-4172-BC8E-2C36AEDA8240}"/>
                  </a:ext>
                </a:extLst>
              </p:cNvPr>
              <p:cNvGrpSpPr>
                <a:grpSpLocks noChangeAspect="1"/>
              </p:cNvGrpSpPr>
              <p:nvPr/>
            </p:nvGrpSpPr>
            <p:grpSpPr bwMode="auto">
              <a:xfrm>
                <a:off x="4205288" y="1536701"/>
                <a:ext cx="3781425" cy="3789363"/>
                <a:chOff x="2649" y="968"/>
                <a:chExt cx="2382" cy="2387"/>
              </a:xfrm>
              <a:solidFill>
                <a:schemeClr val="bg2"/>
              </a:solidFill>
            </p:grpSpPr>
            <p:sp>
              <p:nvSpPr>
                <p:cNvPr id="20" name="Freeform 5">
                  <a:extLst>
                    <a:ext uri="{FF2B5EF4-FFF2-40B4-BE49-F238E27FC236}">
                      <a16:creationId xmlns:a16="http://schemas.microsoft.com/office/drawing/2014/main" id="{F9507ED5-9820-4A11-BFF3-27707A873F6A}"/>
                    </a:ext>
                  </a:extLst>
                </p:cNvPr>
                <p:cNvSpPr>
                  <a:spLocks/>
                </p:cNvSpPr>
                <p:nvPr/>
              </p:nvSpPr>
              <p:spPr bwMode="auto">
                <a:xfrm>
                  <a:off x="3857" y="968"/>
                  <a:ext cx="335" cy="539"/>
                </a:xfrm>
                <a:custGeom>
                  <a:avLst/>
                  <a:gdLst>
                    <a:gd name="T0" fmla="*/ 0 w 852"/>
                    <a:gd name="T1" fmla="*/ 0 h 1368"/>
                    <a:gd name="T2" fmla="*/ 852 w 852"/>
                    <a:gd name="T3" fmla="*/ 135 h 1368"/>
                    <a:gd name="T4" fmla="*/ 452 w 852"/>
                    <a:gd name="T5" fmla="*/ 1368 h 1368"/>
                    <a:gd name="T6" fmla="*/ 0 w 852"/>
                    <a:gd name="T7" fmla="*/ 1297 h 1368"/>
                    <a:gd name="T8" fmla="*/ 0 w 852"/>
                    <a:gd name="T9" fmla="*/ 0 h 1368"/>
                  </a:gdLst>
                  <a:ahLst/>
                  <a:cxnLst>
                    <a:cxn ang="0">
                      <a:pos x="T0" y="T1"/>
                    </a:cxn>
                    <a:cxn ang="0">
                      <a:pos x="T2" y="T3"/>
                    </a:cxn>
                    <a:cxn ang="0">
                      <a:pos x="T4" y="T5"/>
                    </a:cxn>
                    <a:cxn ang="0">
                      <a:pos x="T6" y="T7"/>
                    </a:cxn>
                    <a:cxn ang="0">
                      <a:pos x="T8" y="T9"/>
                    </a:cxn>
                  </a:cxnLst>
                  <a:rect l="0" t="0" r="r" b="b"/>
                  <a:pathLst>
                    <a:path w="852" h="1368">
                      <a:moveTo>
                        <a:pt x="0" y="0"/>
                      </a:moveTo>
                      <a:cubicBezTo>
                        <a:pt x="289" y="0"/>
                        <a:pt x="577" y="45"/>
                        <a:pt x="852" y="135"/>
                      </a:cubicBezTo>
                      <a:lnTo>
                        <a:pt x="452" y="1368"/>
                      </a:lnTo>
                      <a:cubicBezTo>
                        <a:pt x="306" y="1321"/>
                        <a:pt x="153" y="1297"/>
                        <a:pt x="0" y="1297"/>
                      </a:cubicBezTo>
                      <a:lnTo>
                        <a:pt x="0" y="0"/>
                      </a:lnTo>
                      <a:close/>
                    </a:path>
                  </a:pathLst>
                </a:custGeom>
                <a:solidFill>
                  <a:schemeClr val="tx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dirty="0"/>
                </a:p>
              </p:txBody>
            </p:sp>
            <p:sp>
              <p:nvSpPr>
                <p:cNvPr id="21" name="Freeform 6">
                  <a:extLst>
                    <a:ext uri="{FF2B5EF4-FFF2-40B4-BE49-F238E27FC236}">
                      <a16:creationId xmlns:a16="http://schemas.microsoft.com/office/drawing/2014/main" id="{D4424688-B7E8-49D5-8CEF-5FF53A6B780E}"/>
                    </a:ext>
                  </a:extLst>
                </p:cNvPr>
                <p:cNvSpPr>
                  <a:spLocks/>
                </p:cNvSpPr>
                <p:nvPr/>
              </p:nvSpPr>
              <p:spPr bwMode="auto">
                <a:xfrm>
                  <a:off x="4067" y="1031"/>
                  <a:ext cx="460" cy="568"/>
                </a:xfrm>
                <a:custGeom>
                  <a:avLst/>
                  <a:gdLst>
                    <a:gd name="T0" fmla="*/ 401 w 1170"/>
                    <a:gd name="T1" fmla="*/ 0 h 1442"/>
                    <a:gd name="T2" fmla="*/ 1170 w 1170"/>
                    <a:gd name="T3" fmla="*/ 392 h 1442"/>
                    <a:gd name="T4" fmla="*/ 407 w 1170"/>
                    <a:gd name="T5" fmla="*/ 1442 h 1442"/>
                    <a:gd name="T6" fmla="*/ 0 w 1170"/>
                    <a:gd name="T7" fmla="*/ 1234 h 1442"/>
                    <a:gd name="T8" fmla="*/ 401 w 1170"/>
                    <a:gd name="T9" fmla="*/ 0 h 1442"/>
                  </a:gdLst>
                  <a:ahLst/>
                  <a:cxnLst>
                    <a:cxn ang="0">
                      <a:pos x="T0" y="T1"/>
                    </a:cxn>
                    <a:cxn ang="0">
                      <a:pos x="T2" y="T3"/>
                    </a:cxn>
                    <a:cxn ang="0">
                      <a:pos x="T4" y="T5"/>
                    </a:cxn>
                    <a:cxn ang="0">
                      <a:pos x="T6" y="T7"/>
                    </a:cxn>
                    <a:cxn ang="0">
                      <a:pos x="T8" y="T9"/>
                    </a:cxn>
                  </a:cxnLst>
                  <a:rect l="0" t="0" r="r" b="b"/>
                  <a:pathLst>
                    <a:path w="1170" h="1442">
                      <a:moveTo>
                        <a:pt x="401" y="0"/>
                      </a:moveTo>
                      <a:cubicBezTo>
                        <a:pt x="676" y="90"/>
                        <a:pt x="936" y="222"/>
                        <a:pt x="1170" y="392"/>
                      </a:cubicBezTo>
                      <a:lnTo>
                        <a:pt x="407" y="1442"/>
                      </a:lnTo>
                      <a:cubicBezTo>
                        <a:pt x="283" y="1352"/>
                        <a:pt x="146" y="1281"/>
                        <a:pt x="0" y="1234"/>
                      </a:cubicBezTo>
                      <a:lnTo>
                        <a:pt x="401" y="0"/>
                      </a:lnTo>
                      <a:close/>
                    </a:path>
                  </a:pathLst>
                </a:custGeom>
                <a:solidFill>
                  <a:schemeClr val="tx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22" name="Freeform 7">
                  <a:extLst>
                    <a:ext uri="{FF2B5EF4-FFF2-40B4-BE49-F238E27FC236}">
                      <a16:creationId xmlns:a16="http://schemas.microsoft.com/office/drawing/2014/main" id="{DFFC6D34-F639-4D0A-9790-B8868412FAAC}"/>
                    </a:ext>
                  </a:extLst>
                </p:cNvPr>
                <p:cNvSpPr>
                  <a:spLocks/>
                </p:cNvSpPr>
                <p:nvPr/>
              </p:nvSpPr>
              <p:spPr bwMode="auto">
                <a:xfrm>
                  <a:off x="4254" y="1206"/>
                  <a:ext cx="540" cy="540"/>
                </a:xfrm>
                <a:custGeom>
                  <a:avLst/>
                  <a:gdLst>
                    <a:gd name="T0" fmla="*/ 763 w 1373"/>
                    <a:gd name="T1" fmla="*/ 0 h 1373"/>
                    <a:gd name="T2" fmla="*/ 1373 w 1373"/>
                    <a:gd name="T3" fmla="*/ 611 h 1373"/>
                    <a:gd name="T4" fmla="*/ 324 w 1373"/>
                    <a:gd name="T5" fmla="*/ 1373 h 1373"/>
                    <a:gd name="T6" fmla="*/ 0 w 1373"/>
                    <a:gd name="T7" fmla="*/ 1050 h 1373"/>
                    <a:gd name="T8" fmla="*/ 763 w 1373"/>
                    <a:gd name="T9" fmla="*/ 0 h 1373"/>
                  </a:gdLst>
                  <a:ahLst/>
                  <a:cxnLst>
                    <a:cxn ang="0">
                      <a:pos x="T0" y="T1"/>
                    </a:cxn>
                    <a:cxn ang="0">
                      <a:pos x="T2" y="T3"/>
                    </a:cxn>
                    <a:cxn ang="0">
                      <a:pos x="T4" y="T5"/>
                    </a:cxn>
                    <a:cxn ang="0">
                      <a:pos x="T6" y="T7"/>
                    </a:cxn>
                    <a:cxn ang="0">
                      <a:pos x="T8" y="T9"/>
                    </a:cxn>
                  </a:cxnLst>
                  <a:rect l="0" t="0" r="r" b="b"/>
                  <a:pathLst>
                    <a:path w="1373" h="1373">
                      <a:moveTo>
                        <a:pt x="763" y="0"/>
                      </a:moveTo>
                      <a:cubicBezTo>
                        <a:pt x="997" y="170"/>
                        <a:pt x="1203" y="376"/>
                        <a:pt x="1373" y="611"/>
                      </a:cubicBezTo>
                      <a:lnTo>
                        <a:pt x="324" y="1373"/>
                      </a:lnTo>
                      <a:cubicBezTo>
                        <a:pt x="234" y="1249"/>
                        <a:pt x="125" y="1140"/>
                        <a:pt x="0" y="1050"/>
                      </a:cubicBezTo>
                      <a:lnTo>
                        <a:pt x="763" y="0"/>
                      </a:lnTo>
                      <a:close/>
                    </a:path>
                  </a:pathLst>
                </a:custGeom>
                <a:solidFill>
                  <a:schemeClr val="tx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23" name="Freeform 8">
                  <a:extLst>
                    <a:ext uri="{FF2B5EF4-FFF2-40B4-BE49-F238E27FC236}">
                      <a16:creationId xmlns:a16="http://schemas.microsoft.com/office/drawing/2014/main" id="{A8062C12-9F23-4EF2-B376-537944326BF7}"/>
                    </a:ext>
                  </a:extLst>
                </p:cNvPr>
                <p:cNvSpPr>
                  <a:spLocks/>
                </p:cNvSpPr>
                <p:nvPr/>
              </p:nvSpPr>
              <p:spPr bwMode="auto">
                <a:xfrm>
                  <a:off x="4402" y="1474"/>
                  <a:ext cx="566" cy="460"/>
                </a:xfrm>
                <a:custGeom>
                  <a:avLst/>
                  <a:gdLst>
                    <a:gd name="T0" fmla="*/ 1049 w 1441"/>
                    <a:gd name="T1" fmla="*/ 0 h 1170"/>
                    <a:gd name="T2" fmla="*/ 1441 w 1441"/>
                    <a:gd name="T3" fmla="*/ 769 h 1170"/>
                    <a:gd name="T4" fmla="*/ 207 w 1441"/>
                    <a:gd name="T5" fmla="*/ 1170 h 1170"/>
                    <a:gd name="T6" fmla="*/ 0 w 1441"/>
                    <a:gd name="T7" fmla="*/ 762 h 1170"/>
                    <a:gd name="T8" fmla="*/ 1049 w 1441"/>
                    <a:gd name="T9" fmla="*/ 0 h 1170"/>
                  </a:gdLst>
                  <a:ahLst/>
                  <a:cxnLst>
                    <a:cxn ang="0">
                      <a:pos x="T0" y="T1"/>
                    </a:cxn>
                    <a:cxn ang="0">
                      <a:pos x="T2" y="T3"/>
                    </a:cxn>
                    <a:cxn ang="0">
                      <a:pos x="T4" y="T5"/>
                    </a:cxn>
                    <a:cxn ang="0">
                      <a:pos x="T6" y="T7"/>
                    </a:cxn>
                    <a:cxn ang="0">
                      <a:pos x="T8" y="T9"/>
                    </a:cxn>
                  </a:cxnLst>
                  <a:rect l="0" t="0" r="r" b="b"/>
                  <a:pathLst>
                    <a:path w="1441" h="1170">
                      <a:moveTo>
                        <a:pt x="1049" y="0"/>
                      </a:moveTo>
                      <a:cubicBezTo>
                        <a:pt x="1219" y="234"/>
                        <a:pt x="1352" y="493"/>
                        <a:pt x="1441" y="769"/>
                      </a:cubicBezTo>
                      <a:lnTo>
                        <a:pt x="207" y="1170"/>
                      </a:lnTo>
                      <a:cubicBezTo>
                        <a:pt x="160" y="1024"/>
                        <a:pt x="90" y="886"/>
                        <a:pt x="0" y="762"/>
                      </a:cubicBezTo>
                      <a:lnTo>
                        <a:pt x="1049" y="0"/>
                      </a:lnTo>
                      <a:close/>
                    </a:path>
                  </a:pathLst>
                </a:custGeom>
                <a:solidFill>
                  <a:schemeClr val="tx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24" name="Freeform 9">
                  <a:extLst>
                    <a:ext uri="{FF2B5EF4-FFF2-40B4-BE49-F238E27FC236}">
                      <a16:creationId xmlns:a16="http://schemas.microsoft.com/office/drawing/2014/main" id="{BC815C28-1CDC-44A5-B319-4A37DF930673}"/>
                    </a:ext>
                  </a:extLst>
                </p:cNvPr>
                <p:cNvSpPr>
                  <a:spLocks/>
                </p:cNvSpPr>
                <p:nvPr/>
              </p:nvSpPr>
              <p:spPr bwMode="auto">
                <a:xfrm>
                  <a:off x="4494" y="1809"/>
                  <a:ext cx="537" cy="336"/>
                </a:xfrm>
                <a:custGeom>
                  <a:avLst/>
                  <a:gdLst>
                    <a:gd name="T0" fmla="*/ 1234 w 1369"/>
                    <a:gd name="T1" fmla="*/ 0 h 853"/>
                    <a:gd name="T2" fmla="*/ 1369 w 1369"/>
                    <a:gd name="T3" fmla="*/ 853 h 853"/>
                    <a:gd name="T4" fmla="*/ 72 w 1369"/>
                    <a:gd name="T5" fmla="*/ 853 h 853"/>
                    <a:gd name="T6" fmla="*/ 0 w 1369"/>
                    <a:gd name="T7" fmla="*/ 401 h 853"/>
                    <a:gd name="T8" fmla="*/ 1234 w 1369"/>
                    <a:gd name="T9" fmla="*/ 0 h 853"/>
                  </a:gdLst>
                  <a:ahLst/>
                  <a:cxnLst>
                    <a:cxn ang="0">
                      <a:pos x="T0" y="T1"/>
                    </a:cxn>
                    <a:cxn ang="0">
                      <a:pos x="T2" y="T3"/>
                    </a:cxn>
                    <a:cxn ang="0">
                      <a:pos x="T4" y="T5"/>
                    </a:cxn>
                    <a:cxn ang="0">
                      <a:pos x="T6" y="T7"/>
                    </a:cxn>
                    <a:cxn ang="0">
                      <a:pos x="T8" y="T9"/>
                    </a:cxn>
                  </a:cxnLst>
                  <a:rect l="0" t="0" r="r" b="b"/>
                  <a:pathLst>
                    <a:path w="1369" h="853">
                      <a:moveTo>
                        <a:pt x="1234" y="0"/>
                      </a:moveTo>
                      <a:cubicBezTo>
                        <a:pt x="1323" y="275"/>
                        <a:pt x="1369" y="563"/>
                        <a:pt x="1369" y="853"/>
                      </a:cubicBezTo>
                      <a:lnTo>
                        <a:pt x="72" y="853"/>
                      </a:lnTo>
                      <a:cubicBezTo>
                        <a:pt x="72" y="699"/>
                        <a:pt x="48" y="547"/>
                        <a:pt x="0" y="401"/>
                      </a:cubicBezTo>
                      <a:lnTo>
                        <a:pt x="1234" y="0"/>
                      </a:lnTo>
                      <a:close/>
                    </a:path>
                  </a:pathLst>
                </a:custGeom>
                <a:solidFill>
                  <a:schemeClr val="tx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25" name="Freeform 10">
                  <a:extLst>
                    <a:ext uri="{FF2B5EF4-FFF2-40B4-BE49-F238E27FC236}">
                      <a16:creationId xmlns:a16="http://schemas.microsoft.com/office/drawing/2014/main" id="{EB7A0FFB-F615-4E62-9555-81AECC7D9E1B}"/>
                    </a:ext>
                  </a:extLst>
                </p:cNvPr>
                <p:cNvSpPr>
                  <a:spLocks/>
                </p:cNvSpPr>
                <p:nvPr/>
              </p:nvSpPr>
              <p:spPr bwMode="auto">
                <a:xfrm>
                  <a:off x="4494" y="2179"/>
                  <a:ext cx="537" cy="335"/>
                </a:xfrm>
                <a:custGeom>
                  <a:avLst/>
                  <a:gdLst>
                    <a:gd name="T0" fmla="*/ 1369 w 1369"/>
                    <a:gd name="T1" fmla="*/ 0 h 853"/>
                    <a:gd name="T2" fmla="*/ 1234 w 1369"/>
                    <a:gd name="T3" fmla="*/ 853 h 853"/>
                    <a:gd name="T4" fmla="*/ 0 w 1369"/>
                    <a:gd name="T5" fmla="*/ 452 h 853"/>
                    <a:gd name="T6" fmla="*/ 72 w 1369"/>
                    <a:gd name="T7" fmla="*/ 0 h 853"/>
                    <a:gd name="T8" fmla="*/ 1369 w 1369"/>
                    <a:gd name="T9" fmla="*/ 0 h 853"/>
                  </a:gdLst>
                  <a:ahLst/>
                  <a:cxnLst>
                    <a:cxn ang="0">
                      <a:pos x="T0" y="T1"/>
                    </a:cxn>
                    <a:cxn ang="0">
                      <a:pos x="T2" y="T3"/>
                    </a:cxn>
                    <a:cxn ang="0">
                      <a:pos x="T4" y="T5"/>
                    </a:cxn>
                    <a:cxn ang="0">
                      <a:pos x="T6" y="T7"/>
                    </a:cxn>
                    <a:cxn ang="0">
                      <a:pos x="T8" y="T9"/>
                    </a:cxn>
                  </a:cxnLst>
                  <a:rect l="0" t="0" r="r" b="b"/>
                  <a:pathLst>
                    <a:path w="1369" h="853">
                      <a:moveTo>
                        <a:pt x="1369" y="0"/>
                      </a:moveTo>
                      <a:cubicBezTo>
                        <a:pt x="1369" y="290"/>
                        <a:pt x="1323" y="578"/>
                        <a:pt x="1234" y="853"/>
                      </a:cubicBezTo>
                      <a:lnTo>
                        <a:pt x="0" y="452"/>
                      </a:lnTo>
                      <a:cubicBezTo>
                        <a:pt x="48" y="306"/>
                        <a:pt x="72" y="154"/>
                        <a:pt x="72" y="0"/>
                      </a:cubicBezTo>
                      <a:lnTo>
                        <a:pt x="1369" y="0"/>
                      </a:lnTo>
                      <a:close/>
                    </a:path>
                  </a:pathLst>
                </a:custGeom>
                <a:solidFill>
                  <a:schemeClr val="tx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26" name="Freeform 11">
                  <a:extLst>
                    <a:ext uri="{FF2B5EF4-FFF2-40B4-BE49-F238E27FC236}">
                      <a16:creationId xmlns:a16="http://schemas.microsoft.com/office/drawing/2014/main" id="{23FB148C-9605-4E6C-ACE5-B09EFA904255}"/>
                    </a:ext>
                  </a:extLst>
                </p:cNvPr>
                <p:cNvSpPr>
                  <a:spLocks/>
                </p:cNvSpPr>
                <p:nvPr/>
              </p:nvSpPr>
              <p:spPr bwMode="auto">
                <a:xfrm>
                  <a:off x="4402" y="2389"/>
                  <a:ext cx="566" cy="460"/>
                </a:xfrm>
                <a:custGeom>
                  <a:avLst/>
                  <a:gdLst>
                    <a:gd name="T0" fmla="*/ 1441 w 1441"/>
                    <a:gd name="T1" fmla="*/ 401 h 1170"/>
                    <a:gd name="T2" fmla="*/ 1049 w 1441"/>
                    <a:gd name="T3" fmla="*/ 1170 h 1170"/>
                    <a:gd name="T4" fmla="*/ 0 w 1441"/>
                    <a:gd name="T5" fmla="*/ 408 h 1170"/>
                    <a:gd name="T6" fmla="*/ 207 w 1441"/>
                    <a:gd name="T7" fmla="*/ 0 h 1170"/>
                    <a:gd name="T8" fmla="*/ 1441 w 1441"/>
                    <a:gd name="T9" fmla="*/ 401 h 1170"/>
                  </a:gdLst>
                  <a:ahLst/>
                  <a:cxnLst>
                    <a:cxn ang="0">
                      <a:pos x="T0" y="T1"/>
                    </a:cxn>
                    <a:cxn ang="0">
                      <a:pos x="T2" y="T3"/>
                    </a:cxn>
                    <a:cxn ang="0">
                      <a:pos x="T4" y="T5"/>
                    </a:cxn>
                    <a:cxn ang="0">
                      <a:pos x="T6" y="T7"/>
                    </a:cxn>
                    <a:cxn ang="0">
                      <a:pos x="T8" y="T9"/>
                    </a:cxn>
                  </a:cxnLst>
                  <a:rect l="0" t="0" r="r" b="b"/>
                  <a:pathLst>
                    <a:path w="1441" h="1170">
                      <a:moveTo>
                        <a:pt x="1441" y="401"/>
                      </a:moveTo>
                      <a:cubicBezTo>
                        <a:pt x="1352" y="676"/>
                        <a:pt x="1219" y="936"/>
                        <a:pt x="1049" y="1170"/>
                      </a:cubicBezTo>
                      <a:lnTo>
                        <a:pt x="0" y="408"/>
                      </a:lnTo>
                      <a:cubicBezTo>
                        <a:pt x="90" y="284"/>
                        <a:pt x="160" y="146"/>
                        <a:pt x="207" y="0"/>
                      </a:cubicBezTo>
                      <a:lnTo>
                        <a:pt x="1441" y="401"/>
                      </a:lnTo>
                      <a:close/>
                    </a:path>
                  </a:pathLst>
                </a:custGeom>
                <a:solidFill>
                  <a:schemeClr val="tx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27" name="Freeform 12">
                  <a:extLst>
                    <a:ext uri="{FF2B5EF4-FFF2-40B4-BE49-F238E27FC236}">
                      <a16:creationId xmlns:a16="http://schemas.microsoft.com/office/drawing/2014/main" id="{2B4FFCDC-E950-4272-B980-4F447B70C24E}"/>
                    </a:ext>
                  </a:extLst>
                </p:cNvPr>
                <p:cNvSpPr>
                  <a:spLocks/>
                </p:cNvSpPr>
                <p:nvPr/>
              </p:nvSpPr>
              <p:spPr bwMode="auto">
                <a:xfrm>
                  <a:off x="4254" y="2577"/>
                  <a:ext cx="540" cy="540"/>
                </a:xfrm>
                <a:custGeom>
                  <a:avLst/>
                  <a:gdLst>
                    <a:gd name="T0" fmla="*/ 1373 w 1373"/>
                    <a:gd name="T1" fmla="*/ 762 h 1373"/>
                    <a:gd name="T2" fmla="*/ 763 w 1373"/>
                    <a:gd name="T3" fmla="*/ 1373 h 1373"/>
                    <a:gd name="T4" fmla="*/ 0 w 1373"/>
                    <a:gd name="T5" fmla="*/ 323 h 1373"/>
                    <a:gd name="T6" fmla="*/ 324 w 1373"/>
                    <a:gd name="T7" fmla="*/ 0 h 1373"/>
                    <a:gd name="T8" fmla="*/ 1373 w 1373"/>
                    <a:gd name="T9" fmla="*/ 762 h 1373"/>
                  </a:gdLst>
                  <a:ahLst/>
                  <a:cxnLst>
                    <a:cxn ang="0">
                      <a:pos x="T0" y="T1"/>
                    </a:cxn>
                    <a:cxn ang="0">
                      <a:pos x="T2" y="T3"/>
                    </a:cxn>
                    <a:cxn ang="0">
                      <a:pos x="T4" y="T5"/>
                    </a:cxn>
                    <a:cxn ang="0">
                      <a:pos x="T6" y="T7"/>
                    </a:cxn>
                    <a:cxn ang="0">
                      <a:pos x="T8" y="T9"/>
                    </a:cxn>
                  </a:cxnLst>
                  <a:rect l="0" t="0" r="r" b="b"/>
                  <a:pathLst>
                    <a:path w="1373" h="1373">
                      <a:moveTo>
                        <a:pt x="1373" y="762"/>
                      </a:moveTo>
                      <a:cubicBezTo>
                        <a:pt x="1203" y="997"/>
                        <a:pt x="997" y="1203"/>
                        <a:pt x="763" y="1373"/>
                      </a:cubicBezTo>
                      <a:lnTo>
                        <a:pt x="0" y="323"/>
                      </a:lnTo>
                      <a:cubicBezTo>
                        <a:pt x="125" y="233"/>
                        <a:pt x="234" y="124"/>
                        <a:pt x="324" y="0"/>
                      </a:cubicBezTo>
                      <a:lnTo>
                        <a:pt x="1373" y="762"/>
                      </a:lnTo>
                      <a:close/>
                    </a:path>
                  </a:pathLst>
                </a:custGeom>
                <a:solidFill>
                  <a:schemeClr val="tx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28" name="Freeform 13">
                  <a:extLst>
                    <a:ext uri="{FF2B5EF4-FFF2-40B4-BE49-F238E27FC236}">
                      <a16:creationId xmlns:a16="http://schemas.microsoft.com/office/drawing/2014/main" id="{3916F956-166F-49F5-B417-24BAB97C5AF1}"/>
                    </a:ext>
                  </a:extLst>
                </p:cNvPr>
                <p:cNvSpPr>
                  <a:spLocks/>
                </p:cNvSpPr>
                <p:nvPr/>
              </p:nvSpPr>
              <p:spPr bwMode="auto">
                <a:xfrm>
                  <a:off x="4067" y="2724"/>
                  <a:ext cx="460" cy="568"/>
                </a:xfrm>
                <a:custGeom>
                  <a:avLst/>
                  <a:gdLst>
                    <a:gd name="T0" fmla="*/ 1170 w 1170"/>
                    <a:gd name="T1" fmla="*/ 1050 h 1442"/>
                    <a:gd name="T2" fmla="*/ 401 w 1170"/>
                    <a:gd name="T3" fmla="*/ 1442 h 1442"/>
                    <a:gd name="T4" fmla="*/ 0 w 1170"/>
                    <a:gd name="T5" fmla="*/ 208 h 1442"/>
                    <a:gd name="T6" fmla="*/ 407 w 1170"/>
                    <a:gd name="T7" fmla="*/ 0 h 1442"/>
                    <a:gd name="T8" fmla="*/ 1170 w 1170"/>
                    <a:gd name="T9" fmla="*/ 1050 h 1442"/>
                  </a:gdLst>
                  <a:ahLst/>
                  <a:cxnLst>
                    <a:cxn ang="0">
                      <a:pos x="T0" y="T1"/>
                    </a:cxn>
                    <a:cxn ang="0">
                      <a:pos x="T2" y="T3"/>
                    </a:cxn>
                    <a:cxn ang="0">
                      <a:pos x="T4" y="T5"/>
                    </a:cxn>
                    <a:cxn ang="0">
                      <a:pos x="T6" y="T7"/>
                    </a:cxn>
                    <a:cxn ang="0">
                      <a:pos x="T8" y="T9"/>
                    </a:cxn>
                  </a:cxnLst>
                  <a:rect l="0" t="0" r="r" b="b"/>
                  <a:pathLst>
                    <a:path w="1170" h="1442">
                      <a:moveTo>
                        <a:pt x="1170" y="1050"/>
                      </a:moveTo>
                      <a:cubicBezTo>
                        <a:pt x="936" y="1220"/>
                        <a:pt x="676" y="1352"/>
                        <a:pt x="401" y="1442"/>
                      </a:cubicBezTo>
                      <a:lnTo>
                        <a:pt x="0" y="208"/>
                      </a:lnTo>
                      <a:cubicBezTo>
                        <a:pt x="146" y="160"/>
                        <a:pt x="283" y="90"/>
                        <a:pt x="407" y="0"/>
                      </a:cubicBezTo>
                      <a:lnTo>
                        <a:pt x="1170" y="1050"/>
                      </a:lnTo>
                      <a:close/>
                    </a:path>
                  </a:pathLst>
                </a:custGeom>
                <a:solidFill>
                  <a:schemeClr val="tx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29" name="Freeform 14">
                  <a:extLst>
                    <a:ext uri="{FF2B5EF4-FFF2-40B4-BE49-F238E27FC236}">
                      <a16:creationId xmlns:a16="http://schemas.microsoft.com/office/drawing/2014/main" id="{747BD1E3-2F4A-4A46-B652-EE8EB862C7F2}"/>
                    </a:ext>
                  </a:extLst>
                </p:cNvPr>
                <p:cNvSpPr>
                  <a:spLocks/>
                </p:cNvSpPr>
                <p:nvPr/>
              </p:nvSpPr>
              <p:spPr bwMode="auto">
                <a:xfrm>
                  <a:off x="3857" y="2817"/>
                  <a:ext cx="335" cy="538"/>
                </a:xfrm>
                <a:custGeom>
                  <a:avLst/>
                  <a:gdLst>
                    <a:gd name="T0" fmla="*/ 852 w 852"/>
                    <a:gd name="T1" fmla="*/ 1233 h 1368"/>
                    <a:gd name="T2" fmla="*/ 0 w 852"/>
                    <a:gd name="T3" fmla="*/ 1368 h 1368"/>
                    <a:gd name="T4" fmla="*/ 0 w 852"/>
                    <a:gd name="T5" fmla="*/ 71 h 1368"/>
                    <a:gd name="T6" fmla="*/ 452 w 852"/>
                    <a:gd name="T7" fmla="*/ 0 h 1368"/>
                    <a:gd name="T8" fmla="*/ 852 w 852"/>
                    <a:gd name="T9" fmla="*/ 1233 h 1368"/>
                  </a:gdLst>
                  <a:ahLst/>
                  <a:cxnLst>
                    <a:cxn ang="0">
                      <a:pos x="T0" y="T1"/>
                    </a:cxn>
                    <a:cxn ang="0">
                      <a:pos x="T2" y="T3"/>
                    </a:cxn>
                    <a:cxn ang="0">
                      <a:pos x="T4" y="T5"/>
                    </a:cxn>
                    <a:cxn ang="0">
                      <a:pos x="T6" y="T7"/>
                    </a:cxn>
                    <a:cxn ang="0">
                      <a:pos x="T8" y="T9"/>
                    </a:cxn>
                  </a:cxnLst>
                  <a:rect l="0" t="0" r="r" b="b"/>
                  <a:pathLst>
                    <a:path w="852" h="1368">
                      <a:moveTo>
                        <a:pt x="852" y="1233"/>
                      </a:moveTo>
                      <a:cubicBezTo>
                        <a:pt x="577" y="1323"/>
                        <a:pt x="289" y="1368"/>
                        <a:pt x="0" y="1368"/>
                      </a:cubicBezTo>
                      <a:lnTo>
                        <a:pt x="0" y="71"/>
                      </a:lnTo>
                      <a:cubicBezTo>
                        <a:pt x="153" y="71"/>
                        <a:pt x="306" y="47"/>
                        <a:pt x="452" y="0"/>
                      </a:cubicBezTo>
                      <a:lnTo>
                        <a:pt x="852" y="1233"/>
                      </a:lnTo>
                      <a:close/>
                    </a:path>
                  </a:pathLst>
                </a:custGeom>
                <a:solidFill>
                  <a:schemeClr val="tx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0" name="Freeform 15">
                  <a:extLst>
                    <a:ext uri="{FF2B5EF4-FFF2-40B4-BE49-F238E27FC236}">
                      <a16:creationId xmlns:a16="http://schemas.microsoft.com/office/drawing/2014/main" id="{134EA5DB-DE46-4DAE-AD61-EE0B0BC35F64}"/>
                    </a:ext>
                  </a:extLst>
                </p:cNvPr>
                <p:cNvSpPr>
                  <a:spLocks/>
                </p:cNvSpPr>
                <p:nvPr/>
              </p:nvSpPr>
              <p:spPr bwMode="auto">
                <a:xfrm>
                  <a:off x="3488" y="2817"/>
                  <a:ext cx="335" cy="538"/>
                </a:xfrm>
                <a:custGeom>
                  <a:avLst/>
                  <a:gdLst>
                    <a:gd name="T0" fmla="*/ 852 w 852"/>
                    <a:gd name="T1" fmla="*/ 1368 h 1368"/>
                    <a:gd name="T2" fmla="*/ 0 w 852"/>
                    <a:gd name="T3" fmla="*/ 1233 h 1368"/>
                    <a:gd name="T4" fmla="*/ 400 w 852"/>
                    <a:gd name="T5" fmla="*/ 0 h 1368"/>
                    <a:gd name="T6" fmla="*/ 852 w 852"/>
                    <a:gd name="T7" fmla="*/ 71 h 1368"/>
                    <a:gd name="T8" fmla="*/ 852 w 852"/>
                    <a:gd name="T9" fmla="*/ 1368 h 1368"/>
                  </a:gdLst>
                  <a:ahLst/>
                  <a:cxnLst>
                    <a:cxn ang="0">
                      <a:pos x="T0" y="T1"/>
                    </a:cxn>
                    <a:cxn ang="0">
                      <a:pos x="T2" y="T3"/>
                    </a:cxn>
                    <a:cxn ang="0">
                      <a:pos x="T4" y="T5"/>
                    </a:cxn>
                    <a:cxn ang="0">
                      <a:pos x="T6" y="T7"/>
                    </a:cxn>
                    <a:cxn ang="0">
                      <a:pos x="T8" y="T9"/>
                    </a:cxn>
                  </a:cxnLst>
                  <a:rect l="0" t="0" r="r" b="b"/>
                  <a:pathLst>
                    <a:path w="852" h="1368">
                      <a:moveTo>
                        <a:pt x="852" y="1368"/>
                      </a:moveTo>
                      <a:cubicBezTo>
                        <a:pt x="563" y="1368"/>
                        <a:pt x="275" y="1323"/>
                        <a:pt x="0" y="1233"/>
                      </a:cubicBezTo>
                      <a:lnTo>
                        <a:pt x="400" y="0"/>
                      </a:lnTo>
                      <a:cubicBezTo>
                        <a:pt x="546" y="47"/>
                        <a:pt x="699" y="71"/>
                        <a:pt x="852" y="71"/>
                      </a:cubicBezTo>
                      <a:lnTo>
                        <a:pt x="852" y="1368"/>
                      </a:lnTo>
                      <a:close/>
                    </a:path>
                  </a:pathLst>
                </a:custGeom>
                <a:solidFill>
                  <a:schemeClr val="tx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1" name="Freeform 16">
                  <a:extLst>
                    <a:ext uri="{FF2B5EF4-FFF2-40B4-BE49-F238E27FC236}">
                      <a16:creationId xmlns:a16="http://schemas.microsoft.com/office/drawing/2014/main" id="{F32815C8-87FD-44F0-A97F-8071D90B4DAB}"/>
                    </a:ext>
                  </a:extLst>
                </p:cNvPr>
                <p:cNvSpPr>
                  <a:spLocks/>
                </p:cNvSpPr>
                <p:nvPr/>
              </p:nvSpPr>
              <p:spPr bwMode="auto">
                <a:xfrm>
                  <a:off x="3154" y="2724"/>
                  <a:ext cx="459" cy="568"/>
                </a:xfrm>
                <a:custGeom>
                  <a:avLst/>
                  <a:gdLst>
                    <a:gd name="T0" fmla="*/ 769 w 1170"/>
                    <a:gd name="T1" fmla="*/ 1442 h 1442"/>
                    <a:gd name="T2" fmla="*/ 0 w 1170"/>
                    <a:gd name="T3" fmla="*/ 1050 h 1442"/>
                    <a:gd name="T4" fmla="*/ 762 w 1170"/>
                    <a:gd name="T5" fmla="*/ 0 h 1442"/>
                    <a:gd name="T6" fmla="*/ 1170 w 1170"/>
                    <a:gd name="T7" fmla="*/ 208 h 1442"/>
                    <a:gd name="T8" fmla="*/ 769 w 1170"/>
                    <a:gd name="T9" fmla="*/ 1442 h 1442"/>
                  </a:gdLst>
                  <a:ahLst/>
                  <a:cxnLst>
                    <a:cxn ang="0">
                      <a:pos x="T0" y="T1"/>
                    </a:cxn>
                    <a:cxn ang="0">
                      <a:pos x="T2" y="T3"/>
                    </a:cxn>
                    <a:cxn ang="0">
                      <a:pos x="T4" y="T5"/>
                    </a:cxn>
                    <a:cxn ang="0">
                      <a:pos x="T6" y="T7"/>
                    </a:cxn>
                    <a:cxn ang="0">
                      <a:pos x="T8" y="T9"/>
                    </a:cxn>
                  </a:cxnLst>
                  <a:rect l="0" t="0" r="r" b="b"/>
                  <a:pathLst>
                    <a:path w="1170" h="1442">
                      <a:moveTo>
                        <a:pt x="769" y="1442"/>
                      </a:moveTo>
                      <a:cubicBezTo>
                        <a:pt x="494" y="1352"/>
                        <a:pt x="234" y="1220"/>
                        <a:pt x="0" y="1050"/>
                      </a:cubicBezTo>
                      <a:lnTo>
                        <a:pt x="762" y="0"/>
                      </a:lnTo>
                      <a:cubicBezTo>
                        <a:pt x="887" y="90"/>
                        <a:pt x="1024" y="161"/>
                        <a:pt x="1170" y="208"/>
                      </a:cubicBezTo>
                      <a:lnTo>
                        <a:pt x="769" y="1442"/>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2" name="Freeform 17">
                  <a:extLst>
                    <a:ext uri="{FF2B5EF4-FFF2-40B4-BE49-F238E27FC236}">
                      <a16:creationId xmlns:a16="http://schemas.microsoft.com/office/drawing/2014/main" id="{205AE136-B28E-49BE-8902-8D2B485D08CB}"/>
                    </a:ext>
                  </a:extLst>
                </p:cNvPr>
                <p:cNvSpPr>
                  <a:spLocks/>
                </p:cNvSpPr>
                <p:nvPr/>
              </p:nvSpPr>
              <p:spPr bwMode="auto">
                <a:xfrm>
                  <a:off x="2887" y="2577"/>
                  <a:ext cx="539" cy="540"/>
                </a:xfrm>
                <a:custGeom>
                  <a:avLst/>
                  <a:gdLst>
                    <a:gd name="T0" fmla="*/ 610 w 1373"/>
                    <a:gd name="T1" fmla="*/ 1373 h 1373"/>
                    <a:gd name="T2" fmla="*/ 0 w 1373"/>
                    <a:gd name="T3" fmla="*/ 762 h 1373"/>
                    <a:gd name="T4" fmla="*/ 1049 w 1373"/>
                    <a:gd name="T5" fmla="*/ 0 h 1373"/>
                    <a:gd name="T6" fmla="*/ 1373 w 1373"/>
                    <a:gd name="T7" fmla="*/ 323 h 1373"/>
                    <a:gd name="T8" fmla="*/ 610 w 1373"/>
                    <a:gd name="T9" fmla="*/ 1373 h 1373"/>
                  </a:gdLst>
                  <a:ahLst/>
                  <a:cxnLst>
                    <a:cxn ang="0">
                      <a:pos x="T0" y="T1"/>
                    </a:cxn>
                    <a:cxn ang="0">
                      <a:pos x="T2" y="T3"/>
                    </a:cxn>
                    <a:cxn ang="0">
                      <a:pos x="T4" y="T5"/>
                    </a:cxn>
                    <a:cxn ang="0">
                      <a:pos x="T6" y="T7"/>
                    </a:cxn>
                    <a:cxn ang="0">
                      <a:pos x="T8" y="T9"/>
                    </a:cxn>
                  </a:cxnLst>
                  <a:rect l="0" t="0" r="r" b="b"/>
                  <a:pathLst>
                    <a:path w="1373" h="1373">
                      <a:moveTo>
                        <a:pt x="610" y="1373"/>
                      </a:moveTo>
                      <a:cubicBezTo>
                        <a:pt x="376" y="1203"/>
                        <a:pt x="170" y="997"/>
                        <a:pt x="0" y="762"/>
                      </a:cubicBezTo>
                      <a:lnTo>
                        <a:pt x="1049" y="0"/>
                      </a:lnTo>
                      <a:cubicBezTo>
                        <a:pt x="1139" y="124"/>
                        <a:pt x="1248" y="233"/>
                        <a:pt x="1373" y="323"/>
                      </a:cubicBezTo>
                      <a:lnTo>
                        <a:pt x="610" y="1373"/>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3" name="Freeform 18">
                  <a:extLst>
                    <a:ext uri="{FF2B5EF4-FFF2-40B4-BE49-F238E27FC236}">
                      <a16:creationId xmlns:a16="http://schemas.microsoft.com/office/drawing/2014/main" id="{736BA45C-501B-417B-B3BD-889AAEF2B38E}"/>
                    </a:ext>
                  </a:extLst>
                </p:cNvPr>
                <p:cNvSpPr>
                  <a:spLocks/>
                </p:cNvSpPr>
                <p:nvPr/>
              </p:nvSpPr>
              <p:spPr bwMode="auto">
                <a:xfrm>
                  <a:off x="2713" y="2389"/>
                  <a:ext cx="566" cy="460"/>
                </a:xfrm>
                <a:custGeom>
                  <a:avLst/>
                  <a:gdLst>
                    <a:gd name="T0" fmla="*/ 392 w 1441"/>
                    <a:gd name="T1" fmla="*/ 1170 h 1170"/>
                    <a:gd name="T2" fmla="*/ 0 w 1441"/>
                    <a:gd name="T3" fmla="*/ 401 h 1170"/>
                    <a:gd name="T4" fmla="*/ 1234 w 1441"/>
                    <a:gd name="T5" fmla="*/ 0 h 1170"/>
                    <a:gd name="T6" fmla="*/ 1441 w 1441"/>
                    <a:gd name="T7" fmla="*/ 408 h 1170"/>
                    <a:gd name="T8" fmla="*/ 392 w 1441"/>
                    <a:gd name="T9" fmla="*/ 1170 h 1170"/>
                  </a:gdLst>
                  <a:ahLst/>
                  <a:cxnLst>
                    <a:cxn ang="0">
                      <a:pos x="T0" y="T1"/>
                    </a:cxn>
                    <a:cxn ang="0">
                      <a:pos x="T2" y="T3"/>
                    </a:cxn>
                    <a:cxn ang="0">
                      <a:pos x="T4" y="T5"/>
                    </a:cxn>
                    <a:cxn ang="0">
                      <a:pos x="T6" y="T7"/>
                    </a:cxn>
                    <a:cxn ang="0">
                      <a:pos x="T8" y="T9"/>
                    </a:cxn>
                  </a:cxnLst>
                  <a:rect l="0" t="0" r="r" b="b"/>
                  <a:pathLst>
                    <a:path w="1441" h="1170">
                      <a:moveTo>
                        <a:pt x="392" y="1170"/>
                      </a:moveTo>
                      <a:cubicBezTo>
                        <a:pt x="222" y="936"/>
                        <a:pt x="89" y="676"/>
                        <a:pt x="0" y="401"/>
                      </a:cubicBezTo>
                      <a:lnTo>
                        <a:pt x="1234" y="0"/>
                      </a:lnTo>
                      <a:cubicBezTo>
                        <a:pt x="1281" y="146"/>
                        <a:pt x="1351" y="284"/>
                        <a:pt x="1441" y="408"/>
                      </a:cubicBezTo>
                      <a:lnTo>
                        <a:pt x="392" y="117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4" name="Freeform 19">
                  <a:extLst>
                    <a:ext uri="{FF2B5EF4-FFF2-40B4-BE49-F238E27FC236}">
                      <a16:creationId xmlns:a16="http://schemas.microsoft.com/office/drawing/2014/main" id="{93AB628E-D12D-45A5-90C3-C3B232F820D0}"/>
                    </a:ext>
                  </a:extLst>
                </p:cNvPr>
                <p:cNvSpPr>
                  <a:spLocks/>
                </p:cNvSpPr>
                <p:nvPr/>
              </p:nvSpPr>
              <p:spPr bwMode="auto">
                <a:xfrm>
                  <a:off x="2649" y="2179"/>
                  <a:ext cx="538" cy="335"/>
                </a:xfrm>
                <a:custGeom>
                  <a:avLst/>
                  <a:gdLst>
                    <a:gd name="T0" fmla="*/ 135 w 1369"/>
                    <a:gd name="T1" fmla="*/ 853 h 853"/>
                    <a:gd name="T2" fmla="*/ 0 w 1369"/>
                    <a:gd name="T3" fmla="*/ 0 h 853"/>
                    <a:gd name="T4" fmla="*/ 1297 w 1369"/>
                    <a:gd name="T5" fmla="*/ 0 h 853"/>
                    <a:gd name="T6" fmla="*/ 1369 w 1369"/>
                    <a:gd name="T7" fmla="*/ 452 h 853"/>
                    <a:gd name="T8" fmla="*/ 135 w 1369"/>
                    <a:gd name="T9" fmla="*/ 853 h 853"/>
                  </a:gdLst>
                  <a:ahLst/>
                  <a:cxnLst>
                    <a:cxn ang="0">
                      <a:pos x="T0" y="T1"/>
                    </a:cxn>
                    <a:cxn ang="0">
                      <a:pos x="T2" y="T3"/>
                    </a:cxn>
                    <a:cxn ang="0">
                      <a:pos x="T4" y="T5"/>
                    </a:cxn>
                    <a:cxn ang="0">
                      <a:pos x="T6" y="T7"/>
                    </a:cxn>
                    <a:cxn ang="0">
                      <a:pos x="T8" y="T9"/>
                    </a:cxn>
                  </a:cxnLst>
                  <a:rect l="0" t="0" r="r" b="b"/>
                  <a:pathLst>
                    <a:path w="1369" h="853">
                      <a:moveTo>
                        <a:pt x="135" y="853"/>
                      </a:moveTo>
                      <a:cubicBezTo>
                        <a:pt x="46" y="578"/>
                        <a:pt x="0" y="290"/>
                        <a:pt x="0" y="0"/>
                      </a:cubicBezTo>
                      <a:lnTo>
                        <a:pt x="1297" y="0"/>
                      </a:lnTo>
                      <a:cubicBezTo>
                        <a:pt x="1297" y="154"/>
                        <a:pt x="1321" y="306"/>
                        <a:pt x="1369" y="452"/>
                      </a:cubicBezTo>
                      <a:lnTo>
                        <a:pt x="135" y="853"/>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5" name="Freeform 20">
                  <a:extLst>
                    <a:ext uri="{FF2B5EF4-FFF2-40B4-BE49-F238E27FC236}">
                      <a16:creationId xmlns:a16="http://schemas.microsoft.com/office/drawing/2014/main" id="{FFA04DE4-0B24-453F-99FF-DD21AA99C7C0}"/>
                    </a:ext>
                  </a:extLst>
                </p:cNvPr>
                <p:cNvSpPr>
                  <a:spLocks/>
                </p:cNvSpPr>
                <p:nvPr/>
              </p:nvSpPr>
              <p:spPr bwMode="auto">
                <a:xfrm>
                  <a:off x="2649" y="1809"/>
                  <a:ext cx="538" cy="336"/>
                </a:xfrm>
                <a:custGeom>
                  <a:avLst/>
                  <a:gdLst>
                    <a:gd name="T0" fmla="*/ 0 w 1369"/>
                    <a:gd name="T1" fmla="*/ 853 h 853"/>
                    <a:gd name="T2" fmla="*/ 135 w 1369"/>
                    <a:gd name="T3" fmla="*/ 0 h 853"/>
                    <a:gd name="T4" fmla="*/ 1369 w 1369"/>
                    <a:gd name="T5" fmla="*/ 401 h 853"/>
                    <a:gd name="T6" fmla="*/ 1297 w 1369"/>
                    <a:gd name="T7" fmla="*/ 853 h 853"/>
                    <a:gd name="T8" fmla="*/ 0 w 1369"/>
                    <a:gd name="T9" fmla="*/ 853 h 853"/>
                  </a:gdLst>
                  <a:ahLst/>
                  <a:cxnLst>
                    <a:cxn ang="0">
                      <a:pos x="T0" y="T1"/>
                    </a:cxn>
                    <a:cxn ang="0">
                      <a:pos x="T2" y="T3"/>
                    </a:cxn>
                    <a:cxn ang="0">
                      <a:pos x="T4" y="T5"/>
                    </a:cxn>
                    <a:cxn ang="0">
                      <a:pos x="T6" y="T7"/>
                    </a:cxn>
                    <a:cxn ang="0">
                      <a:pos x="T8" y="T9"/>
                    </a:cxn>
                  </a:cxnLst>
                  <a:rect l="0" t="0" r="r" b="b"/>
                  <a:pathLst>
                    <a:path w="1369" h="853">
                      <a:moveTo>
                        <a:pt x="0" y="853"/>
                      </a:moveTo>
                      <a:cubicBezTo>
                        <a:pt x="0" y="563"/>
                        <a:pt x="46" y="275"/>
                        <a:pt x="135" y="0"/>
                      </a:cubicBezTo>
                      <a:lnTo>
                        <a:pt x="1369" y="401"/>
                      </a:lnTo>
                      <a:cubicBezTo>
                        <a:pt x="1321" y="547"/>
                        <a:pt x="1297" y="699"/>
                        <a:pt x="1297" y="853"/>
                      </a:cubicBezTo>
                      <a:lnTo>
                        <a:pt x="0" y="853"/>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6" name="Freeform 21">
                  <a:extLst>
                    <a:ext uri="{FF2B5EF4-FFF2-40B4-BE49-F238E27FC236}">
                      <a16:creationId xmlns:a16="http://schemas.microsoft.com/office/drawing/2014/main" id="{5A2332D8-5400-403A-88C0-3CDDD1F8F1A3}"/>
                    </a:ext>
                  </a:extLst>
                </p:cNvPr>
                <p:cNvSpPr>
                  <a:spLocks/>
                </p:cNvSpPr>
                <p:nvPr/>
              </p:nvSpPr>
              <p:spPr bwMode="auto">
                <a:xfrm>
                  <a:off x="2713" y="1474"/>
                  <a:ext cx="566" cy="460"/>
                </a:xfrm>
                <a:custGeom>
                  <a:avLst/>
                  <a:gdLst>
                    <a:gd name="T0" fmla="*/ 0 w 1441"/>
                    <a:gd name="T1" fmla="*/ 769 h 1170"/>
                    <a:gd name="T2" fmla="*/ 392 w 1441"/>
                    <a:gd name="T3" fmla="*/ 0 h 1170"/>
                    <a:gd name="T4" fmla="*/ 1441 w 1441"/>
                    <a:gd name="T5" fmla="*/ 762 h 1170"/>
                    <a:gd name="T6" fmla="*/ 1234 w 1441"/>
                    <a:gd name="T7" fmla="*/ 1170 h 1170"/>
                    <a:gd name="T8" fmla="*/ 0 w 1441"/>
                    <a:gd name="T9" fmla="*/ 769 h 1170"/>
                  </a:gdLst>
                  <a:ahLst/>
                  <a:cxnLst>
                    <a:cxn ang="0">
                      <a:pos x="T0" y="T1"/>
                    </a:cxn>
                    <a:cxn ang="0">
                      <a:pos x="T2" y="T3"/>
                    </a:cxn>
                    <a:cxn ang="0">
                      <a:pos x="T4" y="T5"/>
                    </a:cxn>
                    <a:cxn ang="0">
                      <a:pos x="T6" y="T7"/>
                    </a:cxn>
                    <a:cxn ang="0">
                      <a:pos x="T8" y="T9"/>
                    </a:cxn>
                  </a:cxnLst>
                  <a:rect l="0" t="0" r="r" b="b"/>
                  <a:pathLst>
                    <a:path w="1441" h="1170">
                      <a:moveTo>
                        <a:pt x="0" y="769"/>
                      </a:moveTo>
                      <a:cubicBezTo>
                        <a:pt x="89" y="493"/>
                        <a:pt x="222" y="234"/>
                        <a:pt x="392" y="0"/>
                      </a:cubicBezTo>
                      <a:lnTo>
                        <a:pt x="1441" y="762"/>
                      </a:lnTo>
                      <a:cubicBezTo>
                        <a:pt x="1351" y="886"/>
                        <a:pt x="1281" y="1024"/>
                        <a:pt x="1234" y="1170"/>
                      </a:cubicBezTo>
                      <a:lnTo>
                        <a:pt x="0" y="769"/>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7" name="Freeform 22">
                  <a:extLst>
                    <a:ext uri="{FF2B5EF4-FFF2-40B4-BE49-F238E27FC236}">
                      <a16:creationId xmlns:a16="http://schemas.microsoft.com/office/drawing/2014/main" id="{6406F838-628C-4573-95E6-9E6A40492A4F}"/>
                    </a:ext>
                  </a:extLst>
                </p:cNvPr>
                <p:cNvSpPr>
                  <a:spLocks/>
                </p:cNvSpPr>
                <p:nvPr/>
              </p:nvSpPr>
              <p:spPr bwMode="auto">
                <a:xfrm>
                  <a:off x="2887" y="1206"/>
                  <a:ext cx="539" cy="540"/>
                </a:xfrm>
                <a:custGeom>
                  <a:avLst/>
                  <a:gdLst>
                    <a:gd name="T0" fmla="*/ 0 w 1373"/>
                    <a:gd name="T1" fmla="*/ 611 h 1373"/>
                    <a:gd name="T2" fmla="*/ 610 w 1373"/>
                    <a:gd name="T3" fmla="*/ 0 h 1373"/>
                    <a:gd name="T4" fmla="*/ 1373 w 1373"/>
                    <a:gd name="T5" fmla="*/ 1050 h 1373"/>
                    <a:gd name="T6" fmla="*/ 1049 w 1373"/>
                    <a:gd name="T7" fmla="*/ 1373 h 1373"/>
                    <a:gd name="T8" fmla="*/ 0 w 1373"/>
                    <a:gd name="T9" fmla="*/ 611 h 1373"/>
                  </a:gdLst>
                  <a:ahLst/>
                  <a:cxnLst>
                    <a:cxn ang="0">
                      <a:pos x="T0" y="T1"/>
                    </a:cxn>
                    <a:cxn ang="0">
                      <a:pos x="T2" y="T3"/>
                    </a:cxn>
                    <a:cxn ang="0">
                      <a:pos x="T4" y="T5"/>
                    </a:cxn>
                    <a:cxn ang="0">
                      <a:pos x="T6" y="T7"/>
                    </a:cxn>
                    <a:cxn ang="0">
                      <a:pos x="T8" y="T9"/>
                    </a:cxn>
                  </a:cxnLst>
                  <a:rect l="0" t="0" r="r" b="b"/>
                  <a:pathLst>
                    <a:path w="1373" h="1373">
                      <a:moveTo>
                        <a:pt x="0" y="611"/>
                      </a:moveTo>
                      <a:cubicBezTo>
                        <a:pt x="170" y="376"/>
                        <a:pt x="376" y="170"/>
                        <a:pt x="610" y="0"/>
                      </a:cubicBezTo>
                      <a:lnTo>
                        <a:pt x="1373" y="1050"/>
                      </a:lnTo>
                      <a:cubicBezTo>
                        <a:pt x="1248" y="1140"/>
                        <a:pt x="1139" y="1249"/>
                        <a:pt x="1049" y="1373"/>
                      </a:cubicBezTo>
                      <a:lnTo>
                        <a:pt x="0" y="611"/>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8" name="Freeform 23">
                  <a:extLst>
                    <a:ext uri="{FF2B5EF4-FFF2-40B4-BE49-F238E27FC236}">
                      <a16:creationId xmlns:a16="http://schemas.microsoft.com/office/drawing/2014/main" id="{EB686A58-7431-4BEB-8FD0-D6E27C37A344}"/>
                    </a:ext>
                  </a:extLst>
                </p:cNvPr>
                <p:cNvSpPr>
                  <a:spLocks/>
                </p:cNvSpPr>
                <p:nvPr/>
              </p:nvSpPr>
              <p:spPr bwMode="auto">
                <a:xfrm>
                  <a:off x="3154" y="1031"/>
                  <a:ext cx="459" cy="568"/>
                </a:xfrm>
                <a:custGeom>
                  <a:avLst/>
                  <a:gdLst>
                    <a:gd name="T0" fmla="*/ 0 w 1170"/>
                    <a:gd name="T1" fmla="*/ 392 h 1442"/>
                    <a:gd name="T2" fmla="*/ 769 w 1170"/>
                    <a:gd name="T3" fmla="*/ 0 h 1442"/>
                    <a:gd name="T4" fmla="*/ 1170 w 1170"/>
                    <a:gd name="T5" fmla="*/ 1234 h 1442"/>
                    <a:gd name="T6" fmla="*/ 762 w 1170"/>
                    <a:gd name="T7" fmla="*/ 1442 h 1442"/>
                    <a:gd name="T8" fmla="*/ 0 w 1170"/>
                    <a:gd name="T9" fmla="*/ 392 h 1442"/>
                  </a:gdLst>
                  <a:ahLst/>
                  <a:cxnLst>
                    <a:cxn ang="0">
                      <a:pos x="T0" y="T1"/>
                    </a:cxn>
                    <a:cxn ang="0">
                      <a:pos x="T2" y="T3"/>
                    </a:cxn>
                    <a:cxn ang="0">
                      <a:pos x="T4" y="T5"/>
                    </a:cxn>
                    <a:cxn ang="0">
                      <a:pos x="T6" y="T7"/>
                    </a:cxn>
                    <a:cxn ang="0">
                      <a:pos x="T8" y="T9"/>
                    </a:cxn>
                  </a:cxnLst>
                  <a:rect l="0" t="0" r="r" b="b"/>
                  <a:pathLst>
                    <a:path w="1170" h="1442">
                      <a:moveTo>
                        <a:pt x="0" y="392"/>
                      </a:moveTo>
                      <a:cubicBezTo>
                        <a:pt x="234" y="222"/>
                        <a:pt x="494" y="90"/>
                        <a:pt x="769" y="0"/>
                      </a:cubicBezTo>
                      <a:lnTo>
                        <a:pt x="1170" y="1234"/>
                      </a:lnTo>
                      <a:cubicBezTo>
                        <a:pt x="1024" y="1281"/>
                        <a:pt x="887" y="1352"/>
                        <a:pt x="762" y="1442"/>
                      </a:cubicBezTo>
                      <a:lnTo>
                        <a:pt x="0" y="392"/>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39" name="Freeform 24">
                  <a:extLst>
                    <a:ext uri="{FF2B5EF4-FFF2-40B4-BE49-F238E27FC236}">
                      <a16:creationId xmlns:a16="http://schemas.microsoft.com/office/drawing/2014/main" id="{2A573FF4-E9F4-47F7-AD59-B8663D6A483F}"/>
                    </a:ext>
                  </a:extLst>
                </p:cNvPr>
                <p:cNvSpPr>
                  <a:spLocks/>
                </p:cNvSpPr>
                <p:nvPr/>
              </p:nvSpPr>
              <p:spPr bwMode="auto">
                <a:xfrm>
                  <a:off x="3488" y="968"/>
                  <a:ext cx="335" cy="539"/>
                </a:xfrm>
                <a:custGeom>
                  <a:avLst/>
                  <a:gdLst>
                    <a:gd name="T0" fmla="*/ 0 w 853"/>
                    <a:gd name="T1" fmla="*/ 135 h 1368"/>
                    <a:gd name="T2" fmla="*/ 853 w 853"/>
                    <a:gd name="T3" fmla="*/ 0 h 1368"/>
                    <a:gd name="T4" fmla="*/ 853 w 853"/>
                    <a:gd name="T5" fmla="*/ 1297 h 1368"/>
                    <a:gd name="T6" fmla="*/ 401 w 853"/>
                    <a:gd name="T7" fmla="*/ 1368 h 1368"/>
                    <a:gd name="T8" fmla="*/ 0 w 853"/>
                    <a:gd name="T9" fmla="*/ 135 h 1368"/>
                  </a:gdLst>
                  <a:ahLst/>
                  <a:cxnLst>
                    <a:cxn ang="0">
                      <a:pos x="T0" y="T1"/>
                    </a:cxn>
                    <a:cxn ang="0">
                      <a:pos x="T2" y="T3"/>
                    </a:cxn>
                    <a:cxn ang="0">
                      <a:pos x="T4" y="T5"/>
                    </a:cxn>
                    <a:cxn ang="0">
                      <a:pos x="T6" y="T7"/>
                    </a:cxn>
                    <a:cxn ang="0">
                      <a:pos x="T8" y="T9"/>
                    </a:cxn>
                  </a:cxnLst>
                  <a:rect l="0" t="0" r="r" b="b"/>
                  <a:pathLst>
                    <a:path w="853" h="1368">
                      <a:moveTo>
                        <a:pt x="0" y="135"/>
                      </a:moveTo>
                      <a:cubicBezTo>
                        <a:pt x="276" y="45"/>
                        <a:pt x="564" y="0"/>
                        <a:pt x="853" y="0"/>
                      </a:cubicBezTo>
                      <a:lnTo>
                        <a:pt x="853" y="1297"/>
                      </a:lnTo>
                      <a:cubicBezTo>
                        <a:pt x="700" y="1297"/>
                        <a:pt x="547" y="1321"/>
                        <a:pt x="401" y="1368"/>
                      </a:cubicBezTo>
                      <a:lnTo>
                        <a:pt x="0" y="135"/>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dirty="0"/>
                </a:p>
              </p:txBody>
            </p:sp>
          </p:grpSp>
          <p:sp>
            <p:nvSpPr>
              <p:cNvPr id="19" name="Freeform: Shape 18">
                <a:extLst>
                  <a:ext uri="{FF2B5EF4-FFF2-40B4-BE49-F238E27FC236}">
                    <a16:creationId xmlns:a16="http://schemas.microsoft.com/office/drawing/2014/main" id="{F7C47CDA-4071-479C-A98B-E7C1625C4923}"/>
                  </a:ext>
                </a:extLst>
              </p:cNvPr>
              <p:cNvSpPr>
                <a:spLocks/>
              </p:cNvSpPr>
              <p:nvPr/>
            </p:nvSpPr>
            <p:spPr bwMode="auto">
              <a:xfrm>
                <a:off x="4647238" y="1982660"/>
                <a:ext cx="2897527" cy="2897447"/>
              </a:xfrm>
              <a:custGeom>
                <a:avLst/>
                <a:gdLst>
                  <a:gd name="connsiteX0" fmla="*/ 1757886 w 2897527"/>
                  <a:gd name="connsiteY0" fmla="*/ 2489329 h 2897447"/>
                  <a:gd name="connsiteX1" fmla="*/ 1870356 w 2897527"/>
                  <a:gd name="connsiteY1" fmla="*/ 2836089 h 2897447"/>
                  <a:gd name="connsiteX2" fmla="*/ 1741006 w 2897527"/>
                  <a:gd name="connsiteY2" fmla="*/ 2869349 h 2897447"/>
                  <a:gd name="connsiteX3" fmla="*/ 1597026 w 2897527"/>
                  <a:gd name="connsiteY3" fmla="*/ 2891323 h 2897447"/>
                  <a:gd name="connsiteX4" fmla="*/ 1475750 w 2897527"/>
                  <a:gd name="connsiteY4" fmla="*/ 2897447 h 2897447"/>
                  <a:gd name="connsiteX5" fmla="*/ 1475750 w 2897527"/>
                  <a:gd name="connsiteY5" fmla="*/ 2533656 h 2897447"/>
                  <a:gd name="connsiteX6" fmla="*/ 1757886 w 2897527"/>
                  <a:gd name="connsiteY6" fmla="*/ 2489329 h 2897447"/>
                  <a:gd name="connsiteX7" fmla="*/ 1139640 w 2897527"/>
                  <a:gd name="connsiteY7" fmla="*/ 2489329 h 2897447"/>
                  <a:gd name="connsiteX8" fmla="*/ 1421776 w 2897527"/>
                  <a:gd name="connsiteY8" fmla="*/ 2533656 h 2897447"/>
                  <a:gd name="connsiteX9" fmla="*/ 1421776 w 2897527"/>
                  <a:gd name="connsiteY9" fmla="*/ 2897447 h 2897447"/>
                  <a:gd name="connsiteX10" fmla="*/ 1300500 w 2897527"/>
                  <a:gd name="connsiteY10" fmla="*/ 2891323 h 2897447"/>
                  <a:gd name="connsiteX11" fmla="*/ 1156520 w 2897527"/>
                  <a:gd name="connsiteY11" fmla="*/ 2869349 h 2897447"/>
                  <a:gd name="connsiteX12" fmla="*/ 1027171 w 2897527"/>
                  <a:gd name="connsiteY12" fmla="*/ 2836089 h 2897447"/>
                  <a:gd name="connsiteX13" fmla="*/ 2063152 w 2897527"/>
                  <a:gd name="connsiteY13" fmla="*/ 2341691 h 2897447"/>
                  <a:gd name="connsiteX14" fmla="*/ 2277733 w 2897527"/>
                  <a:gd name="connsiteY14" fmla="*/ 2637538 h 2897447"/>
                  <a:gd name="connsiteX15" fmla="*/ 2259520 w 2897527"/>
                  <a:gd name="connsiteY15" fmla="*/ 2651157 h 2897447"/>
                  <a:gd name="connsiteX16" fmla="*/ 2013202 w 2897527"/>
                  <a:gd name="connsiteY16" fmla="*/ 2784854 h 2897447"/>
                  <a:gd name="connsiteX17" fmla="*/ 1921559 w 2897527"/>
                  <a:gd name="connsiteY17" fmla="*/ 2818396 h 2897447"/>
                  <a:gd name="connsiteX18" fmla="*/ 1809125 w 2897527"/>
                  <a:gd name="connsiteY18" fmla="*/ 2471756 h 2897447"/>
                  <a:gd name="connsiteX19" fmla="*/ 2063152 w 2897527"/>
                  <a:gd name="connsiteY19" fmla="*/ 2341691 h 2897447"/>
                  <a:gd name="connsiteX20" fmla="*/ 834303 w 2897527"/>
                  <a:gd name="connsiteY20" fmla="*/ 2341691 h 2897447"/>
                  <a:gd name="connsiteX21" fmla="*/ 1088401 w 2897527"/>
                  <a:gd name="connsiteY21" fmla="*/ 2471756 h 2897447"/>
                  <a:gd name="connsiteX22" fmla="*/ 976186 w 2897527"/>
                  <a:gd name="connsiteY22" fmla="*/ 2818476 h 2897447"/>
                  <a:gd name="connsiteX23" fmla="*/ 884325 w 2897527"/>
                  <a:gd name="connsiteY23" fmla="*/ 2784854 h 2897447"/>
                  <a:gd name="connsiteX24" fmla="*/ 638007 w 2897527"/>
                  <a:gd name="connsiteY24" fmla="*/ 2651157 h 2897447"/>
                  <a:gd name="connsiteX25" fmla="*/ 620233 w 2897527"/>
                  <a:gd name="connsiteY25" fmla="*/ 2637866 h 2897447"/>
                  <a:gd name="connsiteX26" fmla="*/ 2308282 w 2897527"/>
                  <a:gd name="connsiteY26" fmla="*/ 2108329 h 2897447"/>
                  <a:gd name="connsiteX27" fmla="*/ 2603736 w 2897527"/>
                  <a:gd name="connsiteY27" fmla="*/ 2322949 h 2897447"/>
                  <a:gd name="connsiteX28" fmla="*/ 2567720 w 2897527"/>
                  <a:gd name="connsiteY28" fmla="*/ 2371112 h 2897447"/>
                  <a:gd name="connsiteX29" fmla="*/ 2371152 w 2897527"/>
                  <a:gd name="connsiteY29" fmla="*/ 2567680 h 2897447"/>
                  <a:gd name="connsiteX30" fmla="*/ 2320669 w 2897527"/>
                  <a:gd name="connsiteY30" fmla="*/ 2605431 h 2897447"/>
                  <a:gd name="connsiteX31" fmla="*/ 2105988 w 2897527"/>
                  <a:gd name="connsiteY31" fmla="*/ 2309998 h 2897447"/>
                  <a:gd name="connsiteX32" fmla="*/ 2308282 w 2897527"/>
                  <a:gd name="connsiteY32" fmla="*/ 2108329 h 2897447"/>
                  <a:gd name="connsiteX33" fmla="*/ 589619 w 2897527"/>
                  <a:gd name="connsiteY33" fmla="*/ 2108329 h 2897447"/>
                  <a:gd name="connsiteX34" fmla="*/ 791538 w 2897527"/>
                  <a:gd name="connsiteY34" fmla="*/ 2309998 h 2897447"/>
                  <a:gd name="connsiteX35" fmla="*/ 577115 w 2897527"/>
                  <a:gd name="connsiteY35" fmla="*/ 2605623 h 2897447"/>
                  <a:gd name="connsiteX36" fmla="*/ 526374 w 2897527"/>
                  <a:gd name="connsiteY36" fmla="*/ 2567680 h 2897447"/>
                  <a:gd name="connsiteX37" fmla="*/ 329807 w 2897527"/>
                  <a:gd name="connsiteY37" fmla="*/ 2371112 h 2897447"/>
                  <a:gd name="connsiteX38" fmla="*/ 294115 w 2897527"/>
                  <a:gd name="connsiteY38" fmla="*/ 2323383 h 2897447"/>
                  <a:gd name="connsiteX39" fmla="*/ 2470012 w 2897527"/>
                  <a:gd name="connsiteY39" fmla="*/ 1809879 h 2897447"/>
                  <a:gd name="connsiteX40" fmla="*/ 2817882 w 2897527"/>
                  <a:gd name="connsiteY40" fmla="*/ 1923032 h 2897447"/>
                  <a:gd name="connsiteX41" fmla="*/ 2784894 w 2897527"/>
                  <a:gd name="connsiteY41" fmla="*/ 2013162 h 2897447"/>
                  <a:gd name="connsiteX42" fmla="*/ 2651197 w 2897527"/>
                  <a:gd name="connsiteY42" fmla="*/ 2259480 h 2897447"/>
                  <a:gd name="connsiteX43" fmla="*/ 2636354 w 2897527"/>
                  <a:gd name="connsiteY43" fmla="*/ 2279330 h 2897447"/>
                  <a:gd name="connsiteX44" fmla="*/ 2340938 w 2897527"/>
                  <a:gd name="connsiteY44" fmla="*/ 2064530 h 2897447"/>
                  <a:gd name="connsiteX45" fmla="*/ 2470012 w 2897527"/>
                  <a:gd name="connsiteY45" fmla="*/ 1809879 h 2897447"/>
                  <a:gd name="connsiteX46" fmla="*/ 429101 w 2897527"/>
                  <a:gd name="connsiteY46" fmla="*/ 1809879 h 2897447"/>
                  <a:gd name="connsiteX47" fmla="*/ 558175 w 2897527"/>
                  <a:gd name="connsiteY47" fmla="*/ 2064530 h 2897447"/>
                  <a:gd name="connsiteX48" fmla="*/ 261731 w 2897527"/>
                  <a:gd name="connsiteY48" fmla="*/ 2280077 h 2897447"/>
                  <a:gd name="connsiteX49" fmla="*/ 246329 w 2897527"/>
                  <a:gd name="connsiteY49" fmla="*/ 2259480 h 2897447"/>
                  <a:gd name="connsiteX50" fmla="*/ 112632 w 2897527"/>
                  <a:gd name="connsiteY50" fmla="*/ 2013162 h 2897447"/>
                  <a:gd name="connsiteX51" fmla="*/ 79813 w 2897527"/>
                  <a:gd name="connsiteY51" fmla="*/ 1923493 h 2897447"/>
                  <a:gd name="connsiteX52" fmla="*/ 2531823 w 2897527"/>
                  <a:gd name="connsiteY52" fmla="*/ 1476504 h 2897447"/>
                  <a:gd name="connsiteX53" fmla="*/ 2897446 w 2897527"/>
                  <a:gd name="connsiteY53" fmla="*/ 1476504 h 2897447"/>
                  <a:gd name="connsiteX54" fmla="*/ 2891363 w 2897527"/>
                  <a:gd name="connsiteY54" fmla="*/ 1596986 h 2897447"/>
                  <a:gd name="connsiteX55" fmla="*/ 2869389 w 2897527"/>
                  <a:gd name="connsiteY55" fmla="*/ 1740966 h 2897447"/>
                  <a:gd name="connsiteX56" fmla="*/ 2835753 w 2897527"/>
                  <a:gd name="connsiteY56" fmla="*/ 1871780 h 2897447"/>
                  <a:gd name="connsiteX57" fmla="*/ 2486988 w 2897527"/>
                  <a:gd name="connsiteY57" fmla="*/ 1758309 h 2897447"/>
                  <a:gd name="connsiteX58" fmla="*/ 2531823 w 2897527"/>
                  <a:gd name="connsiteY58" fmla="*/ 1476504 h 2897447"/>
                  <a:gd name="connsiteX59" fmla="*/ 80 w 2897527"/>
                  <a:gd name="connsiteY59" fmla="*/ 1476504 h 2897447"/>
                  <a:gd name="connsiteX60" fmla="*/ 367206 w 2897527"/>
                  <a:gd name="connsiteY60" fmla="*/ 1476504 h 2897447"/>
                  <a:gd name="connsiteX61" fmla="*/ 412125 w 2897527"/>
                  <a:gd name="connsiteY61" fmla="*/ 1758309 h 2897447"/>
                  <a:gd name="connsiteX62" fmla="*/ 61846 w 2897527"/>
                  <a:gd name="connsiteY62" fmla="*/ 1872062 h 2897447"/>
                  <a:gd name="connsiteX63" fmla="*/ 28138 w 2897527"/>
                  <a:gd name="connsiteY63" fmla="*/ 1740966 h 2897447"/>
                  <a:gd name="connsiteX64" fmla="*/ 6164 w 2897527"/>
                  <a:gd name="connsiteY64" fmla="*/ 1596986 h 2897447"/>
                  <a:gd name="connsiteX65" fmla="*/ 2835849 w 2897527"/>
                  <a:gd name="connsiteY65" fmla="*/ 1026042 h 2897447"/>
                  <a:gd name="connsiteX66" fmla="*/ 2869389 w 2897527"/>
                  <a:gd name="connsiteY66" fmla="*/ 1156480 h 2897447"/>
                  <a:gd name="connsiteX67" fmla="*/ 2891363 w 2897527"/>
                  <a:gd name="connsiteY67" fmla="*/ 1300460 h 2897447"/>
                  <a:gd name="connsiteX68" fmla="*/ 2897527 w 2897527"/>
                  <a:gd name="connsiteY68" fmla="*/ 1422529 h 2897447"/>
                  <a:gd name="connsiteX69" fmla="*/ 2531823 w 2897527"/>
                  <a:gd name="connsiteY69" fmla="*/ 1422529 h 2897447"/>
                  <a:gd name="connsiteX70" fmla="*/ 2486988 w 2897527"/>
                  <a:gd name="connsiteY70" fmla="*/ 1139883 h 2897447"/>
                  <a:gd name="connsiteX71" fmla="*/ 61750 w 2897527"/>
                  <a:gd name="connsiteY71" fmla="*/ 1025760 h 2897447"/>
                  <a:gd name="connsiteX72" fmla="*/ 412125 w 2897527"/>
                  <a:gd name="connsiteY72" fmla="*/ 1139883 h 2897447"/>
                  <a:gd name="connsiteX73" fmla="*/ 367206 w 2897527"/>
                  <a:gd name="connsiteY73" fmla="*/ 1422529 h 2897447"/>
                  <a:gd name="connsiteX74" fmla="*/ 0 w 2897527"/>
                  <a:gd name="connsiteY74" fmla="*/ 1422529 h 2897447"/>
                  <a:gd name="connsiteX75" fmla="*/ 6164 w 2897527"/>
                  <a:gd name="connsiteY75" fmla="*/ 1300460 h 2897447"/>
                  <a:gd name="connsiteX76" fmla="*/ 28138 w 2897527"/>
                  <a:gd name="connsiteY76" fmla="*/ 1156480 h 2897447"/>
                  <a:gd name="connsiteX77" fmla="*/ 2636353 w 2897527"/>
                  <a:gd name="connsiteY77" fmla="*/ 618116 h 2897447"/>
                  <a:gd name="connsiteX78" fmla="*/ 2651197 w 2897527"/>
                  <a:gd name="connsiteY78" fmla="*/ 637966 h 2897447"/>
                  <a:gd name="connsiteX79" fmla="*/ 2784894 w 2897527"/>
                  <a:gd name="connsiteY79" fmla="*/ 884284 h 2897447"/>
                  <a:gd name="connsiteX80" fmla="*/ 2817882 w 2897527"/>
                  <a:gd name="connsiteY80" fmla="*/ 974413 h 2897447"/>
                  <a:gd name="connsiteX81" fmla="*/ 2470012 w 2897527"/>
                  <a:gd name="connsiteY81" fmla="*/ 1087566 h 2897447"/>
                  <a:gd name="connsiteX82" fmla="*/ 2340938 w 2897527"/>
                  <a:gd name="connsiteY82" fmla="*/ 832915 h 2897447"/>
                  <a:gd name="connsiteX83" fmla="*/ 261732 w 2897527"/>
                  <a:gd name="connsiteY83" fmla="*/ 617369 h 2897447"/>
                  <a:gd name="connsiteX84" fmla="*/ 558175 w 2897527"/>
                  <a:gd name="connsiteY84" fmla="*/ 832915 h 2897447"/>
                  <a:gd name="connsiteX85" fmla="*/ 429101 w 2897527"/>
                  <a:gd name="connsiteY85" fmla="*/ 1087566 h 2897447"/>
                  <a:gd name="connsiteX86" fmla="*/ 79813 w 2897527"/>
                  <a:gd name="connsiteY86" fmla="*/ 973952 h 2897447"/>
                  <a:gd name="connsiteX87" fmla="*/ 112632 w 2897527"/>
                  <a:gd name="connsiteY87" fmla="*/ 884284 h 2897447"/>
                  <a:gd name="connsiteX88" fmla="*/ 246329 w 2897527"/>
                  <a:gd name="connsiteY88" fmla="*/ 637966 h 2897447"/>
                  <a:gd name="connsiteX89" fmla="*/ 2320669 w 2897527"/>
                  <a:gd name="connsiteY89" fmla="*/ 292015 h 2897447"/>
                  <a:gd name="connsiteX90" fmla="*/ 2371152 w 2897527"/>
                  <a:gd name="connsiteY90" fmla="*/ 329766 h 2897447"/>
                  <a:gd name="connsiteX91" fmla="*/ 2567720 w 2897527"/>
                  <a:gd name="connsiteY91" fmla="*/ 526334 h 2897447"/>
                  <a:gd name="connsiteX92" fmla="*/ 2603736 w 2897527"/>
                  <a:gd name="connsiteY92" fmla="*/ 574497 h 2897447"/>
                  <a:gd name="connsiteX93" fmla="*/ 2308282 w 2897527"/>
                  <a:gd name="connsiteY93" fmla="*/ 789116 h 2897447"/>
                  <a:gd name="connsiteX94" fmla="*/ 2105988 w 2897527"/>
                  <a:gd name="connsiteY94" fmla="*/ 587447 h 2897447"/>
                  <a:gd name="connsiteX95" fmla="*/ 577116 w 2897527"/>
                  <a:gd name="connsiteY95" fmla="*/ 291823 h 2897447"/>
                  <a:gd name="connsiteX96" fmla="*/ 791538 w 2897527"/>
                  <a:gd name="connsiteY96" fmla="*/ 587447 h 2897447"/>
                  <a:gd name="connsiteX97" fmla="*/ 589619 w 2897527"/>
                  <a:gd name="connsiteY97" fmla="*/ 789116 h 2897447"/>
                  <a:gd name="connsiteX98" fmla="*/ 294116 w 2897527"/>
                  <a:gd name="connsiteY98" fmla="*/ 574063 h 2897447"/>
                  <a:gd name="connsiteX99" fmla="*/ 329807 w 2897527"/>
                  <a:gd name="connsiteY99" fmla="*/ 526334 h 2897447"/>
                  <a:gd name="connsiteX100" fmla="*/ 526374 w 2897527"/>
                  <a:gd name="connsiteY100" fmla="*/ 329766 h 2897447"/>
                  <a:gd name="connsiteX101" fmla="*/ 1921559 w 2897527"/>
                  <a:gd name="connsiteY101" fmla="*/ 79050 h 2897447"/>
                  <a:gd name="connsiteX102" fmla="*/ 2013202 w 2897527"/>
                  <a:gd name="connsiteY102" fmla="*/ 112592 h 2897447"/>
                  <a:gd name="connsiteX103" fmla="*/ 2259520 w 2897527"/>
                  <a:gd name="connsiteY103" fmla="*/ 246289 h 2897447"/>
                  <a:gd name="connsiteX104" fmla="*/ 2277733 w 2897527"/>
                  <a:gd name="connsiteY104" fmla="*/ 259908 h 2897447"/>
                  <a:gd name="connsiteX105" fmla="*/ 2063152 w 2897527"/>
                  <a:gd name="connsiteY105" fmla="*/ 555754 h 2897447"/>
                  <a:gd name="connsiteX106" fmla="*/ 1809125 w 2897527"/>
                  <a:gd name="connsiteY106" fmla="*/ 425689 h 2897447"/>
                  <a:gd name="connsiteX107" fmla="*/ 976186 w 2897527"/>
                  <a:gd name="connsiteY107" fmla="*/ 78970 h 2897447"/>
                  <a:gd name="connsiteX108" fmla="*/ 1088401 w 2897527"/>
                  <a:gd name="connsiteY108" fmla="*/ 425689 h 2897447"/>
                  <a:gd name="connsiteX109" fmla="*/ 834303 w 2897527"/>
                  <a:gd name="connsiteY109" fmla="*/ 555754 h 2897447"/>
                  <a:gd name="connsiteX110" fmla="*/ 620233 w 2897527"/>
                  <a:gd name="connsiteY110" fmla="*/ 259580 h 2897447"/>
                  <a:gd name="connsiteX111" fmla="*/ 638007 w 2897527"/>
                  <a:gd name="connsiteY111" fmla="*/ 246289 h 2897447"/>
                  <a:gd name="connsiteX112" fmla="*/ 884325 w 2897527"/>
                  <a:gd name="connsiteY112" fmla="*/ 112592 h 2897447"/>
                  <a:gd name="connsiteX113" fmla="*/ 1475750 w 2897527"/>
                  <a:gd name="connsiteY113" fmla="*/ 0 h 2897447"/>
                  <a:gd name="connsiteX114" fmla="*/ 1597026 w 2897527"/>
                  <a:gd name="connsiteY114" fmla="*/ 6124 h 2897447"/>
                  <a:gd name="connsiteX115" fmla="*/ 1741006 w 2897527"/>
                  <a:gd name="connsiteY115" fmla="*/ 28098 h 2897447"/>
                  <a:gd name="connsiteX116" fmla="*/ 1870637 w 2897527"/>
                  <a:gd name="connsiteY116" fmla="*/ 61429 h 2897447"/>
                  <a:gd name="connsiteX117" fmla="*/ 1757886 w 2897527"/>
                  <a:gd name="connsiteY117" fmla="*/ 409704 h 2897447"/>
                  <a:gd name="connsiteX118" fmla="*/ 1475750 w 2897527"/>
                  <a:gd name="connsiteY118" fmla="*/ 365295 h 2897447"/>
                  <a:gd name="connsiteX119" fmla="*/ 1421776 w 2897527"/>
                  <a:gd name="connsiteY119" fmla="*/ 0 h 2897447"/>
                  <a:gd name="connsiteX120" fmla="*/ 1421776 w 2897527"/>
                  <a:gd name="connsiteY120" fmla="*/ 365295 h 2897447"/>
                  <a:gd name="connsiteX121" fmla="*/ 1139971 w 2897527"/>
                  <a:gd name="connsiteY121" fmla="*/ 409704 h 2897447"/>
                  <a:gd name="connsiteX122" fmla="*/ 1027057 w 2897527"/>
                  <a:gd name="connsiteY122" fmla="*/ 61386 h 2897447"/>
                  <a:gd name="connsiteX123" fmla="*/ 1156520 w 2897527"/>
                  <a:gd name="connsiteY123" fmla="*/ 28098 h 2897447"/>
                  <a:gd name="connsiteX124" fmla="*/ 1300500 w 2897527"/>
                  <a:gd name="connsiteY124" fmla="*/ 6124 h 2897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2897527" h="2897447">
                    <a:moveTo>
                      <a:pt x="1757886" y="2489329"/>
                    </a:moveTo>
                    <a:lnTo>
                      <a:pt x="1870356" y="2836089"/>
                    </a:lnTo>
                    <a:lnTo>
                      <a:pt x="1741006" y="2869349"/>
                    </a:lnTo>
                    <a:cubicBezTo>
                      <a:pt x="1693808" y="2879007"/>
                      <a:pt x="1645774" y="2886372"/>
                      <a:pt x="1597026" y="2891323"/>
                    </a:cubicBezTo>
                    <a:lnTo>
                      <a:pt x="1475750" y="2897447"/>
                    </a:lnTo>
                    <a:lnTo>
                      <a:pt x="1475750" y="2533656"/>
                    </a:lnTo>
                    <a:cubicBezTo>
                      <a:pt x="1571252" y="2533656"/>
                      <a:pt x="1666754" y="2518672"/>
                      <a:pt x="1757886" y="2489329"/>
                    </a:cubicBezTo>
                    <a:close/>
                    <a:moveTo>
                      <a:pt x="1139640" y="2489329"/>
                    </a:moveTo>
                    <a:cubicBezTo>
                      <a:pt x="1230773" y="2518672"/>
                      <a:pt x="1326274" y="2533656"/>
                      <a:pt x="1421776" y="2533656"/>
                    </a:cubicBezTo>
                    <a:lnTo>
                      <a:pt x="1421776" y="2897447"/>
                    </a:lnTo>
                    <a:lnTo>
                      <a:pt x="1300500" y="2891323"/>
                    </a:lnTo>
                    <a:cubicBezTo>
                      <a:pt x="1251753" y="2886372"/>
                      <a:pt x="1203719" y="2879007"/>
                      <a:pt x="1156520" y="2869349"/>
                    </a:cubicBezTo>
                    <a:lnTo>
                      <a:pt x="1027171" y="2836089"/>
                    </a:lnTo>
                    <a:close/>
                    <a:moveTo>
                      <a:pt x="2063152" y="2341691"/>
                    </a:moveTo>
                    <a:lnTo>
                      <a:pt x="2277733" y="2637538"/>
                    </a:lnTo>
                    <a:lnTo>
                      <a:pt x="2259520" y="2651157"/>
                    </a:lnTo>
                    <a:cubicBezTo>
                      <a:pt x="2182375" y="2703275"/>
                      <a:pt x="2099945" y="2748165"/>
                      <a:pt x="2013202" y="2784854"/>
                    </a:cubicBezTo>
                    <a:lnTo>
                      <a:pt x="1921559" y="2818396"/>
                    </a:lnTo>
                    <a:lnTo>
                      <a:pt x="1809125" y="2471756"/>
                    </a:lnTo>
                    <a:cubicBezTo>
                      <a:pt x="1900250" y="2441741"/>
                      <a:pt x="1985758" y="2397969"/>
                      <a:pt x="2063152" y="2341691"/>
                    </a:cubicBezTo>
                    <a:close/>
                    <a:moveTo>
                      <a:pt x="834303" y="2341691"/>
                    </a:moveTo>
                    <a:cubicBezTo>
                      <a:pt x="912152" y="2397969"/>
                      <a:pt x="997474" y="2442366"/>
                      <a:pt x="1088401" y="2471756"/>
                    </a:cubicBezTo>
                    <a:lnTo>
                      <a:pt x="976186" y="2818476"/>
                    </a:lnTo>
                    <a:lnTo>
                      <a:pt x="884325" y="2784854"/>
                    </a:lnTo>
                    <a:cubicBezTo>
                      <a:pt x="797582" y="2748165"/>
                      <a:pt x="715152" y="2703275"/>
                      <a:pt x="638007" y="2651157"/>
                    </a:cubicBezTo>
                    <a:lnTo>
                      <a:pt x="620233" y="2637866"/>
                    </a:lnTo>
                    <a:close/>
                    <a:moveTo>
                      <a:pt x="2308282" y="2108329"/>
                    </a:moveTo>
                    <a:lnTo>
                      <a:pt x="2603736" y="2322949"/>
                    </a:lnTo>
                    <a:lnTo>
                      <a:pt x="2567720" y="2371112"/>
                    </a:lnTo>
                    <a:cubicBezTo>
                      <a:pt x="2508616" y="2442730"/>
                      <a:pt x="2442770" y="2508576"/>
                      <a:pt x="2371152" y="2567680"/>
                    </a:cubicBezTo>
                    <a:lnTo>
                      <a:pt x="2320669" y="2605431"/>
                    </a:lnTo>
                    <a:lnTo>
                      <a:pt x="2105988" y="2309998"/>
                    </a:lnTo>
                    <a:cubicBezTo>
                      <a:pt x="2184034" y="2253806"/>
                      <a:pt x="2252089" y="2185750"/>
                      <a:pt x="2308282" y="2108329"/>
                    </a:cubicBezTo>
                    <a:close/>
                    <a:moveTo>
                      <a:pt x="589619" y="2108329"/>
                    </a:moveTo>
                    <a:cubicBezTo>
                      <a:pt x="645707" y="2185750"/>
                      <a:pt x="713637" y="2253806"/>
                      <a:pt x="791538" y="2309998"/>
                    </a:cubicBezTo>
                    <a:lnTo>
                      <a:pt x="577115" y="2605623"/>
                    </a:lnTo>
                    <a:lnTo>
                      <a:pt x="526374" y="2567680"/>
                    </a:lnTo>
                    <a:cubicBezTo>
                      <a:pt x="454757" y="2508576"/>
                      <a:pt x="388910" y="2442730"/>
                      <a:pt x="329807" y="2371112"/>
                    </a:cubicBezTo>
                    <a:lnTo>
                      <a:pt x="294115" y="2323383"/>
                    </a:lnTo>
                    <a:close/>
                    <a:moveTo>
                      <a:pt x="2470012" y="1809879"/>
                    </a:moveTo>
                    <a:lnTo>
                      <a:pt x="2817882" y="1923032"/>
                    </a:lnTo>
                    <a:lnTo>
                      <a:pt x="2784894" y="2013162"/>
                    </a:lnTo>
                    <a:cubicBezTo>
                      <a:pt x="2748205" y="2099905"/>
                      <a:pt x="2703315" y="2182335"/>
                      <a:pt x="2651197" y="2259480"/>
                    </a:cubicBezTo>
                    <a:lnTo>
                      <a:pt x="2636354" y="2279330"/>
                    </a:lnTo>
                    <a:lnTo>
                      <a:pt x="2340938" y="2064530"/>
                    </a:lnTo>
                    <a:cubicBezTo>
                      <a:pt x="2397057" y="1987136"/>
                      <a:pt x="2440705" y="1901004"/>
                      <a:pt x="2470012" y="1809879"/>
                    </a:cubicBezTo>
                    <a:close/>
                    <a:moveTo>
                      <a:pt x="429101" y="1809879"/>
                    </a:moveTo>
                    <a:cubicBezTo>
                      <a:pt x="458408" y="1901004"/>
                      <a:pt x="502056" y="1987136"/>
                      <a:pt x="558175" y="2064530"/>
                    </a:cubicBezTo>
                    <a:lnTo>
                      <a:pt x="261731" y="2280077"/>
                    </a:lnTo>
                    <a:lnTo>
                      <a:pt x="246329" y="2259480"/>
                    </a:lnTo>
                    <a:cubicBezTo>
                      <a:pt x="194211" y="2182335"/>
                      <a:pt x="149321" y="2099905"/>
                      <a:pt x="112632" y="2013162"/>
                    </a:cubicBezTo>
                    <a:lnTo>
                      <a:pt x="79813" y="1923493"/>
                    </a:lnTo>
                    <a:close/>
                    <a:moveTo>
                      <a:pt x="2531823" y="1476504"/>
                    </a:moveTo>
                    <a:lnTo>
                      <a:pt x="2897446" y="1476504"/>
                    </a:lnTo>
                    <a:lnTo>
                      <a:pt x="2891363" y="1596986"/>
                    </a:lnTo>
                    <a:cubicBezTo>
                      <a:pt x="2886412" y="1645734"/>
                      <a:pt x="2879047" y="1693767"/>
                      <a:pt x="2869389" y="1740966"/>
                    </a:cubicBezTo>
                    <a:lnTo>
                      <a:pt x="2835753" y="1871780"/>
                    </a:lnTo>
                    <a:lnTo>
                      <a:pt x="2486988" y="1758309"/>
                    </a:lnTo>
                    <a:cubicBezTo>
                      <a:pt x="2516878" y="1667283"/>
                      <a:pt x="2531823" y="1572517"/>
                      <a:pt x="2531823" y="1476504"/>
                    </a:cubicBezTo>
                    <a:close/>
                    <a:moveTo>
                      <a:pt x="80" y="1476504"/>
                    </a:moveTo>
                    <a:lnTo>
                      <a:pt x="367206" y="1476504"/>
                    </a:lnTo>
                    <a:cubicBezTo>
                      <a:pt x="367206" y="1572517"/>
                      <a:pt x="382179" y="1667283"/>
                      <a:pt x="412125" y="1758309"/>
                    </a:cubicBezTo>
                    <a:lnTo>
                      <a:pt x="61846" y="1872062"/>
                    </a:lnTo>
                    <a:lnTo>
                      <a:pt x="28138" y="1740966"/>
                    </a:lnTo>
                    <a:cubicBezTo>
                      <a:pt x="18480" y="1693767"/>
                      <a:pt x="11115" y="1645734"/>
                      <a:pt x="6164" y="1596986"/>
                    </a:cubicBezTo>
                    <a:close/>
                    <a:moveTo>
                      <a:pt x="2835849" y="1026042"/>
                    </a:moveTo>
                    <a:lnTo>
                      <a:pt x="2869389" y="1156480"/>
                    </a:lnTo>
                    <a:cubicBezTo>
                      <a:pt x="2879047" y="1203679"/>
                      <a:pt x="2886412" y="1251713"/>
                      <a:pt x="2891363" y="1300460"/>
                    </a:cubicBezTo>
                    <a:lnTo>
                      <a:pt x="2897527" y="1422529"/>
                    </a:lnTo>
                    <a:lnTo>
                      <a:pt x="2531823" y="1422529"/>
                    </a:lnTo>
                    <a:cubicBezTo>
                      <a:pt x="2531823" y="1326229"/>
                      <a:pt x="2516878" y="1231180"/>
                      <a:pt x="2486988" y="1139883"/>
                    </a:cubicBezTo>
                    <a:close/>
                    <a:moveTo>
                      <a:pt x="61750" y="1025760"/>
                    </a:moveTo>
                    <a:lnTo>
                      <a:pt x="412125" y="1139883"/>
                    </a:lnTo>
                    <a:cubicBezTo>
                      <a:pt x="382179" y="1231180"/>
                      <a:pt x="367206" y="1326229"/>
                      <a:pt x="367206" y="1422529"/>
                    </a:cubicBezTo>
                    <a:lnTo>
                      <a:pt x="0" y="1422529"/>
                    </a:lnTo>
                    <a:lnTo>
                      <a:pt x="6164" y="1300460"/>
                    </a:lnTo>
                    <a:cubicBezTo>
                      <a:pt x="11115" y="1251713"/>
                      <a:pt x="18480" y="1203679"/>
                      <a:pt x="28138" y="1156480"/>
                    </a:cubicBezTo>
                    <a:close/>
                    <a:moveTo>
                      <a:pt x="2636353" y="618116"/>
                    </a:moveTo>
                    <a:lnTo>
                      <a:pt x="2651197" y="637966"/>
                    </a:lnTo>
                    <a:cubicBezTo>
                      <a:pt x="2703315" y="715112"/>
                      <a:pt x="2748205" y="797541"/>
                      <a:pt x="2784894" y="884284"/>
                    </a:cubicBezTo>
                    <a:lnTo>
                      <a:pt x="2817882" y="974413"/>
                    </a:lnTo>
                    <a:lnTo>
                      <a:pt x="2470012" y="1087566"/>
                    </a:lnTo>
                    <a:cubicBezTo>
                      <a:pt x="2440705" y="996441"/>
                      <a:pt x="2397057" y="910309"/>
                      <a:pt x="2340938" y="832915"/>
                    </a:cubicBezTo>
                    <a:close/>
                    <a:moveTo>
                      <a:pt x="261732" y="617369"/>
                    </a:moveTo>
                    <a:lnTo>
                      <a:pt x="558175" y="832915"/>
                    </a:lnTo>
                    <a:cubicBezTo>
                      <a:pt x="502056" y="910309"/>
                      <a:pt x="458408" y="996441"/>
                      <a:pt x="429101" y="1087566"/>
                    </a:cubicBezTo>
                    <a:lnTo>
                      <a:pt x="79813" y="973952"/>
                    </a:lnTo>
                    <a:lnTo>
                      <a:pt x="112632" y="884284"/>
                    </a:lnTo>
                    <a:cubicBezTo>
                      <a:pt x="149321" y="797541"/>
                      <a:pt x="194211" y="715112"/>
                      <a:pt x="246329" y="637966"/>
                    </a:cubicBezTo>
                    <a:close/>
                    <a:moveTo>
                      <a:pt x="2320669" y="292015"/>
                    </a:moveTo>
                    <a:lnTo>
                      <a:pt x="2371152" y="329766"/>
                    </a:lnTo>
                    <a:cubicBezTo>
                      <a:pt x="2442770" y="388870"/>
                      <a:pt x="2508616" y="454717"/>
                      <a:pt x="2567720" y="526334"/>
                    </a:cubicBezTo>
                    <a:lnTo>
                      <a:pt x="2603736" y="574497"/>
                    </a:lnTo>
                    <a:lnTo>
                      <a:pt x="2308282" y="789116"/>
                    </a:lnTo>
                    <a:cubicBezTo>
                      <a:pt x="2252089" y="711695"/>
                      <a:pt x="2184034" y="643640"/>
                      <a:pt x="2105988" y="587447"/>
                    </a:cubicBezTo>
                    <a:close/>
                    <a:moveTo>
                      <a:pt x="577116" y="291823"/>
                    </a:moveTo>
                    <a:lnTo>
                      <a:pt x="791538" y="587447"/>
                    </a:lnTo>
                    <a:cubicBezTo>
                      <a:pt x="713637" y="643640"/>
                      <a:pt x="645707" y="711695"/>
                      <a:pt x="589619" y="789116"/>
                    </a:cubicBezTo>
                    <a:lnTo>
                      <a:pt x="294116" y="574063"/>
                    </a:lnTo>
                    <a:lnTo>
                      <a:pt x="329807" y="526334"/>
                    </a:lnTo>
                    <a:cubicBezTo>
                      <a:pt x="388910" y="454717"/>
                      <a:pt x="454757" y="388870"/>
                      <a:pt x="526374" y="329766"/>
                    </a:cubicBezTo>
                    <a:close/>
                    <a:moveTo>
                      <a:pt x="1921559" y="79050"/>
                    </a:moveTo>
                    <a:lnTo>
                      <a:pt x="2013202" y="112592"/>
                    </a:lnTo>
                    <a:cubicBezTo>
                      <a:pt x="2099945" y="149281"/>
                      <a:pt x="2182375" y="194171"/>
                      <a:pt x="2259520" y="246289"/>
                    </a:cubicBezTo>
                    <a:lnTo>
                      <a:pt x="2277733" y="259908"/>
                    </a:lnTo>
                    <a:lnTo>
                      <a:pt x="2063152" y="555754"/>
                    </a:lnTo>
                    <a:cubicBezTo>
                      <a:pt x="1985758" y="499476"/>
                      <a:pt x="1900250" y="455079"/>
                      <a:pt x="1809125" y="425689"/>
                    </a:cubicBezTo>
                    <a:close/>
                    <a:moveTo>
                      <a:pt x="976186" y="78970"/>
                    </a:moveTo>
                    <a:lnTo>
                      <a:pt x="1088401" y="425689"/>
                    </a:lnTo>
                    <a:cubicBezTo>
                      <a:pt x="997474" y="455079"/>
                      <a:pt x="912152" y="499476"/>
                      <a:pt x="834303" y="555754"/>
                    </a:cubicBezTo>
                    <a:lnTo>
                      <a:pt x="620233" y="259580"/>
                    </a:lnTo>
                    <a:lnTo>
                      <a:pt x="638007" y="246289"/>
                    </a:lnTo>
                    <a:cubicBezTo>
                      <a:pt x="715152" y="194171"/>
                      <a:pt x="797582" y="149281"/>
                      <a:pt x="884325" y="112592"/>
                    </a:cubicBezTo>
                    <a:close/>
                    <a:moveTo>
                      <a:pt x="1475750" y="0"/>
                    </a:moveTo>
                    <a:lnTo>
                      <a:pt x="1597026" y="6124"/>
                    </a:lnTo>
                    <a:cubicBezTo>
                      <a:pt x="1645774" y="11074"/>
                      <a:pt x="1693808" y="18439"/>
                      <a:pt x="1741006" y="28098"/>
                    </a:cubicBezTo>
                    <a:lnTo>
                      <a:pt x="1870637" y="61429"/>
                    </a:lnTo>
                    <a:lnTo>
                      <a:pt x="1757886" y="409704"/>
                    </a:lnTo>
                    <a:cubicBezTo>
                      <a:pt x="1666754" y="380306"/>
                      <a:pt x="1571252" y="365295"/>
                      <a:pt x="1475750" y="365295"/>
                    </a:cubicBezTo>
                    <a:close/>
                    <a:moveTo>
                      <a:pt x="1421776" y="0"/>
                    </a:moveTo>
                    <a:lnTo>
                      <a:pt x="1421776" y="365295"/>
                    </a:lnTo>
                    <a:cubicBezTo>
                      <a:pt x="1326386" y="365295"/>
                      <a:pt x="1230996" y="380306"/>
                      <a:pt x="1139971" y="409704"/>
                    </a:cubicBezTo>
                    <a:lnTo>
                      <a:pt x="1027057" y="61386"/>
                    </a:lnTo>
                    <a:lnTo>
                      <a:pt x="1156520" y="28098"/>
                    </a:lnTo>
                    <a:cubicBezTo>
                      <a:pt x="1203719" y="18439"/>
                      <a:pt x="1251753" y="11074"/>
                      <a:pt x="1300500" y="6124"/>
                    </a:cubicBezTo>
                    <a:close/>
                  </a:path>
                </a:pathLst>
              </a:custGeom>
              <a:solidFill>
                <a:schemeClr val="tx1">
                  <a:alpha val="20000"/>
                </a:schemeClr>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sz="1350"/>
              </a:p>
            </p:txBody>
          </p:sp>
        </p:grpSp>
        <p:grpSp>
          <p:nvGrpSpPr>
            <p:cNvPr id="40" name="Group 39">
              <a:extLst>
                <a:ext uri="{FF2B5EF4-FFF2-40B4-BE49-F238E27FC236}">
                  <a16:creationId xmlns:a16="http://schemas.microsoft.com/office/drawing/2014/main" id="{52767C39-C611-4F0B-B1B1-225A14372316}"/>
                </a:ext>
              </a:extLst>
            </p:cNvPr>
            <p:cNvGrpSpPr/>
            <p:nvPr/>
          </p:nvGrpSpPr>
          <p:grpSpPr>
            <a:xfrm>
              <a:off x="3323485" y="4201866"/>
              <a:ext cx="2218994" cy="2223652"/>
              <a:chOff x="4205288" y="1536701"/>
              <a:chExt cx="3781425" cy="3789363"/>
            </a:xfrm>
          </p:grpSpPr>
          <p:grpSp>
            <p:nvGrpSpPr>
              <p:cNvPr id="41" name="Group 40">
                <a:extLst>
                  <a:ext uri="{FF2B5EF4-FFF2-40B4-BE49-F238E27FC236}">
                    <a16:creationId xmlns:a16="http://schemas.microsoft.com/office/drawing/2014/main" id="{9C0E1E6C-B478-433F-96C7-521F6B36FF0A}"/>
                  </a:ext>
                </a:extLst>
              </p:cNvPr>
              <p:cNvGrpSpPr>
                <a:grpSpLocks noChangeAspect="1"/>
              </p:cNvGrpSpPr>
              <p:nvPr/>
            </p:nvGrpSpPr>
            <p:grpSpPr bwMode="auto">
              <a:xfrm>
                <a:off x="4205288" y="1536701"/>
                <a:ext cx="3781425" cy="3789363"/>
                <a:chOff x="2649" y="968"/>
                <a:chExt cx="2382" cy="2387"/>
              </a:xfrm>
              <a:solidFill>
                <a:schemeClr val="bg2"/>
              </a:solidFill>
            </p:grpSpPr>
            <p:sp>
              <p:nvSpPr>
                <p:cNvPr id="43" name="Freeform 5">
                  <a:extLst>
                    <a:ext uri="{FF2B5EF4-FFF2-40B4-BE49-F238E27FC236}">
                      <a16:creationId xmlns:a16="http://schemas.microsoft.com/office/drawing/2014/main" id="{987CD172-0B7B-4221-9DF4-31709AB59C04}"/>
                    </a:ext>
                  </a:extLst>
                </p:cNvPr>
                <p:cNvSpPr>
                  <a:spLocks/>
                </p:cNvSpPr>
                <p:nvPr/>
              </p:nvSpPr>
              <p:spPr bwMode="auto">
                <a:xfrm>
                  <a:off x="3857" y="968"/>
                  <a:ext cx="335" cy="539"/>
                </a:xfrm>
                <a:custGeom>
                  <a:avLst/>
                  <a:gdLst>
                    <a:gd name="T0" fmla="*/ 0 w 852"/>
                    <a:gd name="T1" fmla="*/ 0 h 1368"/>
                    <a:gd name="T2" fmla="*/ 852 w 852"/>
                    <a:gd name="T3" fmla="*/ 135 h 1368"/>
                    <a:gd name="T4" fmla="*/ 452 w 852"/>
                    <a:gd name="T5" fmla="*/ 1368 h 1368"/>
                    <a:gd name="T6" fmla="*/ 0 w 852"/>
                    <a:gd name="T7" fmla="*/ 1297 h 1368"/>
                    <a:gd name="T8" fmla="*/ 0 w 852"/>
                    <a:gd name="T9" fmla="*/ 0 h 1368"/>
                  </a:gdLst>
                  <a:ahLst/>
                  <a:cxnLst>
                    <a:cxn ang="0">
                      <a:pos x="T0" y="T1"/>
                    </a:cxn>
                    <a:cxn ang="0">
                      <a:pos x="T2" y="T3"/>
                    </a:cxn>
                    <a:cxn ang="0">
                      <a:pos x="T4" y="T5"/>
                    </a:cxn>
                    <a:cxn ang="0">
                      <a:pos x="T6" y="T7"/>
                    </a:cxn>
                    <a:cxn ang="0">
                      <a:pos x="T8" y="T9"/>
                    </a:cxn>
                  </a:cxnLst>
                  <a:rect l="0" t="0" r="r" b="b"/>
                  <a:pathLst>
                    <a:path w="852" h="1368">
                      <a:moveTo>
                        <a:pt x="0" y="0"/>
                      </a:moveTo>
                      <a:cubicBezTo>
                        <a:pt x="289" y="0"/>
                        <a:pt x="577" y="45"/>
                        <a:pt x="852" y="135"/>
                      </a:cubicBezTo>
                      <a:lnTo>
                        <a:pt x="452" y="1368"/>
                      </a:lnTo>
                      <a:cubicBezTo>
                        <a:pt x="306" y="1321"/>
                        <a:pt x="153" y="1297"/>
                        <a:pt x="0" y="1297"/>
                      </a:cubicBezTo>
                      <a:lnTo>
                        <a:pt x="0" y="0"/>
                      </a:lnTo>
                      <a:close/>
                    </a:path>
                  </a:pathLst>
                </a:custGeom>
                <a:solidFill>
                  <a:schemeClr val="tx2">
                    <a:lumMod val="40000"/>
                    <a:lumOff val="60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44" name="Freeform 6">
                  <a:extLst>
                    <a:ext uri="{FF2B5EF4-FFF2-40B4-BE49-F238E27FC236}">
                      <a16:creationId xmlns:a16="http://schemas.microsoft.com/office/drawing/2014/main" id="{F6EA0EFB-C077-4AD0-A84B-9CB6617C0E3E}"/>
                    </a:ext>
                  </a:extLst>
                </p:cNvPr>
                <p:cNvSpPr>
                  <a:spLocks/>
                </p:cNvSpPr>
                <p:nvPr/>
              </p:nvSpPr>
              <p:spPr bwMode="auto">
                <a:xfrm>
                  <a:off x="4067" y="1031"/>
                  <a:ext cx="460" cy="568"/>
                </a:xfrm>
                <a:custGeom>
                  <a:avLst/>
                  <a:gdLst>
                    <a:gd name="T0" fmla="*/ 401 w 1170"/>
                    <a:gd name="T1" fmla="*/ 0 h 1442"/>
                    <a:gd name="T2" fmla="*/ 1170 w 1170"/>
                    <a:gd name="T3" fmla="*/ 392 h 1442"/>
                    <a:gd name="T4" fmla="*/ 407 w 1170"/>
                    <a:gd name="T5" fmla="*/ 1442 h 1442"/>
                    <a:gd name="T6" fmla="*/ 0 w 1170"/>
                    <a:gd name="T7" fmla="*/ 1234 h 1442"/>
                    <a:gd name="T8" fmla="*/ 401 w 1170"/>
                    <a:gd name="T9" fmla="*/ 0 h 1442"/>
                  </a:gdLst>
                  <a:ahLst/>
                  <a:cxnLst>
                    <a:cxn ang="0">
                      <a:pos x="T0" y="T1"/>
                    </a:cxn>
                    <a:cxn ang="0">
                      <a:pos x="T2" y="T3"/>
                    </a:cxn>
                    <a:cxn ang="0">
                      <a:pos x="T4" y="T5"/>
                    </a:cxn>
                    <a:cxn ang="0">
                      <a:pos x="T6" y="T7"/>
                    </a:cxn>
                    <a:cxn ang="0">
                      <a:pos x="T8" y="T9"/>
                    </a:cxn>
                  </a:cxnLst>
                  <a:rect l="0" t="0" r="r" b="b"/>
                  <a:pathLst>
                    <a:path w="1170" h="1442">
                      <a:moveTo>
                        <a:pt x="401" y="0"/>
                      </a:moveTo>
                      <a:cubicBezTo>
                        <a:pt x="676" y="90"/>
                        <a:pt x="936" y="222"/>
                        <a:pt x="1170" y="392"/>
                      </a:cubicBezTo>
                      <a:lnTo>
                        <a:pt x="407" y="1442"/>
                      </a:lnTo>
                      <a:cubicBezTo>
                        <a:pt x="283" y="1352"/>
                        <a:pt x="146" y="1281"/>
                        <a:pt x="0" y="1234"/>
                      </a:cubicBezTo>
                      <a:lnTo>
                        <a:pt x="401" y="0"/>
                      </a:lnTo>
                      <a:close/>
                    </a:path>
                  </a:pathLst>
                </a:custGeom>
                <a:solidFill>
                  <a:schemeClr val="tx2">
                    <a:lumMod val="40000"/>
                    <a:lumOff val="60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45" name="Freeform 7">
                  <a:extLst>
                    <a:ext uri="{FF2B5EF4-FFF2-40B4-BE49-F238E27FC236}">
                      <a16:creationId xmlns:a16="http://schemas.microsoft.com/office/drawing/2014/main" id="{D6629772-6FB1-457A-A7C2-44C60912A9DB}"/>
                    </a:ext>
                  </a:extLst>
                </p:cNvPr>
                <p:cNvSpPr>
                  <a:spLocks/>
                </p:cNvSpPr>
                <p:nvPr/>
              </p:nvSpPr>
              <p:spPr bwMode="auto">
                <a:xfrm>
                  <a:off x="4254" y="1206"/>
                  <a:ext cx="540" cy="540"/>
                </a:xfrm>
                <a:custGeom>
                  <a:avLst/>
                  <a:gdLst>
                    <a:gd name="T0" fmla="*/ 763 w 1373"/>
                    <a:gd name="T1" fmla="*/ 0 h 1373"/>
                    <a:gd name="T2" fmla="*/ 1373 w 1373"/>
                    <a:gd name="T3" fmla="*/ 611 h 1373"/>
                    <a:gd name="T4" fmla="*/ 324 w 1373"/>
                    <a:gd name="T5" fmla="*/ 1373 h 1373"/>
                    <a:gd name="T6" fmla="*/ 0 w 1373"/>
                    <a:gd name="T7" fmla="*/ 1050 h 1373"/>
                    <a:gd name="T8" fmla="*/ 763 w 1373"/>
                    <a:gd name="T9" fmla="*/ 0 h 1373"/>
                  </a:gdLst>
                  <a:ahLst/>
                  <a:cxnLst>
                    <a:cxn ang="0">
                      <a:pos x="T0" y="T1"/>
                    </a:cxn>
                    <a:cxn ang="0">
                      <a:pos x="T2" y="T3"/>
                    </a:cxn>
                    <a:cxn ang="0">
                      <a:pos x="T4" y="T5"/>
                    </a:cxn>
                    <a:cxn ang="0">
                      <a:pos x="T6" y="T7"/>
                    </a:cxn>
                    <a:cxn ang="0">
                      <a:pos x="T8" y="T9"/>
                    </a:cxn>
                  </a:cxnLst>
                  <a:rect l="0" t="0" r="r" b="b"/>
                  <a:pathLst>
                    <a:path w="1373" h="1373">
                      <a:moveTo>
                        <a:pt x="763" y="0"/>
                      </a:moveTo>
                      <a:cubicBezTo>
                        <a:pt x="997" y="170"/>
                        <a:pt x="1203" y="376"/>
                        <a:pt x="1373" y="611"/>
                      </a:cubicBezTo>
                      <a:lnTo>
                        <a:pt x="324" y="1373"/>
                      </a:lnTo>
                      <a:cubicBezTo>
                        <a:pt x="234" y="1249"/>
                        <a:pt x="125" y="1140"/>
                        <a:pt x="0" y="1050"/>
                      </a:cubicBezTo>
                      <a:lnTo>
                        <a:pt x="763" y="0"/>
                      </a:lnTo>
                      <a:close/>
                    </a:path>
                  </a:pathLst>
                </a:custGeom>
                <a:solidFill>
                  <a:schemeClr val="tx2">
                    <a:lumMod val="40000"/>
                    <a:lumOff val="60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46" name="Freeform 8">
                  <a:extLst>
                    <a:ext uri="{FF2B5EF4-FFF2-40B4-BE49-F238E27FC236}">
                      <a16:creationId xmlns:a16="http://schemas.microsoft.com/office/drawing/2014/main" id="{41A5A86B-59FC-458D-B9C0-855CE1B648D4}"/>
                    </a:ext>
                  </a:extLst>
                </p:cNvPr>
                <p:cNvSpPr>
                  <a:spLocks/>
                </p:cNvSpPr>
                <p:nvPr/>
              </p:nvSpPr>
              <p:spPr bwMode="auto">
                <a:xfrm>
                  <a:off x="4402" y="1474"/>
                  <a:ext cx="566" cy="460"/>
                </a:xfrm>
                <a:custGeom>
                  <a:avLst/>
                  <a:gdLst>
                    <a:gd name="T0" fmla="*/ 1049 w 1441"/>
                    <a:gd name="T1" fmla="*/ 0 h 1170"/>
                    <a:gd name="T2" fmla="*/ 1441 w 1441"/>
                    <a:gd name="T3" fmla="*/ 769 h 1170"/>
                    <a:gd name="T4" fmla="*/ 207 w 1441"/>
                    <a:gd name="T5" fmla="*/ 1170 h 1170"/>
                    <a:gd name="T6" fmla="*/ 0 w 1441"/>
                    <a:gd name="T7" fmla="*/ 762 h 1170"/>
                    <a:gd name="T8" fmla="*/ 1049 w 1441"/>
                    <a:gd name="T9" fmla="*/ 0 h 1170"/>
                  </a:gdLst>
                  <a:ahLst/>
                  <a:cxnLst>
                    <a:cxn ang="0">
                      <a:pos x="T0" y="T1"/>
                    </a:cxn>
                    <a:cxn ang="0">
                      <a:pos x="T2" y="T3"/>
                    </a:cxn>
                    <a:cxn ang="0">
                      <a:pos x="T4" y="T5"/>
                    </a:cxn>
                    <a:cxn ang="0">
                      <a:pos x="T6" y="T7"/>
                    </a:cxn>
                    <a:cxn ang="0">
                      <a:pos x="T8" y="T9"/>
                    </a:cxn>
                  </a:cxnLst>
                  <a:rect l="0" t="0" r="r" b="b"/>
                  <a:pathLst>
                    <a:path w="1441" h="1170">
                      <a:moveTo>
                        <a:pt x="1049" y="0"/>
                      </a:moveTo>
                      <a:cubicBezTo>
                        <a:pt x="1219" y="234"/>
                        <a:pt x="1352" y="493"/>
                        <a:pt x="1441" y="769"/>
                      </a:cubicBezTo>
                      <a:lnTo>
                        <a:pt x="207" y="1170"/>
                      </a:lnTo>
                      <a:cubicBezTo>
                        <a:pt x="160" y="1024"/>
                        <a:pt x="90" y="886"/>
                        <a:pt x="0" y="762"/>
                      </a:cubicBezTo>
                      <a:lnTo>
                        <a:pt x="1049" y="0"/>
                      </a:lnTo>
                      <a:close/>
                    </a:path>
                  </a:pathLst>
                </a:custGeom>
                <a:solidFill>
                  <a:schemeClr val="tx2">
                    <a:lumMod val="40000"/>
                    <a:lumOff val="60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47" name="Freeform 9">
                  <a:extLst>
                    <a:ext uri="{FF2B5EF4-FFF2-40B4-BE49-F238E27FC236}">
                      <a16:creationId xmlns:a16="http://schemas.microsoft.com/office/drawing/2014/main" id="{3A6C71A2-7CFD-40B0-875A-E14CDC5B1E16}"/>
                    </a:ext>
                  </a:extLst>
                </p:cNvPr>
                <p:cNvSpPr>
                  <a:spLocks/>
                </p:cNvSpPr>
                <p:nvPr/>
              </p:nvSpPr>
              <p:spPr bwMode="auto">
                <a:xfrm>
                  <a:off x="4494" y="1809"/>
                  <a:ext cx="537" cy="336"/>
                </a:xfrm>
                <a:custGeom>
                  <a:avLst/>
                  <a:gdLst>
                    <a:gd name="T0" fmla="*/ 1234 w 1369"/>
                    <a:gd name="T1" fmla="*/ 0 h 853"/>
                    <a:gd name="T2" fmla="*/ 1369 w 1369"/>
                    <a:gd name="T3" fmla="*/ 853 h 853"/>
                    <a:gd name="T4" fmla="*/ 72 w 1369"/>
                    <a:gd name="T5" fmla="*/ 853 h 853"/>
                    <a:gd name="T6" fmla="*/ 0 w 1369"/>
                    <a:gd name="T7" fmla="*/ 401 h 853"/>
                    <a:gd name="T8" fmla="*/ 1234 w 1369"/>
                    <a:gd name="T9" fmla="*/ 0 h 853"/>
                  </a:gdLst>
                  <a:ahLst/>
                  <a:cxnLst>
                    <a:cxn ang="0">
                      <a:pos x="T0" y="T1"/>
                    </a:cxn>
                    <a:cxn ang="0">
                      <a:pos x="T2" y="T3"/>
                    </a:cxn>
                    <a:cxn ang="0">
                      <a:pos x="T4" y="T5"/>
                    </a:cxn>
                    <a:cxn ang="0">
                      <a:pos x="T6" y="T7"/>
                    </a:cxn>
                    <a:cxn ang="0">
                      <a:pos x="T8" y="T9"/>
                    </a:cxn>
                  </a:cxnLst>
                  <a:rect l="0" t="0" r="r" b="b"/>
                  <a:pathLst>
                    <a:path w="1369" h="853">
                      <a:moveTo>
                        <a:pt x="1234" y="0"/>
                      </a:moveTo>
                      <a:cubicBezTo>
                        <a:pt x="1323" y="275"/>
                        <a:pt x="1369" y="563"/>
                        <a:pt x="1369" y="853"/>
                      </a:cubicBezTo>
                      <a:lnTo>
                        <a:pt x="72" y="853"/>
                      </a:lnTo>
                      <a:cubicBezTo>
                        <a:pt x="72" y="699"/>
                        <a:pt x="48" y="547"/>
                        <a:pt x="0" y="401"/>
                      </a:cubicBezTo>
                      <a:lnTo>
                        <a:pt x="1234" y="0"/>
                      </a:lnTo>
                      <a:close/>
                    </a:path>
                  </a:pathLst>
                </a:custGeom>
                <a:solidFill>
                  <a:schemeClr val="tx2">
                    <a:lumMod val="40000"/>
                    <a:lumOff val="60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48" name="Freeform 10">
                  <a:extLst>
                    <a:ext uri="{FF2B5EF4-FFF2-40B4-BE49-F238E27FC236}">
                      <a16:creationId xmlns:a16="http://schemas.microsoft.com/office/drawing/2014/main" id="{37107481-FF06-451C-8BC6-4100538AF333}"/>
                    </a:ext>
                  </a:extLst>
                </p:cNvPr>
                <p:cNvSpPr>
                  <a:spLocks/>
                </p:cNvSpPr>
                <p:nvPr/>
              </p:nvSpPr>
              <p:spPr bwMode="auto">
                <a:xfrm>
                  <a:off x="4494" y="2179"/>
                  <a:ext cx="537" cy="335"/>
                </a:xfrm>
                <a:custGeom>
                  <a:avLst/>
                  <a:gdLst>
                    <a:gd name="T0" fmla="*/ 1369 w 1369"/>
                    <a:gd name="T1" fmla="*/ 0 h 853"/>
                    <a:gd name="T2" fmla="*/ 1234 w 1369"/>
                    <a:gd name="T3" fmla="*/ 853 h 853"/>
                    <a:gd name="T4" fmla="*/ 0 w 1369"/>
                    <a:gd name="T5" fmla="*/ 452 h 853"/>
                    <a:gd name="T6" fmla="*/ 72 w 1369"/>
                    <a:gd name="T7" fmla="*/ 0 h 853"/>
                    <a:gd name="T8" fmla="*/ 1369 w 1369"/>
                    <a:gd name="T9" fmla="*/ 0 h 853"/>
                  </a:gdLst>
                  <a:ahLst/>
                  <a:cxnLst>
                    <a:cxn ang="0">
                      <a:pos x="T0" y="T1"/>
                    </a:cxn>
                    <a:cxn ang="0">
                      <a:pos x="T2" y="T3"/>
                    </a:cxn>
                    <a:cxn ang="0">
                      <a:pos x="T4" y="T5"/>
                    </a:cxn>
                    <a:cxn ang="0">
                      <a:pos x="T6" y="T7"/>
                    </a:cxn>
                    <a:cxn ang="0">
                      <a:pos x="T8" y="T9"/>
                    </a:cxn>
                  </a:cxnLst>
                  <a:rect l="0" t="0" r="r" b="b"/>
                  <a:pathLst>
                    <a:path w="1369" h="853">
                      <a:moveTo>
                        <a:pt x="1369" y="0"/>
                      </a:moveTo>
                      <a:cubicBezTo>
                        <a:pt x="1369" y="290"/>
                        <a:pt x="1323" y="578"/>
                        <a:pt x="1234" y="853"/>
                      </a:cubicBezTo>
                      <a:lnTo>
                        <a:pt x="0" y="452"/>
                      </a:lnTo>
                      <a:cubicBezTo>
                        <a:pt x="48" y="306"/>
                        <a:pt x="72" y="154"/>
                        <a:pt x="72" y="0"/>
                      </a:cubicBezTo>
                      <a:lnTo>
                        <a:pt x="1369" y="0"/>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49" name="Freeform 11">
                  <a:extLst>
                    <a:ext uri="{FF2B5EF4-FFF2-40B4-BE49-F238E27FC236}">
                      <a16:creationId xmlns:a16="http://schemas.microsoft.com/office/drawing/2014/main" id="{834700FB-30C6-49E2-B4DB-55032F7F1B22}"/>
                    </a:ext>
                  </a:extLst>
                </p:cNvPr>
                <p:cNvSpPr>
                  <a:spLocks/>
                </p:cNvSpPr>
                <p:nvPr/>
              </p:nvSpPr>
              <p:spPr bwMode="auto">
                <a:xfrm>
                  <a:off x="4402" y="2389"/>
                  <a:ext cx="566" cy="460"/>
                </a:xfrm>
                <a:custGeom>
                  <a:avLst/>
                  <a:gdLst>
                    <a:gd name="T0" fmla="*/ 1441 w 1441"/>
                    <a:gd name="T1" fmla="*/ 401 h 1170"/>
                    <a:gd name="T2" fmla="*/ 1049 w 1441"/>
                    <a:gd name="T3" fmla="*/ 1170 h 1170"/>
                    <a:gd name="T4" fmla="*/ 0 w 1441"/>
                    <a:gd name="T5" fmla="*/ 408 h 1170"/>
                    <a:gd name="T6" fmla="*/ 207 w 1441"/>
                    <a:gd name="T7" fmla="*/ 0 h 1170"/>
                    <a:gd name="T8" fmla="*/ 1441 w 1441"/>
                    <a:gd name="T9" fmla="*/ 401 h 1170"/>
                  </a:gdLst>
                  <a:ahLst/>
                  <a:cxnLst>
                    <a:cxn ang="0">
                      <a:pos x="T0" y="T1"/>
                    </a:cxn>
                    <a:cxn ang="0">
                      <a:pos x="T2" y="T3"/>
                    </a:cxn>
                    <a:cxn ang="0">
                      <a:pos x="T4" y="T5"/>
                    </a:cxn>
                    <a:cxn ang="0">
                      <a:pos x="T6" y="T7"/>
                    </a:cxn>
                    <a:cxn ang="0">
                      <a:pos x="T8" y="T9"/>
                    </a:cxn>
                  </a:cxnLst>
                  <a:rect l="0" t="0" r="r" b="b"/>
                  <a:pathLst>
                    <a:path w="1441" h="1170">
                      <a:moveTo>
                        <a:pt x="1441" y="401"/>
                      </a:moveTo>
                      <a:cubicBezTo>
                        <a:pt x="1352" y="676"/>
                        <a:pt x="1219" y="936"/>
                        <a:pt x="1049" y="1170"/>
                      </a:cubicBezTo>
                      <a:lnTo>
                        <a:pt x="0" y="408"/>
                      </a:lnTo>
                      <a:cubicBezTo>
                        <a:pt x="90" y="284"/>
                        <a:pt x="160" y="146"/>
                        <a:pt x="207" y="0"/>
                      </a:cubicBezTo>
                      <a:lnTo>
                        <a:pt x="1441" y="401"/>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50" name="Freeform 12">
                  <a:extLst>
                    <a:ext uri="{FF2B5EF4-FFF2-40B4-BE49-F238E27FC236}">
                      <a16:creationId xmlns:a16="http://schemas.microsoft.com/office/drawing/2014/main" id="{C04DD6A1-0430-4133-89F0-454FCC525B55}"/>
                    </a:ext>
                  </a:extLst>
                </p:cNvPr>
                <p:cNvSpPr>
                  <a:spLocks/>
                </p:cNvSpPr>
                <p:nvPr/>
              </p:nvSpPr>
              <p:spPr bwMode="auto">
                <a:xfrm>
                  <a:off x="4254" y="2577"/>
                  <a:ext cx="540" cy="540"/>
                </a:xfrm>
                <a:custGeom>
                  <a:avLst/>
                  <a:gdLst>
                    <a:gd name="T0" fmla="*/ 1373 w 1373"/>
                    <a:gd name="T1" fmla="*/ 762 h 1373"/>
                    <a:gd name="T2" fmla="*/ 763 w 1373"/>
                    <a:gd name="T3" fmla="*/ 1373 h 1373"/>
                    <a:gd name="T4" fmla="*/ 0 w 1373"/>
                    <a:gd name="T5" fmla="*/ 323 h 1373"/>
                    <a:gd name="T6" fmla="*/ 324 w 1373"/>
                    <a:gd name="T7" fmla="*/ 0 h 1373"/>
                    <a:gd name="T8" fmla="*/ 1373 w 1373"/>
                    <a:gd name="T9" fmla="*/ 762 h 1373"/>
                  </a:gdLst>
                  <a:ahLst/>
                  <a:cxnLst>
                    <a:cxn ang="0">
                      <a:pos x="T0" y="T1"/>
                    </a:cxn>
                    <a:cxn ang="0">
                      <a:pos x="T2" y="T3"/>
                    </a:cxn>
                    <a:cxn ang="0">
                      <a:pos x="T4" y="T5"/>
                    </a:cxn>
                    <a:cxn ang="0">
                      <a:pos x="T6" y="T7"/>
                    </a:cxn>
                    <a:cxn ang="0">
                      <a:pos x="T8" y="T9"/>
                    </a:cxn>
                  </a:cxnLst>
                  <a:rect l="0" t="0" r="r" b="b"/>
                  <a:pathLst>
                    <a:path w="1373" h="1373">
                      <a:moveTo>
                        <a:pt x="1373" y="762"/>
                      </a:moveTo>
                      <a:cubicBezTo>
                        <a:pt x="1203" y="997"/>
                        <a:pt x="997" y="1203"/>
                        <a:pt x="763" y="1373"/>
                      </a:cubicBezTo>
                      <a:lnTo>
                        <a:pt x="0" y="323"/>
                      </a:lnTo>
                      <a:cubicBezTo>
                        <a:pt x="125" y="233"/>
                        <a:pt x="234" y="124"/>
                        <a:pt x="324" y="0"/>
                      </a:cubicBezTo>
                      <a:lnTo>
                        <a:pt x="1373" y="762"/>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51" name="Freeform 13">
                  <a:extLst>
                    <a:ext uri="{FF2B5EF4-FFF2-40B4-BE49-F238E27FC236}">
                      <a16:creationId xmlns:a16="http://schemas.microsoft.com/office/drawing/2014/main" id="{1642E40A-1C47-4A31-B7CA-6AF8B92014CC}"/>
                    </a:ext>
                  </a:extLst>
                </p:cNvPr>
                <p:cNvSpPr>
                  <a:spLocks/>
                </p:cNvSpPr>
                <p:nvPr/>
              </p:nvSpPr>
              <p:spPr bwMode="auto">
                <a:xfrm>
                  <a:off x="4067" y="2724"/>
                  <a:ext cx="460" cy="568"/>
                </a:xfrm>
                <a:custGeom>
                  <a:avLst/>
                  <a:gdLst>
                    <a:gd name="T0" fmla="*/ 1170 w 1170"/>
                    <a:gd name="T1" fmla="*/ 1050 h 1442"/>
                    <a:gd name="T2" fmla="*/ 401 w 1170"/>
                    <a:gd name="T3" fmla="*/ 1442 h 1442"/>
                    <a:gd name="T4" fmla="*/ 0 w 1170"/>
                    <a:gd name="T5" fmla="*/ 208 h 1442"/>
                    <a:gd name="T6" fmla="*/ 407 w 1170"/>
                    <a:gd name="T7" fmla="*/ 0 h 1442"/>
                    <a:gd name="T8" fmla="*/ 1170 w 1170"/>
                    <a:gd name="T9" fmla="*/ 1050 h 1442"/>
                  </a:gdLst>
                  <a:ahLst/>
                  <a:cxnLst>
                    <a:cxn ang="0">
                      <a:pos x="T0" y="T1"/>
                    </a:cxn>
                    <a:cxn ang="0">
                      <a:pos x="T2" y="T3"/>
                    </a:cxn>
                    <a:cxn ang="0">
                      <a:pos x="T4" y="T5"/>
                    </a:cxn>
                    <a:cxn ang="0">
                      <a:pos x="T6" y="T7"/>
                    </a:cxn>
                    <a:cxn ang="0">
                      <a:pos x="T8" y="T9"/>
                    </a:cxn>
                  </a:cxnLst>
                  <a:rect l="0" t="0" r="r" b="b"/>
                  <a:pathLst>
                    <a:path w="1170" h="1442">
                      <a:moveTo>
                        <a:pt x="1170" y="1050"/>
                      </a:moveTo>
                      <a:cubicBezTo>
                        <a:pt x="936" y="1220"/>
                        <a:pt x="676" y="1352"/>
                        <a:pt x="401" y="1442"/>
                      </a:cubicBezTo>
                      <a:lnTo>
                        <a:pt x="0" y="208"/>
                      </a:lnTo>
                      <a:cubicBezTo>
                        <a:pt x="146" y="160"/>
                        <a:pt x="283" y="90"/>
                        <a:pt x="407" y="0"/>
                      </a:cubicBezTo>
                      <a:lnTo>
                        <a:pt x="1170" y="1050"/>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52" name="Freeform 14">
                  <a:extLst>
                    <a:ext uri="{FF2B5EF4-FFF2-40B4-BE49-F238E27FC236}">
                      <a16:creationId xmlns:a16="http://schemas.microsoft.com/office/drawing/2014/main" id="{C9FB0EFB-3B20-49AB-AF90-02164772DABC}"/>
                    </a:ext>
                  </a:extLst>
                </p:cNvPr>
                <p:cNvSpPr>
                  <a:spLocks/>
                </p:cNvSpPr>
                <p:nvPr/>
              </p:nvSpPr>
              <p:spPr bwMode="auto">
                <a:xfrm>
                  <a:off x="3857" y="2817"/>
                  <a:ext cx="335" cy="538"/>
                </a:xfrm>
                <a:custGeom>
                  <a:avLst/>
                  <a:gdLst>
                    <a:gd name="T0" fmla="*/ 852 w 852"/>
                    <a:gd name="T1" fmla="*/ 1233 h 1368"/>
                    <a:gd name="T2" fmla="*/ 0 w 852"/>
                    <a:gd name="T3" fmla="*/ 1368 h 1368"/>
                    <a:gd name="T4" fmla="*/ 0 w 852"/>
                    <a:gd name="T5" fmla="*/ 71 h 1368"/>
                    <a:gd name="T6" fmla="*/ 452 w 852"/>
                    <a:gd name="T7" fmla="*/ 0 h 1368"/>
                    <a:gd name="T8" fmla="*/ 852 w 852"/>
                    <a:gd name="T9" fmla="*/ 1233 h 1368"/>
                  </a:gdLst>
                  <a:ahLst/>
                  <a:cxnLst>
                    <a:cxn ang="0">
                      <a:pos x="T0" y="T1"/>
                    </a:cxn>
                    <a:cxn ang="0">
                      <a:pos x="T2" y="T3"/>
                    </a:cxn>
                    <a:cxn ang="0">
                      <a:pos x="T4" y="T5"/>
                    </a:cxn>
                    <a:cxn ang="0">
                      <a:pos x="T6" y="T7"/>
                    </a:cxn>
                    <a:cxn ang="0">
                      <a:pos x="T8" y="T9"/>
                    </a:cxn>
                  </a:cxnLst>
                  <a:rect l="0" t="0" r="r" b="b"/>
                  <a:pathLst>
                    <a:path w="852" h="1368">
                      <a:moveTo>
                        <a:pt x="852" y="1233"/>
                      </a:moveTo>
                      <a:cubicBezTo>
                        <a:pt x="577" y="1323"/>
                        <a:pt x="289" y="1368"/>
                        <a:pt x="0" y="1368"/>
                      </a:cubicBezTo>
                      <a:lnTo>
                        <a:pt x="0" y="71"/>
                      </a:lnTo>
                      <a:cubicBezTo>
                        <a:pt x="153" y="71"/>
                        <a:pt x="306" y="47"/>
                        <a:pt x="452" y="0"/>
                      </a:cubicBezTo>
                      <a:lnTo>
                        <a:pt x="852" y="1233"/>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53" name="Freeform 15">
                  <a:extLst>
                    <a:ext uri="{FF2B5EF4-FFF2-40B4-BE49-F238E27FC236}">
                      <a16:creationId xmlns:a16="http://schemas.microsoft.com/office/drawing/2014/main" id="{3A48E2E7-9619-41D7-B24A-214C2B236BEF}"/>
                    </a:ext>
                  </a:extLst>
                </p:cNvPr>
                <p:cNvSpPr>
                  <a:spLocks/>
                </p:cNvSpPr>
                <p:nvPr/>
              </p:nvSpPr>
              <p:spPr bwMode="auto">
                <a:xfrm>
                  <a:off x="3488" y="2817"/>
                  <a:ext cx="335" cy="538"/>
                </a:xfrm>
                <a:custGeom>
                  <a:avLst/>
                  <a:gdLst>
                    <a:gd name="T0" fmla="*/ 852 w 852"/>
                    <a:gd name="T1" fmla="*/ 1368 h 1368"/>
                    <a:gd name="T2" fmla="*/ 0 w 852"/>
                    <a:gd name="T3" fmla="*/ 1233 h 1368"/>
                    <a:gd name="T4" fmla="*/ 400 w 852"/>
                    <a:gd name="T5" fmla="*/ 0 h 1368"/>
                    <a:gd name="T6" fmla="*/ 852 w 852"/>
                    <a:gd name="T7" fmla="*/ 71 h 1368"/>
                    <a:gd name="T8" fmla="*/ 852 w 852"/>
                    <a:gd name="T9" fmla="*/ 1368 h 1368"/>
                  </a:gdLst>
                  <a:ahLst/>
                  <a:cxnLst>
                    <a:cxn ang="0">
                      <a:pos x="T0" y="T1"/>
                    </a:cxn>
                    <a:cxn ang="0">
                      <a:pos x="T2" y="T3"/>
                    </a:cxn>
                    <a:cxn ang="0">
                      <a:pos x="T4" y="T5"/>
                    </a:cxn>
                    <a:cxn ang="0">
                      <a:pos x="T6" y="T7"/>
                    </a:cxn>
                    <a:cxn ang="0">
                      <a:pos x="T8" y="T9"/>
                    </a:cxn>
                  </a:cxnLst>
                  <a:rect l="0" t="0" r="r" b="b"/>
                  <a:pathLst>
                    <a:path w="852" h="1368">
                      <a:moveTo>
                        <a:pt x="852" y="1368"/>
                      </a:moveTo>
                      <a:cubicBezTo>
                        <a:pt x="563" y="1368"/>
                        <a:pt x="275" y="1323"/>
                        <a:pt x="0" y="1233"/>
                      </a:cubicBezTo>
                      <a:lnTo>
                        <a:pt x="400" y="0"/>
                      </a:lnTo>
                      <a:cubicBezTo>
                        <a:pt x="546" y="47"/>
                        <a:pt x="699" y="71"/>
                        <a:pt x="852" y="71"/>
                      </a:cubicBezTo>
                      <a:lnTo>
                        <a:pt x="852" y="1368"/>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54" name="Freeform 16">
                  <a:extLst>
                    <a:ext uri="{FF2B5EF4-FFF2-40B4-BE49-F238E27FC236}">
                      <a16:creationId xmlns:a16="http://schemas.microsoft.com/office/drawing/2014/main" id="{D0430FD0-2A2D-4DD4-A3EF-CAC383F66E7B}"/>
                    </a:ext>
                  </a:extLst>
                </p:cNvPr>
                <p:cNvSpPr>
                  <a:spLocks/>
                </p:cNvSpPr>
                <p:nvPr/>
              </p:nvSpPr>
              <p:spPr bwMode="auto">
                <a:xfrm>
                  <a:off x="3154" y="2724"/>
                  <a:ext cx="459" cy="568"/>
                </a:xfrm>
                <a:custGeom>
                  <a:avLst/>
                  <a:gdLst>
                    <a:gd name="T0" fmla="*/ 769 w 1170"/>
                    <a:gd name="T1" fmla="*/ 1442 h 1442"/>
                    <a:gd name="T2" fmla="*/ 0 w 1170"/>
                    <a:gd name="T3" fmla="*/ 1050 h 1442"/>
                    <a:gd name="T4" fmla="*/ 762 w 1170"/>
                    <a:gd name="T5" fmla="*/ 0 h 1442"/>
                    <a:gd name="T6" fmla="*/ 1170 w 1170"/>
                    <a:gd name="T7" fmla="*/ 208 h 1442"/>
                    <a:gd name="T8" fmla="*/ 769 w 1170"/>
                    <a:gd name="T9" fmla="*/ 1442 h 1442"/>
                  </a:gdLst>
                  <a:ahLst/>
                  <a:cxnLst>
                    <a:cxn ang="0">
                      <a:pos x="T0" y="T1"/>
                    </a:cxn>
                    <a:cxn ang="0">
                      <a:pos x="T2" y="T3"/>
                    </a:cxn>
                    <a:cxn ang="0">
                      <a:pos x="T4" y="T5"/>
                    </a:cxn>
                    <a:cxn ang="0">
                      <a:pos x="T6" y="T7"/>
                    </a:cxn>
                    <a:cxn ang="0">
                      <a:pos x="T8" y="T9"/>
                    </a:cxn>
                  </a:cxnLst>
                  <a:rect l="0" t="0" r="r" b="b"/>
                  <a:pathLst>
                    <a:path w="1170" h="1442">
                      <a:moveTo>
                        <a:pt x="769" y="1442"/>
                      </a:moveTo>
                      <a:cubicBezTo>
                        <a:pt x="494" y="1352"/>
                        <a:pt x="234" y="1220"/>
                        <a:pt x="0" y="1050"/>
                      </a:cubicBezTo>
                      <a:lnTo>
                        <a:pt x="762" y="0"/>
                      </a:lnTo>
                      <a:cubicBezTo>
                        <a:pt x="887" y="90"/>
                        <a:pt x="1024" y="161"/>
                        <a:pt x="1170" y="208"/>
                      </a:cubicBezTo>
                      <a:lnTo>
                        <a:pt x="769" y="1442"/>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55" name="Freeform 17">
                  <a:extLst>
                    <a:ext uri="{FF2B5EF4-FFF2-40B4-BE49-F238E27FC236}">
                      <a16:creationId xmlns:a16="http://schemas.microsoft.com/office/drawing/2014/main" id="{6A84D31E-DEFF-4E4F-A155-9F83763D8F00}"/>
                    </a:ext>
                  </a:extLst>
                </p:cNvPr>
                <p:cNvSpPr>
                  <a:spLocks/>
                </p:cNvSpPr>
                <p:nvPr/>
              </p:nvSpPr>
              <p:spPr bwMode="auto">
                <a:xfrm>
                  <a:off x="2887" y="2577"/>
                  <a:ext cx="539" cy="540"/>
                </a:xfrm>
                <a:custGeom>
                  <a:avLst/>
                  <a:gdLst>
                    <a:gd name="T0" fmla="*/ 610 w 1373"/>
                    <a:gd name="T1" fmla="*/ 1373 h 1373"/>
                    <a:gd name="T2" fmla="*/ 0 w 1373"/>
                    <a:gd name="T3" fmla="*/ 762 h 1373"/>
                    <a:gd name="T4" fmla="*/ 1049 w 1373"/>
                    <a:gd name="T5" fmla="*/ 0 h 1373"/>
                    <a:gd name="T6" fmla="*/ 1373 w 1373"/>
                    <a:gd name="T7" fmla="*/ 323 h 1373"/>
                    <a:gd name="T8" fmla="*/ 610 w 1373"/>
                    <a:gd name="T9" fmla="*/ 1373 h 1373"/>
                  </a:gdLst>
                  <a:ahLst/>
                  <a:cxnLst>
                    <a:cxn ang="0">
                      <a:pos x="T0" y="T1"/>
                    </a:cxn>
                    <a:cxn ang="0">
                      <a:pos x="T2" y="T3"/>
                    </a:cxn>
                    <a:cxn ang="0">
                      <a:pos x="T4" y="T5"/>
                    </a:cxn>
                    <a:cxn ang="0">
                      <a:pos x="T6" y="T7"/>
                    </a:cxn>
                    <a:cxn ang="0">
                      <a:pos x="T8" y="T9"/>
                    </a:cxn>
                  </a:cxnLst>
                  <a:rect l="0" t="0" r="r" b="b"/>
                  <a:pathLst>
                    <a:path w="1373" h="1373">
                      <a:moveTo>
                        <a:pt x="610" y="1373"/>
                      </a:moveTo>
                      <a:cubicBezTo>
                        <a:pt x="376" y="1203"/>
                        <a:pt x="170" y="997"/>
                        <a:pt x="0" y="762"/>
                      </a:cubicBezTo>
                      <a:lnTo>
                        <a:pt x="1049" y="0"/>
                      </a:lnTo>
                      <a:cubicBezTo>
                        <a:pt x="1139" y="124"/>
                        <a:pt x="1248" y="233"/>
                        <a:pt x="1373" y="323"/>
                      </a:cubicBezTo>
                      <a:lnTo>
                        <a:pt x="610" y="1373"/>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56" name="Freeform 18">
                  <a:extLst>
                    <a:ext uri="{FF2B5EF4-FFF2-40B4-BE49-F238E27FC236}">
                      <a16:creationId xmlns:a16="http://schemas.microsoft.com/office/drawing/2014/main" id="{3BA70013-BE22-47C9-9199-4322D7D8A54C}"/>
                    </a:ext>
                  </a:extLst>
                </p:cNvPr>
                <p:cNvSpPr>
                  <a:spLocks/>
                </p:cNvSpPr>
                <p:nvPr/>
              </p:nvSpPr>
              <p:spPr bwMode="auto">
                <a:xfrm>
                  <a:off x="2713" y="2389"/>
                  <a:ext cx="566" cy="460"/>
                </a:xfrm>
                <a:custGeom>
                  <a:avLst/>
                  <a:gdLst>
                    <a:gd name="T0" fmla="*/ 392 w 1441"/>
                    <a:gd name="T1" fmla="*/ 1170 h 1170"/>
                    <a:gd name="T2" fmla="*/ 0 w 1441"/>
                    <a:gd name="T3" fmla="*/ 401 h 1170"/>
                    <a:gd name="T4" fmla="*/ 1234 w 1441"/>
                    <a:gd name="T5" fmla="*/ 0 h 1170"/>
                    <a:gd name="T6" fmla="*/ 1441 w 1441"/>
                    <a:gd name="T7" fmla="*/ 408 h 1170"/>
                    <a:gd name="T8" fmla="*/ 392 w 1441"/>
                    <a:gd name="T9" fmla="*/ 1170 h 1170"/>
                  </a:gdLst>
                  <a:ahLst/>
                  <a:cxnLst>
                    <a:cxn ang="0">
                      <a:pos x="T0" y="T1"/>
                    </a:cxn>
                    <a:cxn ang="0">
                      <a:pos x="T2" y="T3"/>
                    </a:cxn>
                    <a:cxn ang="0">
                      <a:pos x="T4" y="T5"/>
                    </a:cxn>
                    <a:cxn ang="0">
                      <a:pos x="T6" y="T7"/>
                    </a:cxn>
                    <a:cxn ang="0">
                      <a:pos x="T8" y="T9"/>
                    </a:cxn>
                  </a:cxnLst>
                  <a:rect l="0" t="0" r="r" b="b"/>
                  <a:pathLst>
                    <a:path w="1441" h="1170">
                      <a:moveTo>
                        <a:pt x="392" y="1170"/>
                      </a:moveTo>
                      <a:cubicBezTo>
                        <a:pt x="222" y="936"/>
                        <a:pt x="89" y="676"/>
                        <a:pt x="0" y="401"/>
                      </a:cubicBezTo>
                      <a:lnTo>
                        <a:pt x="1234" y="0"/>
                      </a:lnTo>
                      <a:cubicBezTo>
                        <a:pt x="1281" y="146"/>
                        <a:pt x="1351" y="284"/>
                        <a:pt x="1441" y="408"/>
                      </a:cubicBezTo>
                      <a:lnTo>
                        <a:pt x="392" y="117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57" name="Freeform 19">
                  <a:extLst>
                    <a:ext uri="{FF2B5EF4-FFF2-40B4-BE49-F238E27FC236}">
                      <a16:creationId xmlns:a16="http://schemas.microsoft.com/office/drawing/2014/main" id="{D6AFDA25-E4DE-4E89-A19C-A4913AD34957}"/>
                    </a:ext>
                  </a:extLst>
                </p:cNvPr>
                <p:cNvSpPr>
                  <a:spLocks/>
                </p:cNvSpPr>
                <p:nvPr/>
              </p:nvSpPr>
              <p:spPr bwMode="auto">
                <a:xfrm>
                  <a:off x="2649" y="2179"/>
                  <a:ext cx="538" cy="335"/>
                </a:xfrm>
                <a:custGeom>
                  <a:avLst/>
                  <a:gdLst>
                    <a:gd name="T0" fmla="*/ 135 w 1369"/>
                    <a:gd name="T1" fmla="*/ 853 h 853"/>
                    <a:gd name="T2" fmla="*/ 0 w 1369"/>
                    <a:gd name="T3" fmla="*/ 0 h 853"/>
                    <a:gd name="T4" fmla="*/ 1297 w 1369"/>
                    <a:gd name="T5" fmla="*/ 0 h 853"/>
                    <a:gd name="T6" fmla="*/ 1369 w 1369"/>
                    <a:gd name="T7" fmla="*/ 452 h 853"/>
                    <a:gd name="T8" fmla="*/ 135 w 1369"/>
                    <a:gd name="T9" fmla="*/ 853 h 853"/>
                  </a:gdLst>
                  <a:ahLst/>
                  <a:cxnLst>
                    <a:cxn ang="0">
                      <a:pos x="T0" y="T1"/>
                    </a:cxn>
                    <a:cxn ang="0">
                      <a:pos x="T2" y="T3"/>
                    </a:cxn>
                    <a:cxn ang="0">
                      <a:pos x="T4" y="T5"/>
                    </a:cxn>
                    <a:cxn ang="0">
                      <a:pos x="T6" y="T7"/>
                    </a:cxn>
                    <a:cxn ang="0">
                      <a:pos x="T8" y="T9"/>
                    </a:cxn>
                  </a:cxnLst>
                  <a:rect l="0" t="0" r="r" b="b"/>
                  <a:pathLst>
                    <a:path w="1369" h="853">
                      <a:moveTo>
                        <a:pt x="135" y="853"/>
                      </a:moveTo>
                      <a:cubicBezTo>
                        <a:pt x="46" y="578"/>
                        <a:pt x="0" y="290"/>
                        <a:pt x="0" y="0"/>
                      </a:cubicBezTo>
                      <a:lnTo>
                        <a:pt x="1297" y="0"/>
                      </a:lnTo>
                      <a:cubicBezTo>
                        <a:pt x="1297" y="154"/>
                        <a:pt x="1321" y="306"/>
                        <a:pt x="1369" y="452"/>
                      </a:cubicBezTo>
                      <a:lnTo>
                        <a:pt x="135" y="853"/>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58" name="Freeform 20">
                  <a:extLst>
                    <a:ext uri="{FF2B5EF4-FFF2-40B4-BE49-F238E27FC236}">
                      <a16:creationId xmlns:a16="http://schemas.microsoft.com/office/drawing/2014/main" id="{737F41FB-6708-4CC9-8185-E9A27F6E6F49}"/>
                    </a:ext>
                  </a:extLst>
                </p:cNvPr>
                <p:cNvSpPr>
                  <a:spLocks/>
                </p:cNvSpPr>
                <p:nvPr/>
              </p:nvSpPr>
              <p:spPr bwMode="auto">
                <a:xfrm>
                  <a:off x="2649" y="1809"/>
                  <a:ext cx="538" cy="336"/>
                </a:xfrm>
                <a:custGeom>
                  <a:avLst/>
                  <a:gdLst>
                    <a:gd name="T0" fmla="*/ 0 w 1369"/>
                    <a:gd name="T1" fmla="*/ 853 h 853"/>
                    <a:gd name="T2" fmla="*/ 135 w 1369"/>
                    <a:gd name="T3" fmla="*/ 0 h 853"/>
                    <a:gd name="T4" fmla="*/ 1369 w 1369"/>
                    <a:gd name="T5" fmla="*/ 401 h 853"/>
                    <a:gd name="T6" fmla="*/ 1297 w 1369"/>
                    <a:gd name="T7" fmla="*/ 853 h 853"/>
                    <a:gd name="T8" fmla="*/ 0 w 1369"/>
                    <a:gd name="T9" fmla="*/ 853 h 853"/>
                  </a:gdLst>
                  <a:ahLst/>
                  <a:cxnLst>
                    <a:cxn ang="0">
                      <a:pos x="T0" y="T1"/>
                    </a:cxn>
                    <a:cxn ang="0">
                      <a:pos x="T2" y="T3"/>
                    </a:cxn>
                    <a:cxn ang="0">
                      <a:pos x="T4" y="T5"/>
                    </a:cxn>
                    <a:cxn ang="0">
                      <a:pos x="T6" y="T7"/>
                    </a:cxn>
                    <a:cxn ang="0">
                      <a:pos x="T8" y="T9"/>
                    </a:cxn>
                  </a:cxnLst>
                  <a:rect l="0" t="0" r="r" b="b"/>
                  <a:pathLst>
                    <a:path w="1369" h="853">
                      <a:moveTo>
                        <a:pt x="0" y="853"/>
                      </a:moveTo>
                      <a:cubicBezTo>
                        <a:pt x="0" y="563"/>
                        <a:pt x="46" y="275"/>
                        <a:pt x="135" y="0"/>
                      </a:cubicBezTo>
                      <a:lnTo>
                        <a:pt x="1369" y="401"/>
                      </a:lnTo>
                      <a:cubicBezTo>
                        <a:pt x="1321" y="547"/>
                        <a:pt x="1297" y="699"/>
                        <a:pt x="1297" y="853"/>
                      </a:cubicBezTo>
                      <a:lnTo>
                        <a:pt x="0" y="853"/>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59" name="Freeform 21">
                  <a:extLst>
                    <a:ext uri="{FF2B5EF4-FFF2-40B4-BE49-F238E27FC236}">
                      <a16:creationId xmlns:a16="http://schemas.microsoft.com/office/drawing/2014/main" id="{AFDB5A27-7F8F-49BC-B9BA-538A60AA1DF1}"/>
                    </a:ext>
                  </a:extLst>
                </p:cNvPr>
                <p:cNvSpPr>
                  <a:spLocks/>
                </p:cNvSpPr>
                <p:nvPr/>
              </p:nvSpPr>
              <p:spPr bwMode="auto">
                <a:xfrm>
                  <a:off x="2713" y="1474"/>
                  <a:ext cx="566" cy="460"/>
                </a:xfrm>
                <a:custGeom>
                  <a:avLst/>
                  <a:gdLst>
                    <a:gd name="T0" fmla="*/ 0 w 1441"/>
                    <a:gd name="T1" fmla="*/ 769 h 1170"/>
                    <a:gd name="T2" fmla="*/ 392 w 1441"/>
                    <a:gd name="T3" fmla="*/ 0 h 1170"/>
                    <a:gd name="T4" fmla="*/ 1441 w 1441"/>
                    <a:gd name="T5" fmla="*/ 762 h 1170"/>
                    <a:gd name="T6" fmla="*/ 1234 w 1441"/>
                    <a:gd name="T7" fmla="*/ 1170 h 1170"/>
                    <a:gd name="T8" fmla="*/ 0 w 1441"/>
                    <a:gd name="T9" fmla="*/ 769 h 1170"/>
                  </a:gdLst>
                  <a:ahLst/>
                  <a:cxnLst>
                    <a:cxn ang="0">
                      <a:pos x="T0" y="T1"/>
                    </a:cxn>
                    <a:cxn ang="0">
                      <a:pos x="T2" y="T3"/>
                    </a:cxn>
                    <a:cxn ang="0">
                      <a:pos x="T4" y="T5"/>
                    </a:cxn>
                    <a:cxn ang="0">
                      <a:pos x="T6" y="T7"/>
                    </a:cxn>
                    <a:cxn ang="0">
                      <a:pos x="T8" y="T9"/>
                    </a:cxn>
                  </a:cxnLst>
                  <a:rect l="0" t="0" r="r" b="b"/>
                  <a:pathLst>
                    <a:path w="1441" h="1170">
                      <a:moveTo>
                        <a:pt x="0" y="769"/>
                      </a:moveTo>
                      <a:cubicBezTo>
                        <a:pt x="89" y="493"/>
                        <a:pt x="222" y="234"/>
                        <a:pt x="392" y="0"/>
                      </a:cubicBezTo>
                      <a:lnTo>
                        <a:pt x="1441" y="762"/>
                      </a:lnTo>
                      <a:cubicBezTo>
                        <a:pt x="1351" y="886"/>
                        <a:pt x="1281" y="1024"/>
                        <a:pt x="1234" y="1170"/>
                      </a:cubicBezTo>
                      <a:lnTo>
                        <a:pt x="0" y="769"/>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60" name="Freeform 22">
                  <a:extLst>
                    <a:ext uri="{FF2B5EF4-FFF2-40B4-BE49-F238E27FC236}">
                      <a16:creationId xmlns:a16="http://schemas.microsoft.com/office/drawing/2014/main" id="{F0C185FC-D6F1-4972-A1A2-D2D846584052}"/>
                    </a:ext>
                  </a:extLst>
                </p:cNvPr>
                <p:cNvSpPr>
                  <a:spLocks/>
                </p:cNvSpPr>
                <p:nvPr/>
              </p:nvSpPr>
              <p:spPr bwMode="auto">
                <a:xfrm>
                  <a:off x="2887" y="1206"/>
                  <a:ext cx="539" cy="540"/>
                </a:xfrm>
                <a:custGeom>
                  <a:avLst/>
                  <a:gdLst>
                    <a:gd name="T0" fmla="*/ 0 w 1373"/>
                    <a:gd name="T1" fmla="*/ 611 h 1373"/>
                    <a:gd name="T2" fmla="*/ 610 w 1373"/>
                    <a:gd name="T3" fmla="*/ 0 h 1373"/>
                    <a:gd name="T4" fmla="*/ 1373 w 1373"/>
                    <a:gd name="T5" fmla="*/ 1050 h 1373"/>
                    <a:gd name="T6" fmla="*/ 1049 w 1373"/>
                    <a:gd name="T7" fmla="*/ 1373 h 1373"/>
                    <a:gd name="T8" fmla="*/ 0 w 1373"/>
                    <a:gd name="T9" fmla="*/ 611 h 1373"/>
                  </a:gdLst>
                  <a:ahLst/>
                  <a:cxnLst>
                    <a:cxn ang="0">
                      <a:pos x="T0" y="T1"/>
                    </a:cxn>
                    <a:cxn ang="0">
                      <a:pos x="T2" y="T3"/>
                    </a:cxn>
                    <a:cxn ang="0">
                      <a:pos x="T4" y="T5"/>
                    </a:cxn>
                    <a:cxn ang="0">
                      <a:pos x="T6" y="T7"/>
                    </a:cxn>
                    <a:cxn ang="0">
                      <a:pos x="T8" y="T9"/>
                    </a:cxn>
                  </a:cxnLst>
                  <a:rect l="0" t="0" r="r" b="b"/>
                  <a:pathLst>
                    <a:path w="1373" h="1373">
                      <a:moveTo>
                        <a:pt x="0" y="611"/>
                      </a:moveTo>
                      <a:cubicBezTo>
                        <a:pt x="170" y="376"/>
                        <a:pt x="376" y="170"/>
                        <a:pt x="610" y="0"/>
                      </a:cubicBezTo>
                      <a:lnTo>
                        <a:pt x="1373" y="1050"/>
                      </a:lnTo>
                      <a:cubicBezTo>
                        <a:pt x="1248" y="1140"/>
                        <a:pt x="1139" y="1249"/>
                        <a:pt x="1049" y="1373"/>
                      </a:cubicBezTo>
                      <a:lnTo>
                        <a:pt x="0" y="611"/>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61" name="Freeform 23">
                  <a:extLst>
                    <a:ext uri="{FF2B5EF4-FFF2-40B4-BE49-F238E27FC236}">
                      <a16:creationId xmlns:a16="http://schemas.microsoft.com/office/drawing/2014/main" id="{71C9C61B-FC2F-49FC-A0BF-1A79617D1B45}"/>
                    </a:ext>
                  </a:extLst>
                </p:cNvPr>
                <p:cNvSpPr>
                  <a:spLocks/>
                </p:cNvSpPr>
                <p:nvPr/>
              </p:nvSpPr>
              <p:spPr bwMode="auto">
                <a:xfrm>
                  <a:off x="3154" y="1031"/>
                  <a:ext cx="459" cy="568"/>
                </a:xfrm>
                <a:custGeom>
                  <a:avLst/>
                  <a:gdLst>
                    <a:gd name="T0" fmla="*/ 0 w 1170"/>
                    <a:gd name="T1" fmla="*/ 392 h 1442"/>
                    <a:gd name="T2" fmla="*/ 769 w 1170"/>
                    <a:gd name="T3" fmla="*/ 0 h 1442"/>
                    <a:gd name="T4" fmla="*/ 1170 w 1170"/>
                    <a:gd name="T5" fmla="*/ 1234 h 1442"/>
                    <a:gd name="T6" fmla="*/ 762 w 1170"/>
                    <a:gd name="T7" fmla="*/ 1442 h 1442"/>
                    <a:gd name="T8" fmla="*/ 0 w 1170"/>
                    <a:gd name="T9" fmla="*/ 392 h 1442"/>
                  </a:gdLst>
                  <a:ahLst/>
                  <a:cxnLst>
                    <a:cxn ang="0">
                      <a:pos x="T0" y="T1"/>
                    </a:cxn>
                    <a:cxn ang="0">
                      <a:pos x="T2" y="T3"/>
                    </a:cxn>
                    <a:cxn ang="0">
                      <a:pos x="T4" y="T5"/>
                    </a:cxn>
                    <a:cxn ang="0">
                      <a:pos x="T6" y="T7"/>
                    </a:cxn>
                    <a:cxn ang="0">
                      <a:pos x="T8" y="T9"/>
                    </a:cxn>
                  </a:cxnLst>
                  <a:rect l="0" t="0" r="r" b="b"/>
                  <a:pathLst>
                    <a:path w="1170" h="1442">
                      <a:moveTo>
                        <a:pt x="0" y="392"/>
                      </a:moveTo>
                      <a:cubicBezTo>
                        <a:pt x="234" y="222"/>
                        <a:pt x="494" y="90"/>
                        <a:pt x="769" y="0"/>
                      </a:cubicBezTo>
                      <a:lnTo>
                        <a:pt x="1170" y="1234"/>
                      </a:lnTo>
                      <a:cubicBezTo>
                        <a:pt x="1024" y="1281"/>
                        <a:pt x="887" y="1352"/>
                        <a:pt x="762" y="1442"/>
                      </a:cubicBezTo>
                      <a:lnTo>
                        <a:pt x="0" y="392"/>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62" name="Freeform 24">
                  <a:extLst>
                    <a:ext uri="{FF2B5EF4-FFF2-40B4-BE49-F238E27FC236}">
                      <a16:creationId xmlns:a16="http://schemas.microsoft.com/office/drawing/2014/main" id="{9E78127E-DCA2-4B45-9282-795D3F1B6B37}"/>
                    </a:ext>
                  </a:extLst>
                </p:cNvPr>
                <p:cNvSpPr>
                  <a:spLocks/>
                </p:cNvSpPr>
                <p:nvPr/>
              </p:nvSpPr>
              <p:spPr bwMode="auto">
                <a:xfrm>
                  <a:off x="3488" y="968"/>
                  <a:ext cx="335" cy="539"/>
                </a:xfrm>
                <a:custGeom>
                  <a:avLst/>
                  <a:gdLst>
                    <a:gd name="T0" fmla="*/ 0 w 853"/>
                    <a:gd name="T1" fmla="*/ 135 h 1368"/>
                    <a:gd name="T2" fmla="*/ 853 w 853"/>
                    <a:gd name="T3" fmla="*/ 0 h 1368"/>
                    <a:gd name="T4" fmla="*/ 853 w 853"/>
                    <a:gd name="T5" fmla="*/ 1297 h 1368"/>
                    <a:gd name="T6" fmla="*/ 401 w 853"/>
                    <a:gd name="T7" fmla="*/ 1368 h 1368"/>
                    <a:gd name="T8" fmla="*/ 0 w 853"/>
                    <a:gd name="T9" fmla="*/ 135 h 1368"/>
                  </a:gdLst>
                  <a:ahLst/>
                  <a:cxnLst>
                    <a:cxn ang="0">
                      <a:pos x="T0" y="T1"/>
                    </a:cxn>
                    <a:cxn ang="0">
                      <a:pos x="T2" y="T3"/>
                    </a:cxn>
                    <a:cxn ang="0">
                      <a:pos x="T4" y="T5"/>
                    </a:cxn>
                    <a:cxn ang="0">
                      <a:pos x="T6" y="T7"/>
                    </a:cxn>
                    <a:cxn ang="0">
                      <a:pos x="T8" y="T9"/>
                    </a:cxn>
                  </a:cxnLst>
                  <a:rect l="0" t="0" r="r" b="b"/>
                  <a:pathLst>
                    <a:path w="853" h="1368">
                      <a:moveTo>
                        <a:pt x="0" y="135"/>
                      </a:moveTo>
                      <a:cubicBezTo>
                        <a:pt x="276" y="45"/>
                        <a:pt x="564" y="0"/>
                        <a:pt x="853" y="0"/>
                      </a:cubicBezTo>
                      <a:lnTo>
                        <a:pt x="853" y="1297"/>
                      </a:lnTo>
                      <a:cubicBezTo>
                        <a:pt x="700" y="1297"/>
                        <a:pt x="547" y="1321"/>
                        <a:pt x="401" y="1368"/>
                      </a:cubicBezTo>
                      <a:lnTo>
                        <a:pt x="0" y="135"/>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grpSp>
          <p:sp>
            <p:nvSpPr>
              <p:cNvPr id="42" name="Freeform: Shape 41">
                <a:extLst>
                  <a:ext uri="{FF2B5EF4-FFF2-40B4-BE49-F238E27FC236}">
                    <a16:creationId xmlns:a16="http://schemas.microsoft.com/office/drawing/2014/main" id="{49E8C886-B7AF-461A-A266-2AF9089E0713}"/>
                  </a:ext>
                </a:extLst>
              </p:cNvPr>
              <p:cNvSpPr>
                <a:spLocks/>
              </p:cNvSpPr>
              <p:nvPr/>
            </p:nvSpPr>
            <p:spPr bwMode="auto">
              <a:xfrm>
                <a:off x="4647238" y="1982660"/>
                <a:ext cx="2897527" cy="2897447"/>
              </a:xfrm>
              <a:custGeom>
                <a:avLst/>
                <a:gdLst>
                  <a:gd name="connsiteX0" fmla="*/ 1757886 w 2897527"/>
                  <a:gd name="connsiteY0" fmla="*/ 2489329 h 2897447"/>
                  <a:gd name="connsiteX1" fmla="*/ 1870356 w 2897527"/>
                  <a:gd name="connsiteY1" fmla="*/ 2836089 h 2897447"/>
                  <a:gd name="connsiteX2" fmla="*/ 1741006 w 2897527"/>
                  <a:gd name="connsiteY2" fmla="*/ 2869349 h 2897447"/>
                  <a:gd name="connsiteX3" fmla="*/ 1597026 w 2897527"/>
                  <a:gd name="connsiteY3" fmla="*/ 2891323 h 2897447"/>
                  <a:gd name="connsiteX4" fmla="*/ 1475750 w 2897527"/>
                  <a:gd name="connsiteY4" fmla="*/ 2897447 h 2897447"/>
                  <a:gd name="connsiteX5" fmla="*/ 1475750 w 2897527"/>
                  <a:gd name="connsiteY5" fmla="*/ 2533656 h 2897447"/>
                  <a:gd name="connsiteX6" fmla="*/ 1757886 w 2897527"/>
                  <a:gd name="connsiteY6" fmla="*/ 2489329 h 2897447"/>
                  <a:gd name="connsiteX7" fmla="*/ 1139640 w 2897527"/>
                  <a:gd name="connsiteY7" fmla="*/ 2489329 h 2897447"/>
                  <a:gd name="connsiteX8" fmla="*/ 1421776 w 2897527"/>
                  <a:gd name="connsiteY8" fmla="*/ 2533656 h 2897447"/>
                  <a:gd name="connsiteX9" fmla="*/ 1421776 w 2897527"/>
                  <a:gd name="connsiteY9" fmla="*/ 2897447 h 2897447"/>
                  <a:gd name="connsiteX10" fmla="*/ 1300500 w 2897527"/>
                  <a:gd name="connsiteY10" fmla="*/ 2891323 h 2897447"/>
                  <a:gd name="connsiteX11" fmla="*/ 1156520 w 2897527"/>
                  <a:gd name="connsiteY11" fmla="*/ 2869349 h 2897447"/>
                  <a:gd name="connsiteX12" fmla="*/ 1027171 w 2897527"/>
                  <a:gd name="connsiteY12" fmla="*/ 2836089 h 2897447"/>
                  <a:gd name="connsiteX13" fmla="*/ 2063152 w 2897527"/>
                  <a:gd name="connsiteY13" fmla="*/ 2341691 h 2897447"/>
                  <a:gd name="connsiteX14" fmla="*/ 2277733 w 2897527"/>
                  <a:gd name="connsiteY14" fmla="*/ 2637538 h 2897447"/>
                  <a:gd name="connsiteX15" fmla="*/ 2259520 w 2897527"/>
                  <a:gd name="connsiteY15" fmla="*/ 2651157 h 2897447"/>
                  <a:gd name="connsiteX16" fmla="*/ 2013202 w 2897527"/>
                  <a:gd name="connsiteY16" fmla="*/ 2784854 h 2897447"/>
                  <a:gd name="connsiteX17" fmla="*/ 1921559 w 2897527"/>
                  <a:gd name="connsiteY17" fmla="*/ 2818396 h 2897447"/>
                  <a:gd name="connsiteX18" fmla="*/ 1809125 w 2897527"/>
                  <a:gd name="connsiteY18" fmla="*/ 2471756 h 2897447"/>
                  <a:gd name="connsiteX19" fmla="*/ 2063152 w 2897527"/>
                  <a:gd name="connsiteY19" fmla="*/ 2341691 h 2897447"/>
                  <a:gd name="connsiteX20" fmla="*/ 834303 w 2897527"/>
                  <a:gd name="connsiteY20" fmla="*/ 2341691 h 2897447"/>
                  <a:gd name="connsiteX21" fmla="*/ 1088401 w 2897527"/>
                  <a:gd name="connsiteY21" fmla="*/ 2471756 h 2897447"/>
                  <a:gd name="connsiteX22" fmla="*/ 976186 w 2897527"/>
                  <a:gd name="connsiteY22" fmla="*/ 2818476 h 2897447"/>
                  <a:gd name="connsiteX23" fmla="*/ 884325 w 2897527"/>
                  <a:gd name="connsiteY23" fmla="*/ 2784854 h 2897447"/>
                  <a:gd name="connsiteX24" fmla="*/ 638007 w 2897527"/>
                  <a:gd name="connsiteY24" fmla="*/ 2651157 h 2897447"/>
                  <a:gd name="connsiteX25" fmla="*/ 620233 w 2897527"/>
                  <a:gd name="connsiteY25" fmla="*/ 2637866 h 2897447"/>
                  <a:gd name="connsiteX26" fmla="*/ 2308282 w 2897527"/>
                  <a:gd name="connsiteY26" fmla="*/ 2108329 h 2897447"/>
                  <a:gd name="connsiteX27" fmla="*/ 2603736 w 2897527"/>
                  <a:gd name="connsiteY27" fmla="*/ 2322949 h 2897447"/>
                  <a:gd name="connsiteX28" fmla="*/ 2567720 w 2897527"/>
                  <a:gd name="connsiteY28" fmla="*/ 2371112 h 2897447"/>
                  <a:gd name="connsiteX29" fmla="*/ 2371152 w 2897527"/>
                  <a:gd name="connsiteY29" fmla="*/ 2567680 h 2897447"/>
                  <a:gd name="connsiteX30" fmla="*/ 2320669 w 2897527"/>
                  <a:gd name="connsiteY30" fmla="*/ 2605431 h 2897447"/>
                  <a:gd name="connsiteX31" fmla="*/ 2105988 w 2897527"/>
                  <a:gd name="connsiteY31" fmla="*/ 2309998 h 2897447"/>
                  <a:gd name="connsiteX32" fmla="*/ 2308282 w 2897527"/>
                  <a:gd name="connsiteY32" fmla="*/ 2108329 h 2897447"/>
                  <a:gd name="connsiteX33" fmla="*/ 589619 w 2897527"/>
                  <a:gd name="connsiteY33" fmla="*/ 2108329 h 2897447"/>
                  <a:gd name="connsiteX34" fmla="*/ 791538 w 2897527"/>
                  <a:gd name="connsiteY34" fmla="*/ 2309998 h 2897447"/>
                  <a:gd name="connsiteX35" fmla="*/ 577115 w 2897527"/>
                  <a:gd name="connsiteY35" fmla="*/ 2605623 h 2897447"/>
                  <a:gd name="connsiteX36" fmla="*/ 526374 w 2897527"/>
                  <a:gd name="connsiteY36" fmla="*/ 2567680 h 2897447"/>
                  <a:gd name="connsiteX37" fmla="*/ 329807 w 2897527"/>
                  <a:gd name="connsiteY37" fmla="*/ 2371112 h 2897447"/>
                  <a:gd name="connsiteX38" fmla="*/ 294115 w 2897527"/>
                  <a:gd name="connsiteY38" fmla="*/ 2323383 h 2897447"/>
                  <a:gd name="connsiteX39" fmla="*/ 2470012 w 2897527"/>
                  <a:gd name="connsiteY39" fmla="*/ 1809879 h 2897447"/>
                  <a:gd name="connsiteX40" fmla="*/ 2817882 w 2897527"/>
                  <a:gd name="connsiteY40" fmla="*/ 1923032 h 2897447"/>
                  <a:gd name="connsiteX41" fmla="*/ 2784894 w 2897527"/>
                  <a:gd name="connsiteY41" fmla="*/ 2013162 h 2897447"/>
                  <a:gd name="connsiteX42" fmla="*/ 2651197 w 2897527"/>
                  <a:gd name="connsiteY42" fmla="*/ 2259480 h 2897447"/>
                  <a:gd name="connsiteX43" fmla="*/ 2636354 w 2897527"/>
                  <a:gd name="connsiteY43" fmla="*/ 2279330 h 2897447"/>
                  <a:gd name="connsiteX44" fmla="*/ 2340938 w 2897527"/>
                  <a:gd name="connsiteY44" fmla="*/ 2064530 h 2897447"/>
                  <a:gd name="connsiteX45" fmla="*/ 2470012 w 2897527"/>
                  <a:gd name="connsiteY45" fmla="*/ 1809879 h 2897447"/>
                  <a:gd name="connsiteX46" fmla="*/ 429101 w 2897527"/>
                  <a:gd name="connsiteY46" fmla="*/ 1809879 h 2897447"/>
                  <a:gd name="connsiteX47" fmla="*/ 558175 w 2897527"/>
                  <a:gd name="connsiteY47" fmla="*/ 2064530 h 2897447"/>
                  <a:gd name="connsiteX48" fmla="*/ 261731 w 2897527"/>
                  <a:gd name="connsiteY48" fmla="*/ 2280077 h 2897447"/>
                  <a:gd name="connsiteX49" fmla="*/ 246329 w 2897527"/>
                  <a:gd name="connsiteY49" fmla="*/ 2259480 h 2897447"/>
                  <a:gd name="connsiteX50" fmla="*/ 112632 w 2897527"/>
                  <a:gd name="connsiteY50" fmla="*/ 2013162 h 2897447"/>
                  <a:gd name="connsiteX51" fmla="*/ 79813 w 2897527"/>
                  <a:gd name="connsiteY51" fmla="*/ 1923493 h 2897447"/>
                  <a:gd name="connsiteX52" fmla="*/ 2531823 w 2897527"/>
                  <a:gd name="connsiteY52" fmla="*/ 1476504 h 2897447"/>
                  <a:gd name="connsiteX53" fmla="*/ 2897446 w 2897527"/>
                  <a:gd name="connsiteY53" fmla="*/ 1476504 h 2897447"/>
                  <a:gd name="connsiteX54" fmla="*/ 2891363 w 2897527"/>
                  <a:gd name="connsiteY54" fmla="*/ 1596986 h 2897447"/>
                  <a:gd name="connsiteX55" fmla="*/ 2869389 w 2897527"/>
                  <a:gd name="connsiteY55" fmla="*/ 1740966 h 2897447"/>
                  <a:gd name="connsiteX56" fmla="*/ 2835753 w 2897527"/>
                  <a:gd name="connsiteY56" fmla="*/ 1871780 h 2897447"/>
                  <a:gd name="connsiteX57" fmla="*/ 2486988 w 2897527"/>
                  <a:gd name="connsiteY57" fmla="*/ 1758309 h 2897447"/>
                  <a:gd name="connsiteX58" fmla="*/ 2531823 w 2897527"/>
                  <a:gd name="connsiteY58" fmla="*/ 1476504 h 2897447"/>
                  <a:gd name="connsiteX59" fmla="*/ 80 w 2897527"/>
                  <a:gd name="connsiteY59" fmla="*/ 1476504 h 2897447"/>
                  <a:gd name="connsiteX60" fmla="*/ 367206 w 2897527"/>
                  <a:gd name="connsiteY60" fmla="*/ 1476504 h 2897447"/>
                  <a:gd name="connsiteX61" fmla="*/ 412125 w 2897527"/>
                  <a:gd name="connsiteY61" fmla="*/ 1758309 h 2897447"/>
                  <a:gd name="connsiteX62" fmla="*/ 61846 w 2897527"/>
                  <a:gd name="connsiteY62" fmla="*/ 1872062 h 2897447"/>
                  <a:gd name="connsiteX63" fmla="*/ 28138 w 2897527"/>
                  <a:gd name="connsiteY63" fmla="*/ 1740966 h 2897447"/>
                  <a:gd name="connsiteX64" fmla="*/ 6164 w 2897527"/>
                  <a:gd name="connsiteY64" fmla="*/ 1596986 h 2897447"/>
                  <a:gd name="connsiteX65" fmla="*/ 2835849 w 2897527"/>
                  <a:gd name="connsiteY65" fmla="*/ 1026042 h 2897447"/>
                  <a:gd name="connsiteX66" fmla="*/ 2869389 w 2897527"/>
                  <a:gd name="connsiteY66" fmla="*/ 1156480 h 2897447"/>
                  <a:gd name="connsiteX67" fmla="*/ 2891363 w 2897527"/>
                  <a:gd name="connsiteY67" fmla="*/ 1300460 h 2897447"/>
                  <a:gd name="connsiteX68" fmla="*/ 2897527 w 2897527"/>
                  <a:gd name="connsiteY68" fmla="*/ 1422529 h 2897447"/>
                  <a:gd name="connsiteX69" fmla="*/ 2531823 w 2897527"/>
                  <a:gd name="connsiteY69" fmla="*/ 1422529 h 2897447"/>
                  <a:gd name="connsiteX70" fmla="*/ 2486988 w 2897527"/>
                  <a:gd name="connsiteY70" fmla="*/ 1139883 h 2897447"/>
                  <a:gd name="connsiteX71" fmla="*/ 61750 w 2897527"/>
                  <a:gd name="connsiteY71" fmla="*/ 1025760 h 2897447"/>
                  <a:gd name="connsiteX72" fmla="*/ 412125 w 2897527"/>
                  <a:gd name="connsiteY72" fmla="*/ 1139883 h 2897447"/>
                  <a:gd name="connsiteX73" fmla="*/ 367206 w 2897527"/>
                  <a:gd name="connsiteY73" fmla="*/ 1422529 h 2897447"/>
                  <a:gd name="connsiteX74" fmla="*/ 0 w 2897527"/>
                  <a:gd name="connsiteY74" fmla="*/ 1422529 h 2897447"/>
                  <a:gd name="connsiteX75" fmla="*/ 6164 w 2897527"/>
                  <a:gd name="connsiteY75" fmla="*/ 1300460 h 2897447"/>
                  <a:gd name="connsiteX76" fmla="*/ 28138 w 2897527"/>
                  <a:gd name="connsiteY76" fmla="*/ 1156480 h 2897447"/>
                  <a:gd name="connsiteX77" fmla="*/ 2636353 w 2897527"/>
                  <a:gd name="connsiteY77" fmla="*/ 618116 h 2897447"/>
                  <a:gd name="connsiteX78" fmla="*/ 2651197 w 2897527"/>
                  <a:gd name="connsiteY78" fmla="*/ 637966 h 2897447"/>
                  <a:gd name="connsiteX79" fmla="*/ 2784894 w 2897527"/>
                  <a:gd name="connsiteY79" fmla="*/ 884284 h 2897447"/>
                  <a:gd name="connsiteX80" fmla="*/ 2817882 w 2897527"/>
                  <a:gd name="connsiteY80" fmla="*/ 974413 h 2897447"/>
                  <a:gd name="connsiteX81" fmla="*/ 2470012 w 2897527"/>
                  <a:gd name="connsiteY81" fmla="*/ 1087566 h 2897447"/>
                  <a:gd name="connsiteX82" fmla="*/ 2340938 w 2897527"/>
                  <a:gd name="connsiteY82" fmla="*/ 832915 h 2897447"/>
                  <a:gd name="connsiteX83" fmla="*/ 261732 w 2897527"/>
                  <a:gd name="connsiteY83" fmla="*/ 617369 h 2897447"/>
                  <a:gd name="connsiteX84" fmla="*/ 558175 w 2897527"/>
                  <a:gd name="connsiteY84" fmla="*/ 832915 h 2897447"/>
                  <a:gd name="connsiteX85" fmla="*/ 429101 w 2897527"/>
                  <a:gd name="connsiteY85" fmla="*/ 1087566 h 2897447"/>
                  <a:gd name="connsiteX86" fmla="*/ 79813 w 2897527"/>
                  <a:gd name="connsiteY86" fmla="*/ 973952 h 2897447"/>
                  <a:gd name="connsiteX87" fmla="*/ 112632 w 2897527"/>
                  <a:gd name="connsiteY87" fmla="*/ 884284 h 2897447"/>
                  <a:gd name="connsiteX88" fmla="*/ 246329 w 2897527"/>
                  <a:gd name="connsiteY88" fmla="*/ 637966 h 2897447"/>
                  <a:gd name="connsiteX89" fmla="*/ 2320669 w 2897527"/>
                  <a:gd name="connsiteY89" fmla="*/ 292015 h 2897447"/>
                  <a:gd name="connsiteX90" fmla="*/ 2371152 w 2897527"/>
                  <a:gd name="connsiteY90" fmla="*/ 329766 h 2897447"/>
                  <a:gd name="connsiteX91" fmla="*/ 2567720 w 2897527"/>
                  <a:gd name="connsiteY91" fmla="*/ 526334 h 2897447"/>
                  <a:gd name="connsiteX92" fmla="*/ 2603736 w 2897527"/>
                  <a:gd name="connsiteY92" fmla="*/ 574497 h 2897447"/>
                  <a:gd name="connsiteX93" fmla="*/ 2308282 w 2897527"/>
                  <a:gd name="connsiteY93" fmla="*/ 789116 h 2897447"/>
                  <a:gd name="connsiteX94" fmla="*/ 2105988 w 2897527"/>
                  <a:gd name="connsiteY94" fmla="*/ 587447 h 2897447"/>
                  <a:gd name="connsiteX95" fmla="*/ 577116 w 2897527"/>
                  <a:gd name="connsiteY95" fmla="*/ 291823 h 2897447"/>
                  <a:gd name="connsiteX96" fmla="*/ 791538 w 2897527"/>
                  <a:gd name="connsiteY96" fmla="*/ 587447 h 2897447"/>
                  <a:gd name="connsiteX97" fmla="*/ 589619 w 2897527"/>
                  <a:gd name="connsiteY97" fmla="*/ 789116 h 2897447"/>
                  <a:gd name="connsiteX98" fmla="*/ 294116 w 2897527"/>
                  <a:gd name="connsiteY98" fmla="*/ 574063 h 2897447"/>
                  <a:gd name="connsiteX99" fmla="*/ 329807 w 2897527"/>
                  <a:gd name="connsiteY99" fmla="*/ 526334 h 2897447"/>
                  <a:gd name="connsiteX100" fmla="*/ 526374 w 2897527"/>
                  <a:gd name="connsiteY100" fmla="*/ 329766 h 2897447"/>
                  <a:gd name="connsiteX101" fmla="*/ 1921559 w 2897527"/>
                  <a:gd name="connsiteY101" fmla="*/ 79050 h 2897447"/>
                  <a:gd name="connsiteX102" fmla="*/ 2013202 w 2897527"/>
                  <a:gd name="connsiteY102" fmla="*/ 112592 h 2897447"/>
                  <a:gd name="connsiteX103" fmla="*/ 2259520 w 2897527"/>
                  <a:gd name="connsiteY103" fmla="*/ 246289 h 2897447"/>
                  <a:gd name="connsiteX104" fmla="*/ 2277733 w 2897527"/>
                  <a:gd name="connsiteY104" fmla="*/ 259908 h 2897447"/>
                  <a:gd name="connsiteX105" fmla="*/ 2063152 w 2897527"/>
                  <a:gd name="connsiteY105" fmla="*/ 555754 h 2897447"/>
                  <a:gd name="connsiteX106" fmla="*/ 1809125 w 2897527"/>
                  <a:gd name="connsiteY106" fmla="*/ 425689 h 2897447"/>
                  <a:gd name="connsiteX107" fmla="*/ 976186 w 2897527"/>
                  <a:gd name="connsiteY107" fmla="*/ 78970 h 2897447"/>
                  <a:gd name="connsiteX108" fmla="*/ 1088401 w 2897527"/>
                  <a:gd name="connsiteY108" fmla="*/ 425689 h 2897447"/>
                  <a:gd name="connsiteX109" fmla="*/ 834303 w 2897527"/>
                  <a:gd name="connsiteY109" fmla="*/ 555754 h 2897447"/>
                  <a:gd name="connsiteX110" fmla="*/ 620233 w 2897527"/>
                  <a:gd name="connsiteY110" fmla="*/ 259580 h 2897447"/>
                  <a:gd name="connsiteX111" fmla="*/ 638007 w 2897527"/>
                  <a:gd name="connsiteY111" fmla="*/ 246289 h 2897447"/>
                  <a:gd name="connsiteX112" fmla="*/ 884325 w 2897527"/>
                  <a:gd name="connsiteY112" fmla="*/ 112592 h 2897447"/>
                  <a:gd name="connsiteX113" fmla="*/ 1475750 w 2897527"/>
                  <a:gd name="connsiteY113" fmla="*/ 0 h 2897447"/>
                  <a:gd name="connsiteX114" fmla="*/ 1597026 w 2897527"/>
                  <a:gd name="connsiteY114" fmla="*/ 6124 h 2897447"/>
                  <a:gd name="connsiteX115" fmla="*/ 1741006 w 2897527"/>
                  <a:gd name="connsiteY115" fmla="*/ 28098 h 2897447"/>
                  <a:gd name="connsiteX116" fmla="*/ 1870637 w 2897527"/>
                  <a:gd name="connsiteY116" fmla="*/ 61429 h 2897447"/>
                  <a:gd name="connsiteX117" fmla="*/ 1757886 w 2897527"/>
                  <a:gd name="connsiteY117" fmla="*/ 409704 h 2897447"/>
                  <a:gd name="connsiteX118" fmla="*/ 1475750 w 2897527"/>
                  <a:gd name="connsiteY118" fmla="*/ 365295 h 2897447"/>
                  <a:gd name="connsiteX119" fmla="*/ 1421776 w 2897527"/>
                  <a:gd name="connsiteY119" fmla="*/ 0 h 2897447"/>
                  <a:gd name="connsiteX120" fmla="*/ 1421776 w 2897527"/>
                  <a:gd name="connsiteY120" fmla="*/ 365295 h 2897447"/>
                  <a:gd name="connsiteX121" fmla="*/ 1139971 w 2897527"/>
                  <a:gd name="connsiteY121" fmla="*/ 409704 h 2897447"/>
                  <a:gd name="connsiteX122" fmla="*/ 1027057 w 2897527"/>
                  <a:gd name="connsiteY122" fmla="*/ 61386 h 2897447"/>
                  <a:gd name="connsiteX123" fmla="*/ 1156520 w 2897527"/>
                  <a:gd name="connsiteY123" fmla="*/ 28098 h 2897447"/>
                  <a:gd name="connsiteX124" fmla="*/ 1300500 w 2897527"/>
                  <a:gd name="connsiteY124" fmla="*/ 6124 h 2897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2897527" h="2897447">
                    <a:moveTo>
                      <a:pt x="1757886" y="2489329"/>
                    </a:moveTo>
                    <a:lnTo>
                      <a:pt x="1870356" y="2836089"/>
                    </a:lnTo>
                    <a:lnTo>
                      <a:pt x="1741006" y="2869349"/>
                    </a:lnTo>
                    <a:cubicBezTo>
                      <a:pt x="1693808" y="2879007"/>
                      <a:pt x="1645774" y="2886372"/>
                      <a:pt x="1597026" y="2891323"/>
                    </a:cubicBezTo>
                    <a:lnTo>
                      <a:pt x="1475750" y="2897447"/>
                    </a:lnTo>
                    <a:lnTo>
                      <a:pt x="1475750" y="2533656"/>
                    </a:lnTo>
                    <a:cubicBezTo>
                      <a:pt x="1571252" y="2533656"/>
                      <a:pt x="1666754" y="2518672"/>
                      <a:pt x="1757886" y="2489329"/>
                    </a:cubicBezTo>
                    <a:close/>
                    <a:moveTo>
                      <a:pt x="1139640" y="2489329"/>
                    </a:moveTo>
                    <a:cubicBezTo>
                      <a:pt x="1230773" y="2518672"/>
                      <a:pt x="1326274" y="2533656"/>
                      <a:pt x="1421776" y="2533656"/>
                    </a:cubicBezTo>
                    <a:lnTo>
                      <a:pt x="1421776" y="2897447"/>
                    </a:lnTo>
                    <a:lnTo>
                      <a:pt x="1300500" y="2891323"/>
                    </a:lnTo>
                    <a:cubicBezTo>
                      <a:pt x="1251753" y="2886372"/>
                      <a:pt x="1203719" y="2879007"/>
                      <a:pt x="1156520" y="2869349"/>
                    </a:cubicBezTo>
                    <a:lnTo>
                      <a:pt x="1027171" y="2836089"/>
                    </a:lnTo>
                    <a:close/>
                    <a:moveTo>
                      <a:pt x="2063152" y="2341691"/>
                    </a:moveTo>
                    <a:lnTo>
                      <a:pt x="2277733" y="2637538"/>
                    </a:lnTo>
                    <a:lnTo>
                      <a:pt x="2259520" y="2651157"/>
                    </a:lnTo>
                    <a:cubicBezTo>
                      <a:pt x="2182375" y="2703275"/>
                      <a:pt x="2099945" y="2748165"/>
                      <a:pt x="2013202" y="2784854"/>
                    </a:cubicBezTo>
                    <a:lnTo>
                      <a:pt x="1921559" y="2818396"/>
                    </a:lnTo>
                    <a:lnTo>
                      <a:pt x="1809125" y="2471756"/>
                    </a:lnTo>
                    <a:cubicBezTo>
                      <a:pt x="1900250" y="2441741"/>
                      <a:pt x="1985758" y="2397969"/>
                      <a:pt x="2063152" y="2341691"/>
                    </a:cubicBezTo>
                    <a:close/>
                    <a:moveTo>
                      <a:pt x="834303" y="2341691"/>
                    </a:moveTo>
                    <a:cubicBezTo>
                      <a:pt x="912152" y="2397969"/>
                      <a:pt x="997474" y="2442366"/>
                      <a:pt x="1088401" y="2471756"/>
                    </a:cubicBezTo>
                    <a:lnTo>
                      <a:pt x="976186" y="2818476"/>
                    </a:lnTo>
                    <a:lnTo>
                      <a:pt x="884325" y="2784854"/>
                    </a:lnTo>
                    <a:cubicBezTo>
                      <a:pt x="797582" y="2748165"/>
                      <a:pt x="715152" y="2703275"/>
                      <a:pt x="638007" y="2651157"/>
                    </a:cubicBezTo>
                    <a:lnTo>
                      <a:pt x="620233" y="2637866"/>
                    </a:lnTo>
                    <a:close/>
                    <a:moveTo>
                      <a:pt x="2308282" y="2108329"/>
                    </a:moveTo>
                    <a:lnTo>
                      <a:pt x="2603736" y="2322949"/>
                    </a:lnTo>
                    <a:lnTo>
                      <a:pt x="2567720" y="2371112"/>
                    </a:lnTo>
                    <a:cubicBezTo>
                      <a:pt x="2508616" y="2442730"/>
                      <a:pt x="2442770" y="2508576"/>
                      <a:pt x="2371152" y="2567680"/>
                    </a:cubicBezTo>
                    <a:lnTo>
                      <a:pt x="2320669" y="2605431"/>
                    </a:lnTo>
                    <a:lnTo>
                      <a:pt x="2105988" y="2309998"/>
                    </a:lnTo>
                    <a:cubicBezTo>
                      <a:pt x="2184034" y="2253806"/>
                      <a:pt x="2252089" y="2185750"/>
                      <a:pt x="2308282" y="2108329"/>
                    </a:cubicBezTo>
                    <a:close/>
                    <a:moveTo>
                      <a:pt x="589619" y="2108329"/>
                    </a:moveTo>
                    <a:cubicBezTo>
                      <a:pt x="645707" y="2185750"/>
                      <a:pt x="713637" y="2253806"/>
                      <a:pt x="791538" y="2309998"/>
                    </a:cubicBezTo>
                    <a:lnTo>
                      <a:pt x="577115" y="2605623"/>
                    </a:lnTo>
                    <a:lnTo>
                      <a:pt x="526374" y="2567680"/>
                    </a:lnTo>
                    <a:cubicBezTo>
                      <a:pt x="454757" y="2508576"/>
                      <a:pt x="388910" y="2442730"/>
                      <a:pt x="329807" y="2371112"/>
                    </a:cubicBezTo>
                    <a:lnTo>
                      <a:pt x="294115" y="2323383"/>
                    </a:lnTo>
                    <a:close/>
                    <a:moveTo>
                      <a:pt x="2470012" y="1809879"/>
                    </a:moveTo>
                    <a:lnTo>
                      <a:pt x="2817882" y="1923032"/>
                    </a:lnTo>
                    <a:lnTo>
                      <a:pt x="2784894" y="2013162"/>
                    </a:lnTo>
                    <a:cubicBezTo>
                      <a:pt x="2748205" y="2099905"/>
                      <a:pt x="2703315" y="2182335"/>
                      <a:pt x="2651197" y="2259480"/>
                    </a:cubicBezTo>
                    <a:lnTo>
                      <a:pt x="2636354" y="2279330"/>
                    </a:lnTo>
                    <a:lnTo>
                      <a:pt x="2340938" y="2064530"/>
                    </a:lnTo>
                    <a:cubicBezTo>
                      <a:pt x="2397057" y="1987136"/>
                      <a:pt x="2440705" y="1901004"/>
                      <a:pt x="2470012" y="1809879"/>
                    </a:cubicBezTo>
                    <a:close/>
                    <a:moveTo>
                      <a:pt x="429101" y="1809879"/>
                    </a:moveTo>
                    <a:cubicBezTo>
                      <a:pt x="458408" y="1901004"/>
                      <a:pt x="502056" y="1987136"/>
                      <a:pt x="558175" y="2064530"/>
                    </a:cubicBezTo>
                    <a:lnTo>
                      <a:pt x="261731" y="2280077"/>
                    </a:lnTo>
                    <a:lnTo>
                      <a:pt x="246329" y="2259480"/>
                    </a:lnTo>
                    <a:cubicBezTo>
                      <a:pt x="194211" y="2182335"/>
                      <a:pt x="149321" y="2099905"/>
                      <a:pt x="112632" y="2013162"/>
                    </a:cubicBezTo>
                    <a:lnTo>
                      <a:pt x="79813" y="1923493"/>
                    </a:lnTo>
                    <a:close/>
                    <a:moveTo>
                      <a:pt x="2531823" y="1476504"/>
                    </a:moveTo>
                    <a:lnTo>
                      <a:pt x="2897446" y="1476504"/>
                    </a:lnTo>
                    <a:lnTo>
                      <a:pt x="2891363" y="1596986"/>
                    </a:lnTo>
                    <a:cubicBezTo>
                      <a:pt x="2886412" y="1645734"/>
                      <a:pt x="2879047" y="1693767"/>
                      <a:pt x="2869389" y="1740966"/>
                    </a:cubicBezTo>
                    <a:lnTo>
                      <a:pt x="2835753" y="1871780"/>
                    </a:lnTo>
                    <a:lnTo>
                      <a:pt x="2486988" y="1758309"/>
                    </a:lnTo>
                    <a:cubicBezTo>
                      <a:pt x="2516878" y="1667283"/>
                      <a:pt x="2531823" y="1572517"/>
                      <a:pt x="2531823" y="1476504"/>
                    </a:cubicBezTo>
                    <a:close/>
                    <a:moveTo>
                      <a:pt x="80" y="1476504"/>
                    </a:moveTo>
                    <a:lnTo>
                      <a:pt x="367206" y="1476504"/>
                    </a:lnTo>
                    <a:cubicBezTo>
                      <a:pt x="367206" y="1572517"/>
                      <a:pt x="382179" y="1667283"/>
                      <a:pt x="412125" y="1758309"/>
                    </a:cubicBezTo>
                    <a:lnTo>
                      <a:pt x="61846" y="1872062"/>
                    </a:lnTo>
                    <a:lnTo>
                      <a:pt x="28138" y="1740966"/>
                    </a:lnTo>
                    <a:cubicBezTo>
                      <a:pt x="18480" y="1693767"/>
                      <a:pt x="11115" y="1645734"/>
                      <a:pt x="6164" y="1596986"/>
                    </a:cubicBezTo>
                    <a:close/>
                    <a:moveTo>
                      <a:pt x="2835849" y="1026042"/>
                    </a:moveTo>
                    <a:lnTo>
                      <a:pt x="2869389" y="1156480"/>
                    </a:lnTo>
                    <a:cubicBezTo>
                      <a:pt x="2879047" y="1203679"/>
                      <a:pt x="2886412" y="1251713"/>
                      <a:pt x="2891363" y="1300460"/>
                    </a:cubicBezTo>
                    <a:lnTo>
                      <a:pt x="2897527" y="1422529"/>
                    </a:lnTo>
                    <a:lnTo>
                      <a:pt x="2531823" y="1422529"/>
                    </a:lnTo>
                    <a:cubicBezTo>
                      <a:pt x="2531823" y="1326229"/>
                      <a:pt x="2516878" y="1231180"/>
                      <a:pt x="2486988" y="1139883"/>
                    </a:cubicBezTo>
                    <a:close/>
                    <a:moveTo>
                      <a:pt x="61750" y="1025760"/>
                    </a:moveTo>
                    <a:lnTo>
                      <a:pt x="412125" y="1139883"/>
                    </a:lnTo>
                    <a:cubicBezTo>
                      <a:pt x="382179" y="1231180"/>
                      <a:pt x="367206" y="1326229"/>
                      <a:pt x="367206" y="1422529"/>
                    </a:cubicBezTo>
                    <a:lnTo>
                      <a:pt x="0" y="1422529"/>
                    </a:lnTo>
                    <a:lnTo>
                      <a:pt x="6164" y="1300460"/>
                    </a:lnTo>
                    <a:cubicBezTo>
                      <a:pt x="11115" y="1251713"/>
                      <a:pt x="18480" y="1203679"/>
                      <a:pt x="28138" y="1156480"/>
                    </a:cubicBezTo>
                    <a:close/>
                    <a:moveTo>
                      <a:pt x="2636353" y="618116"/>
                    </a:moveTo>
                    <a:lnTo>
                      <a:pt x="2651197" y="637966"/>
                    </a:lnTo>
                    <a:cubicBezTo>
                      <a:pt x="2703315" y="715112"/>
                      <a:pt x="2748205" y="797541"/>
                      <a:pt x="2784894" y="884284"/>
                    </a:cubicBezTo>
                    <a:lnTo>
                      <a:pt x="2817882" y="974413"/>
                    </a:lnTo>
                    <a:lnTo>
                      <a:pt x="2470012" y="1087566"/>
                    </a:lnTo>
                    <a:cubicBezTo>
                      <a:pt x="2440705" y="996441"/>
                      <a:pt x="2397057" y="910309"/>
                      <a:pt x="2340938" y="832915"/>
                    </a:cubicBezTo>
                    <a:close/>
                    <a:moveTo>
                      <a:pt x="261732" y="617369"/>
                    </a:moveTo>
                    <a:lnTo>
                      <a:pt x="558175" y="832915"/>
                    </a:lnTo>
                    <a:cubicBezTo>
                      <a:pt x="502056" y="910309"/>
                      <a:pt x="458408" y="996441"/>
                      <a:pt x="429101" y="1087566"/>
                    </a:cubicBezTo>
                    <a:lnTo>
                      <a:pt x="79813" y="973952"/>
                    </a:lnTo>
                    <a:lnTo>
                      <a:pt x="112632" y="884284"/>
                    </a:lnTo>
                    <a:cubicBezTo>
                      <a:pt x="149321" y="797541"/>
                      <a:pt x="194211" y="715112"/>
                      <a:pt x="246329" y="637966"/>
                    </a:cubicBezTo>
                    <a:close/>
                    <a:moveTo>
                      <a:pt x="2320669" y="292015"/>
                    </a:moveTo>
                    <a:lnTo>
                      <a:pt x="2371152" y="329766"/>
                    </a:lnTo>
                    <a:cubicBezTo>
                      <a:pt x="2442770" y="388870"/>
                      <a:pt x="2508616" y="454717"/>
                      <a:pt x="2567720" y="526334"/>
                    </a:cubicBezTo>
                    <a:lnTo>
                      <a:pt x="2603736" y="574497"/>
                    </a:lnTo>
                    <a:lnTo>
                      <a:pt x="2308282" y="789116"/>
                    </a:lnTo>
                    <a:cubicBezTo>
                      <a:pt x="2252089" y="711695"/>
                      <a:pt x="2184034" y="643640"/>
                      <a:pt x="2105988" y="587447"/>
                    </a:cubicBezTo>
                    <a:close/>
                    <a:moveTo>
                      <a:pt x="577116" y="291823"/>
                    </a:moveTo>
                    <a:lnTo>
                      <a:pt x="791538" y="587447"/>
                    </a:lnTo>
                    <a:cubicBezTo>
                      <a:pt x="713637" y="643640"/>
                      <a:pt x="645707" y="711695"/>
                      <a:pt x="589619" y="789116"/>
                    </a:cubicBezTo>
                    <a:lnTo>
                      <a:pt x="294116" y="574063"/>
                    </a:lnTo>
                    <a:lnTo>
                      <a:pt x="329807" y="526334"/>
                    </a:lnTo>
                    <a:cubicBezTo>
                      <a:pt x="388910" y="454717"/>
                      <a:pt x="454757" y="388870"/>
                      <a:pt x="526374" y="329766"/>
                    </a:cubicBezTo>
                    <a:close/>
                    <a:moveTo>
                      <a:pt x="1921559" y="79050"/>
                    </a:moveTo>
                    <a:lnTo>
                      <a:pt x="2013202" y="112592"/>
                    </a:lnTo>
                    <a:cubicBezTo>
                      <a:pt x="2099945" y="149281"/>
                      <a:pt x="2182375" y="194171"/>
                      <a:pt x="2259520" y="246289"/>
                    </a:cubicBezTo>
                    <a:lnTo>
                      <a:pt x="2277733" y="259908"/>
                    </a:lnTo>
                    <a:lnTo>
                      <a:pt x="2063152" y="555754"/>
                    </a:lnTo>
                    <a:cubicBezTo>
                      <a:pt x="1985758" y="499476"/>
                      <a:pt x="1900250" y="455079"/>
                      <a:pt x="1809125" y="425689"/>
                    </a:cubicBezTo>
                    <a:close/>
                    <a:moveTo>
                      <a:pt x="976186" y="78970"/>
                    </a:moveTo>
                    <a:lnTo>
                      <a:pt x="1088401" y="425689"/>
                    </a:lnTo>
                    <a:cubicBezTo>
                      <a:pt x="997474" y="455079"/>
                      <a:pt x="912152" y="499476"/>
                      <a:pt x="834303" y="555754"/>
                    </a:cubicBezTo>
                    <a:lnTo>
                      <a:pt x="620233" y="259580"/>
                    </a:lnTo>
                    <a:lnTo>
                      <a:pt x="638007" y="246289"/>
                    </a:lnTo>
                    <a:cubicBezTo>
                      <a:pt x="715152" y="194171"/>
                      <a:pt x="797582" y="149281"/>
                      <a:pt x="884325" y="112592"/>
                    </a:cubicBezTo>
                    <a:close/>
                    <a:moveTo>
                      <a:pt x="1475750" y="0"/>
                    </a:moveTo>
                    <a:lnTo>
                      <a:pt x="1597026" y="6124"/>
                    </a:lnTo>
                    <a:cubicBezTo>
                      <a:pt x="1645774" y="11074"/>
                      <a:pt x="1693808" y="18439"/>
                      <a:pt x="1741006" y="28098"/>
                    </a:cubicBezTo>
                    <a:lnTo>
                      <a:pt x="1870637" y="61429"/>
                    </a:lnTo>
                    <a:lnTo>
                      <a:pt x="1757886" y="409704"/>
                    </a:lnTo>
                    <a:cubicBezTo>
                      <a:pt x="1666754" y="380306"/>
                      <a:pt x="1571252" y="365295"/>
                      <a:pt x="1475750" y="365295"/>
                    </a:cubicBezTo>
                    <a:close/>
                    <a:moveTo>
                      <a:pt x="1421776" y="0"/>
                    </a:moveTo>
                    <a:lnTo>
                      <a:pt x="1421776" y="365295"/>
                    </a:lnTo>
                    <a:cubicBezTo>
                      <a:pt x="1326386" y="365295"/>
                      <a:pt x="1230996" y="380306"/>
                      <a:pt x="1139971" y="409704"/>
                    </a:cubicBezTo>
                    <a:lnTo>
                      <a:pt x="1027057" y="61386"/>
                    </a:lnTo>
                    <a:lnTo>
                      <a:pt x="1156520" y="28098"/>
                    </a:lnTo>
                    <a:cubicBezTo>
                      <a:pt x="1203719" y="18439"/>
                      <a:pt x="1251753" y="11074"/>
                      <a:pt x="1300500" y="6124"/>
                    </a:cubicBezTo>
                    <a:close/>
                  </a:path>
                </a:pathLst>
              </a:custGeom>
              <a:solidFill>
                <a:schemeClr val="tx1">
                  <a:alpha val="20000"/>
                </a:schemeClr>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sz="1350"/>
              </a:p>
            </p:txBody>
          </p:sp>
        </p:grpSp>
        <p:grpSp>
          <p:nvGrpSpPr>
            <p:cNvPr id="86" name="Group 85">
              <a:extLst>
                <a:ext uri="{FF2B5EF4-FFF2-40B4-BE49-F238E27FC236}">
                  <a16:creationId xmlns:a16="http://schemas.microsoft.com/office/drawing/2014/main" id="{F25B16B3-2D03-4FD8-A693-0E50E8BB40BC}"/>
                </a:ext>
              </a:extLst>
            </p:cNvPr>
            <p:cNvGrpSpPr/>
            <p:nvPr/>
          </p:nvGrpSpPr>
          <p:grpSpPr>
            <a:xfrm>
              <a:off x="6306755" y="4201866"/>
              <a:ext cx="2218994" cy="2223652"/>
              <a:chOff x="4205288" y="1536701"/>
              <a:chExt cx="3781425" cy="3789363"/>
            </a:xfrm>
          </p:grpSpPr>
          <p:grpSp>
            <p:nvGrpSpPr>
              <p:cNvPr id="87" name="Group 86">
                <a:extLst>
                  <a:ext uri="{FF2B5EF4-FFF2-40B4-BE49-F238E27FC236}">
                    <a16:creationId xmlns:a16="http://schemas.microsoft.com/office/drawing/2014/main" id="{288B1695-E68C-4797-89A0-451DD62F3D9B}"/>
                  </a:ext>
                </a:extLst>
              </p:cNvPr>
              <p:cNvGrpSpPr>
                <a:grpSpLocks noChangeAspect="1"/>
              </p:cNvGrpSpPr>
              <p:nvPr/>
            </p:nvGrpSpPr>
            <p:grpSpPr bwMode="auto">
              <a:xfrm>
                <a:off x="4205288" y="1536701"/>
                <a:ext cx="3781425" cy="3789363"/>
                <a:chOff x="2649" y="968"/>
                <a:chExt cx="2382" cy="2387"/>
              </a:xfrm>
              <a:solidFill>
                <a:schemeClr val="bg2"/>
              </a:solidFill>
            </p:grpSpPr>
            <p:sp>
              <p:nvSpPr>
                <p:cNvPr id="89" name="Freeform 5">
                  <a:extLst>
                    <a:ext uri="{FF2B5EF4-FFF2-40B4-BE49-F238E27FC236}">
                      <a16:creationId xmlns:a16="http://schemas.microsoft.com/office/drawing/2014/main" id="{530A15E4-65FA-4D9C-B3CD-5B57EB07D458}"/>
                    </a:ext>
                  </a:extLst>
                </p:cNvPr>
                <p:cNvSpPr>
                  <a:spLocks/>
                </p:cNvSpPr>
                <p:nvPr/>
              </p:nvSpPr>
              <p:spPr bwMode="auto">
                <a:xfrm>
                  <a:off x="3857" y="968"/>
                  <a:ext cx="335" cy="539"/>
                </a:xfrm>
                <a:custGeom>
                  <a:avLst/>
                  <a:gdLst>
                    <a:gd name="T0" fmla="*/ 0 w 852"/>
                    <a:gd name="T1" fmla="*/ 0 h 1368"/>
                    <a:gd name="T2" fmla="*/ 852 w 852"/>
                    <a:gd name="T3" fmla="*/ 135 h 1368"/>
                    <a:gd name="T4" fmla="*/ 452 w 852"/>
                    <a:gd name="T5" fmla="*/ 1368 h 1368"/>
                    <a:gd name="T6" fmla="*/ 0 w 852"/>
                    <a:gd name="T7" fmla="*/ 1297 h 1368"/>
                    <a:gd name="T8" fmla="*/ 0 w 852"/>
                    <a:gd name="T9" fmla="*/ 0 h 1368"/>
                  </a:gdLst>
                  <a:ahLst/>
                  <a:cxnLst>
                    <a:cxn ang="0">
                      <a:pos x="T0" y="T1"/>
                    </a:cxn>
                    <a:cxn ang="0">
                      <a:pos x="T2" y="T3"/>
                    </a:cxn>
                    <a:cxn ang="0">
                      <a:pos x="T4" y="T5"/>
                    </a:cxn>
                    <a:cxn ang="0">
                      <a:pos x="T6" y="T7"/>
                    </a:cxn>
                    <a:cxn ang="0">
                      <a:pos x="T8" y="T9"/>
                    </a:cxn>
                  </a:cxnLst>
                  <a:rect l="0" t="0" r="r" b="b"/>
                  <a:pathLst>
                    <a:path w="852" h="1368">
                      <a:moveTo>
                        <a:pt x="0" y="0"/>
                      </a:moveTo>
                      <a:cubicBezTo>
                        <a:pt x="289" y="0"/>
                        <a:pt x="577" y="45"/>
                        <a:pt x="852" y="135"/>
                      </a:cubicBezTo>
                      <a:lnTo>
                        <a:pt x="452" y="1368"/>
                      </a:lnTo>
                      <a:cubicBezTo>
                        <a:pt x="306" y="1321"/>
                        <a:pt x="153" y="1297"/>
                        <a:pt x="0" y="1297"/>
                      </a:cubicBezTo>
                      <a:lnTo>
                        <a:pt x="0" y="0"/>
                      </a:lnTo>
                      <a:close/>
                    </a:path>
                  </a:pathLst>
                </a:custGeom>
                <a:solidFill>
                  <a:schemeClr val="tx1">
                    <a:lumMod val="65000"/>
                    <a:lumOff val="3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90" name="Freeform 6">
                  <a:extLst>
                    <a:ext uri="{FF2B5EF4-FFF2-40B4-BE49-F238E27FC236}">
                      <a16:creationId xmlns:a16="http://schemas.microsoft.com/office/drawing/2014/main" id="{5848F79E-571D-40B6-97FB-B2FF9340023B}"/>
                    </a:ext>
                  </a:extLst>
                </p:cNvPr>
                <p:cNvSpPr>
                  <a:spLocks/>
                </p:cNvSpPr>
                <p:nvPr/>
              </p:nvSpPr>
              <p:spPr bwMode="auto">
                <a:xfrm>
                  <a:off x="4067" y="1031"/>
                  <a:ext cx="460" cy="568"/>
                </a:xfrm>
                <a:custGeom>
                  <a:avLst/>
                  <a:gdLst>
                    <a:gd name="T0" fmla="*/ 401 w 1170"/>
                    <a:gd name="T1" fmla="*/ 0 h 1442"/>
                    <a:gd name="T2" fmla="*/ 1170 w 1170"/>
                    <a:gd name="T3" fmla="*/ 392 h 1442"/>
                    <a:gd name="T4" fmla="*/ 407 w 1170"/>
                    <a:gd name="T5" fmla="*/ 1442 h 1442"/>
                    <a:gd name="T6" fmla="*/ 0 w 1170"/>
                    <a:gd name="T7" fmla="*/ 1234 h 1442"/>
                    <a:gd name="T8" fmla="*/ 401 w 1170"/>
                    <a:gd name="T9" fmla="*/ 0 h 1442"/>
                  </a:gdLst>
                  <a:ahLst/>
                  <a:cxnLst>
                    <a:cxn ang="0">
                      <a:pos x="T0" y="T1"/>
                    </a:cxn>
                    <a:cxn ang="0">
                      <a:pos x="T2" y="T3"/>
                    </a:cxn>
                    <a:cxn ang="0">
                      <a:pos x="T4" y="T5"/>
                    </a:cxn>
                    <a:cxn ang="0">
                      <a:pos x="T6" y="T7"/>
                    </a:cxn>
                    <a:cxn ang="0">
                      <a:pos x="T8" y="T9"/>
                    </a:cxn>
                  </a:cxnLst>
                  <a:rect l="0" t="0" r="r" b="b"/>
                  <a:pathLst>
                    <a:path w="1170" h="1442">
                      <a:moveTo>
                        <a:pt x="401" y="0"/>
                      </a:moveTo>
                      <a:cubicBezTo>
                        <a:pt x="676" y="90"/>
                        <a:pt x="936" y="222"/>
                        <a:pt x="1170" y="392"/>
                      </a:cubicBezTo>
                      <a:lnTo>
                        <a:pt x="407" y="1442"/>
                      </a:lnTo>
                      <a:cubicBezTo>
                        <a:pt x="283" y="1352"/>
                        <a:pt x="146" y="1281"/>
                        <a:pt x="0" y="1234"/>
                      </a:cubicBezTo>
                      <a:lnTo>
                        <a:pt x="401" y="0"/>
                      </a:lnTo>
                      <a:close/>
                    </a:path>
                  </a:pathLst>
                </a:custGeom>
                <a:solidFill>
                  <a:schemeClr val="tx1">
                    <a:lumMod val="65000"/>
                    <a:lumOff val="3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91" name="Freeform 7">
                  <a:extLst>
                    <a:ext uri="{FF2B5EF4-FFF2-40B4-BE49-F238E27FC236}">
                      <a16:creationId xmlns:a16="http://schemas.microsoft.com/office/drawing/2014/main" id="{6B0780F6-D16D-4022-94EA-7E06A4D12291}"/>
                    </a:ext>
                  </a:extLst>
                </p:cNvPr>
                <p:cNvSpPr>
                  <a:spLocks/>
                </p:cNvSpPr>
                <p:nvPr/>
              </p:nvSpPr>
              <p:spPr bwMode="auto">
                <a:xfrm>
                  <a:off x="4254" y="1206"/>
                  <a:ext cx="540" cy="540"/>
                </a:xfrm>
                <a:custGeom>
                  <a:avLst/>
                  <a:gdLst>
                    <a:gd name="T0" fmla="*/ 763 w 1373"/>
                    <a:gd name="T1" fmla="*/ 0 h 1373"/>
                    <a:gd name="T2" fmla="*/ 1373 w 1373"/>
                    <a:gd name="T3" fmla="*/ 611 h 1373"/>
                    <a:gd name="T4" fmla="*/ 324 w 1373"/>
                    <a:gd name="T5" fmla="*/ 1373 h 1373"/>
                    <a:gd name="T6" fmla="*/ 0 w 1373"/>
                    <a:gd name="T7" fmla="*/ 1050 h 1373"/>
                    <a:gd name="T8" fmla="*/ 763 w 1373"/>
                    <a:gd name="T9" fmla="*/ 0 h 1373"/>
                  </a:gdLst>
                  <a:ahLst/>
                  <a:cxnLst>
                    <a:cxn ang="0">
                      <a:pos x="T0" y="T1"/>
                    </a:cxn>
                    <a:cxn ang="0">
                      <a:pos x="T2" y="T3"/>
                    </a:cxn>
                    <a:cxn ang="0">
                      <a:pos x="T4" y="T5"/>
                    </a:cxn>
                    <a:cxn ang="0">
                      <a:pos x="T6" y="T7"/>
                    </a:cxn>
                    <a:cxn ang="0">
                      <a:pos x="T8" y="T9"/>
                    </a:cxn>
                  </a:cxnLst>
                  <a:rect l="0" t="0" r="r" b="b"/>
                  <a:pathLst>
                    <a:path w="1373" h="1373">
                      <a:moveTo>
                        <a:pt x="763" y="0"/>
                      </a:moveTo>
                      <a:cubicBezTo>
                        <a:pt x="997" y="170"/>
                        <a:pt x="1203" y="376"/>
                        <a:pt x="1373" y="611"/>
                      </a:cubicBezTo>
                      <a:lnTo>
                        <a:pt x="324" y="1373"/>
                      </a:lnTo>
                      <a:cubicBezTo>
                        <a:pt x="234" y="1249"/>
                        <a:pt x="125" y="1140"/>
                        <a:pt x="0" y="1050"/>
                      </a:cubicBezTo>
                      <a:lnTo>
                        <a:pt x="763" y="0"/>
                      </a:lnTo>
                      <a:close/>
                    </a:path>
                  </a:pathLst>
                </a:custGeom>
                <a:solidFill>
                  <a:schemeClr val="tx1">
                    <a:lumMod val="65000"/>
                    <a:lumOff val="3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92" name="Freeform 8">
                  <a:extLst>
                    <a:ext uri="{FF2B5EF4-FFF2-40B4-BE49-F238E27FC236}">
                      <a16:creationId xmlns:a16="http://schemas.microsoft.com/office/drawing/2014/main" id="{84272014-9793-40E9-AEDF-15DF3C7F82DA}"/>
                    </a:ext>
                  </a:extLst>
                </p:cNvPr>
                <p:cNvSpPr>
                  <a:spLocks/>
                </p:cNvSpPr>
                <p:nvPr/>
              </p:nvSpPr>
              <p:spPr bwMode="auto">
                <a:xfrm>
                  <a:off x="4402" y="1474"/>
                  <a:ext cx="566" cy="460"/>
                </a:xfrm>
                <a:custGeom>
                  <a:avLst/>
                  <a:gdLst>
                    <a:gd name="T0" fmla="*/ 1049 w 1441"/>
                    <a:gd name="T1" fmla="*/ 0 h 1170"/>
                    <a:gd name="T2" fmla="*/ 1441 w 1441"/>
                    <a:gd name="T3" fmla="*/ 769 h 1170"/>
                    <a:gd name="T4" fmla="*/ 207 w 1441"/>
                    <a:gd name="T5" fmla="*/ 1170 h 1170"/>
                    <a:gd name="T6" fmla="*/ 0 w 1441"/>
                    <a:gd name="T7" fmla="*/ 762 h 1170"/>
                    <a:gd name="T8" fmla="*/ 1049 w 1441"/>
                    <a:gd name="T9" fmla="*/ 0 h 1170"/>
                  </a:gdLst>
                  <a:ahLst/>
                  <a:cxnLst>
                    <a:cxn ang="0">
                      <a:pos x="T0" y="T1"/>
                    </a:cxn>
                    <a:cxn ang="0">
                      <a:pos x="T2" y="T3"/>
                    </a:cxn>
                    <a:cxn ang="0">
                      <a:pos x="T4" y="T5"/>
                    </a:cxn>
                    <a:cxn ang="0">
                      <a:pos x="T6" y="T7"/>
                    </a:cxn>
                    <a:cxn ang="0">
                      <a:pos x="T8" y="T9"/>
                    </a:cxn>
                  </a:cxnLst>
                  <a:rect l="0" t="0" r="r" b="b"/>
                  <a:pathLst>
                    <a:path w="1441" h="1170">
                      <a:moveTo>
                        <a:pt x="1049" y="0"/>
                      </a:moveTo>
                      <a:cubicBezTo>
                        <a:pt x="1219" y="234"/>
                        <a:pt x="1352" y="493"/>
                        <a:pt x="1441" y="769"/>
                      </a:cubicBezTo>
                      <a:lnTo>
                        <a:pt x="207" y="1170"/>
                      </a:lnTo>
                      <a:cubicBezTo>
                        <a:pt x="160" y="1024"/>
                        <a:pt x="90" y="886"/>
                        <a:pt x="0" y="762"/>
                      </a:cubicBezTo>
                      <a:lnTo>
                        <a:pt x="1049" y="0"/>
                      </a:lnTo>
                      <a:close/>
                    </a:path>
                  </a:pathLst>
                </a:custGeom>
                <a:solidFill>
                  <a:schemeClr val="bg2">
                    <a:lumMod val="90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93" name="Freeform 9">
                  <a:extLst>
                    <a:ext uri="{FF2B5EF4-FFF2-40B4-BE49-F238E27FC236}">
                      <a16:creationId xmlns:a16="http://schemas.microsoft.com/office/drawing/2014/main" id="{91E7348E-8E7C-451C-A930-BF958D32251F}"/>
                    </a:ext>
                  </a:extLst>
                </p:cNvPr>
                <p:cNvSpPr>
                  <a:spLocks/>
                </p:cNvSpPr>
                <p:nvPr/>
              </p:nvSpPr>
              <p:spPr bwMode="auto">
                <a:xfrm>
                  <a:off x="4494" y="1809"/>
                  <a:ext cx="537" cy="336"/>
                </a:xfrm>
                <a:custGeom>
                  <a:avLst/>
                  <a:gdLst>
                    <a:gd name="T0" fmla="*/ 1234 w 1369"/>
                    <a:gd name="T1" fmla="*/ 0 h 853"/>
                    <a:gd name="T2" fmla="*/ 1369 w 1369"/>
                    <a:gd name="T3" fmla="*/ 853 h 853"/>
                    <a:gd name="T4" fmla="*/ 72 w 1369"/>
                    <a:gd name="T5" fmla="*/ 853 h 853"/>
                    <a:gd name="T6" fmla="*/ 0 w 1369"/>
                    <a:gd name="T7" fmla="*/ 401 h 853"/>
                    <a:gd name="T8" fmla="*/ 1234 w 1369"/>
                    <a:gd name="T9" fmla="*/ 0 h 853"/>
                  </a:gdLst>
                  <a:ahLst/>
                  <a:cxnLst>
                    <a:cxn ang="0">
                      <a:pos x="T0" y="T1"/>
                    </a:cxn>
                    <a:cxn ang="0">
                      <a:pos x="T2" y="T3"/>
                    </a:cxn>
                    <a:cxn ang="0">
                      <a:pos x="T4" y="T5"/>
                    </a:cxn>
                    <a:cxn ang="0">
                      <a:pos x="T6" y="T7"/>
                    </a:cxn>
                    <a:cxn ang="0">
                      <a:pos x="T8" y="T9"/>
                    </a:cxn>
                  </a:cxnLst>
                  <a:rect l="0" t="0" r="r" b="b"/>
                  <a:pathLst>
                    <a:path w="1369" h="853">
                      <a:moveTo>
                        <a:pt x="1234" y="0"/>
                      </a:moveTo>
                      <a:cubicBezTo>
                        <a:pt x="1323" y="275"/>
                        <a:pt x="1369" y="563"/>
                        <a:pt x="1369" y="853"/>
                      </a:cubicBezTo>
                      <a:lnTo>
                        <a:pt x="72" y="853"/>
                      </a:lnTo>
                      <a:cubicBezTo>
                        <a:pt x="72" y="699"/>
                        <a:pt x="48" y="547"/>
                        <a:pt x="0" y="401"/>
                      </a:cubicBezTo>
                      <a:lnTo>
                        <a:pt x="1234" y="0"/>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94" name="Freeform 10">
                  <a:extLst>
                    <a:ext uri="{FF2B5EF4-FFF2-40B4-BE49-F238E27FC236}">
                      <a16:creationId xmlns:a16="http://schemas.microsoft.com/office/drawing/2014/main" id="{4B8D2CA2-F468-4152-ACC2-3C2331327909}"/>
                    </a:ext>
                  </a:extLst>
                </p:cNvPr>
                <p:cNvSpPr>
                  <a:spLocks/>
                </p:cNvSpPr>
                <p:nvPr/>
              </p:nvSpPr>
              <p:spPr bwMode="auto">
                <a:xfrm>
                  <a:off x="4494" y="2179"/>
                  <a:ext cx="537" cy="335"/>
                </a:xfrm>
                <a:custGeom>
                  <a:avLst/>
                  <a:gdLst>
                    <a:gd name="T0" fmla="*/ 1369 w 1369"/>
                    <a:gd name="T1" fmla="*/ 0 h 853"/>
                    <a:gd name="T2" fmla="*/ 1234 w 1369"/>
                    <a:gd name="T3" fmla="*/ 853 h 853"/>
                    <a:gd name="T4" fmla="*/ 0 w 1369"/>
                    <a:gd name="T5" fmla="*/ 452 h 853"/>
                    <a:gd name="T6" fmla="*/ 72 w 1369"/>
                    <a:gd name="T7" fmla="*/ 0 h 853"/>
                    <a:gd name="T8" fmla="*/ 1369 w 1369"/>
                    <a:gd name="T9" fmla="*/ 0 h 853"/>
                  </a:gdLst>
                  <a:ahLst/>
                  <a:cxnLst>
                    <a:cxn ang="0">
                      <a:pos x="T0" y="T1"/>
                    </a:cxn>
                    <a:cxn ang="0">
                      <a:pos x="T2" y="T3"/>
                    </a:cxn>
                    <a:cxn ang="0">
                      <a:pos x="T4" y="T5"/>
                    </a:cxn>
                    <a:cxn ang="0">
                      <a:pos x="T6" y="T7"/>
                    </a:cxn>
                    <a:cxn ang="0">
                      <a:pos x="T8" y="T9"/>
                    </a:cxn>
                  </a:cxnLst>
                  <a:rect l="0" t="0" r="r" b="b"/>
                  <a:pathLst>
                    <a:path w="1369" h="853">
                      <a:moveTo>
                        <a:pt x="1369" y="0"/>
                      </a:moveTo>
                      <a:cubicBezTo>
                        <a:pt x="1369" y="290"/>
                        <a:pt x="1323" y="578"/>
                        <a:pt x="1234" y="853"/>
                      </a:cubicBezTo>
                      <a:lnTo>
                        <a:pt x="0" y="452"/>
                      </a:lnTo>
                      <a:cubicBezTo>
                        <a:pt x="48" y="306"/>
                        <a:pt x="72" y="154"/>
                        <a:pt x="72" y="0"/>
                      </a:cubicBezTo>
                      <a:lnTo>
                        <a:pt x="1369" y="0"/>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95" name="Freeform 11">
                  <a:extLst>
                    <a:ext uri="{FF2B5EF4-FFF2-40B4-BE49-F238E27FC236}">
                      <a16:creationId xmlns:a16="http://schemas.microsoft.com/office/drawing/2014/main" id="{F7B4AC44-75CD-444F-B734-EA1D08786FDC}"/>
                    </a:ext>
                  </a:extLst>
                </p:cNvPr>
                <p:cNvSpPr>
                  <a:spLocks/>
                </p:cNvSpPr>
                <p:nvPr/>
              </p:nvSpPr>
              <p:spPr bwMode="auto">
                <a:xfrm>
                  <a:off x="4402" y="2389"/>
                  <a:ext cx="566" cy="460"/>
                </a:xfrm>
                <a:custGeom>
                  <a:avLst/>
                  <a:gdLst>
                    <a:gd name="T0" fmla="*/ 1441 w 1441"/>
                    <a:gd name="T1" fmla="*/ 401 h 1170"/>
                    <a:gd name="T2" fmla="*/ 1049 w 1441"/>
                    <a:gd name="T3" fmla="*/ 1170 h 1170"/>
                    <a:gd name="T4" fmla="*/ 0 w 1441"/>
                    <a:gd name="T5" fmla="*/ 408 h 1170"/>
                    <a:gd name="T6" fmla="*/ 207 w 1441"/>
                    <a:gd name="T7" fmla="*/ 0 h 1170"/>
                    <a:gd name="T8" fmla="*/ 1441 w 1441"/>
                    <a:gd name="T9" fmla="*/ 401 h 1170"/>
                  </a:gdLst>
                  <a:ahLst/>
                  <a:cxnLst>
                    <a:cxn ang="0">
                      <a:pos x="T0" y="T1"/>
                    </a:cxn>
                    <a:cxn ang="0">
                      <a:pos x="T2" y="T3"/>
                    </a:cxn>
                    <a:cxn ang="0">
                      <a:pos x="T4" y="T5"/>
                    </a:cxn>
                    <a:cxn ang="0">
                      <a:pos x="T6" y="T7"/>
                    </a:cxn>
                    <a:cxn ang="0">
                      <a:pos x="T8" y="T9"/>
                    </a:cxn>
                  </a:cxnLst>
                  <a:rect l="0" t="0" r="r" b="b"/>
                  <a:pathLst>
                    <a:path w="1441" h="1170">
                      <a:moveTo>
                        <a:pt x="1441" y="401"/>
                      </a:moveTo>
                      <a:cubicBezTo>
                        <a:pt x="1352" y="676"/>
                        <a:pt x="1219" y="936"/>
                        <a:pt x="1049" y="1170"/>
                      </a:cubicBezTo>
                      <a:lnTo>
                        <a:pt x="0" y="408"/>
                      </a:lnTo>
                      <a:cubicBezTo>
                        <a:pt x="90" y="284"/>
                        <a:pt x="160" y="146"/>
                        <a:pt x="207" y="0"/>
                      </a:cubicBezTo>
                      <a:lnTo>
                        <a:pt x="1441" y="401"/>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96" name="Freeform 12">
                  <a:extLst>
                    <a:ext uri="{FF2B5EF4-FFF2-40B4-BE49-F238E27FC236}">
                      <a16:creationId xmlns:a16="http://schemas.microsoft.com/office/drawing/2014/main" id="{328852DA-2745-42C4-A556-E7C86B9636BD}"/>
                    </a:ext>
                  </a:extLst>
                </p:cNvPr>
                <p:cNvSpPr>
                  <a:spLocks/>
                </p:cNvSpPr>
                <p:nvPr/>
              </p:nvSpPr>
              <p:spPr bwMode="auto">
                <a:xfrm>
                  <a:off x="4254" y="2577"/>
                  <a:ext cx="540" cy="540"/>
                </a:xfrm>
                <a:custGeom>
                  <a:avLst/>
                  <a:gdLst>
                    <a:gd name="T0" fmla="*/ 1373 w 1373"/>
                    <a:gd name="T1" fmla="*/ 762 h 1373"/>
                    <a:gd name="T2" fmla="*/ 763 w 1373"/>
                    <a:gd name="T3" fmla="*/ 1373 h 1373"/>
                    <a:gd name="T4" fmla="*/ 0 w 1373"/>
                    <a:gd name="T5" fmla="*/ 323 h 1373"/>
                    <a:gd name="T6" fmla="*/ 324 w 1373"/>
                    <a:gd name="T7" fmla="*/ 0 h 1373"/>
                    <a:gd name="T8" fmla="*/ 1373 w 1373"/>
                    <a:gd name="T9" fmla="*/ 762 h 1373"/>
                  </a:gdLst>
                  <a:ahLst/>
                  <a:cxnLst>
                    <a:cxn ang="0">
                      <a:pos x="T0" y="T1"/>
                    </a:cxn>
                    <a:cxn ang="0">
                      <a:pos x="T2" y="T3"/>
                    </a:cxn>
                    <a:cxn ang="0">
                      <a:pos x="T4" y="T5"/>
                    </a:cxn>
                    <a:cxn ang="0">
                      <a:pos x="T6" y="T7"/>
                    </a:cxn>
                    <a:cxn ang="0">
                      <a:pos x="T8" y="T9"/>
                    </a:cxn>
                  </a:cxnLst>
                  <a:rect l="0" t="0" r="r" b="b"/>
                  <a:pathLst>
                    <a:path w="1373" h="1373">
                      <a:moveTo>
                        <a:pt x="1373" y="762"/>
                      </a:moveTo>
                      <a:cubicBezTo>
                        <a:pt x="1203" y="997"/>
                        <a:pt x="997" y="1203"/>
                        <a:pt x="763" y="1373"/>
                      </a:cubicBezTo>
                      <a:lnTo>
                        <a:pt x="0" y="323"/>
                      </a:lnTo>
                      <a:cubicBezTo>
                        <a:pt x="125" y="233"/>
                        <a:pt x="234" y="124"/>
                        <a:pt x="324" y="0"/>
                      </a:cubicBezTo>
                      <a:lnTo>
                        <a:pt x="1373" y="762"/>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97" name="Freeform 13">
                  <a:extLst>
                    <a:ext uri="{FF2B5EF4-FFF2-40B4-BE49-F238E27FC236}">
                      <a16:creationId xmlns:a16="http://schemas.microsoft.com/office/drawing/2014/main" id="{C52134FC-4F64-4A9C-9820-7090811D0D8B}"/>
                    </a:ext>
                  </a:extLst>
                </p:cNvPr>
                <p:cNvSpPr>
                  <a:spLocks/>
                </p:cNvSpPr>
                <p:nvPr/>
              </p:nvSpPr>
              <p:spPr bwMode="auto">
                <a:xfrm>
                  <a:off x="4067" y="2724"/>
                  <a:ext cx="460" cy="568"/>
                </a:xfrm>
                <a:custGeom>
                  <a:avLst/>
                  <a:gdLst>
                    <a:gd name="T0" fmla="*/ 1170 w 1170"/>
                    <a:gd name="T1" fmla="*/ 1050 h 1442"/>
                    <a:gd name="T2" fmla="*/ 401 w 1170"/>
                    <a:gd name="T3" fmla="*/ 1442 h 1442"/>
                    <a:gd name="T4" fmla="*/ 0 w 1170"/>
                    <a:gd name="T5" fmla="*/ 208 h 1442"/>
                    <a:gd name="T6" fmla="*/ 407 w 1170"/>
                    <a:gd name="T7" fmla="*/ 0 h 1442"/>
                    <a:gd name="T8" fmla="*/ 1170 w 1170"/>
                    <a:gd name="T9" fmla="*/ 1050 h 1442"/>
                  </a:gdLst>
                  <a:ahLst/>
                  <a:cxnLst>
                    <a:cxn ang="0">
                      <a:pos x="T0" y="T1"/>
                    </a:cxn>
                    <a:cxn ang="0">
                      <a:pos x="T2" y="T3"/>
                    </a:cxn>
                    <a:cxn ang="0">
                      <a:pos x="T4" y="T5"/>
                    </a:cxn>
                    <a:cxn ang="0">
                      <a:pos x="T6" y="T7"/>
                    </a:cxn>
                    <a:cxn ang="0">
                      <a:pos x="T8" y="T9"/>
                    </a:cxn>
                  </a:cxnLst>
                  <a:rect l="0" t="0" r="r" b="b"/>
                  <a:pathLst>
                    <a:path w="1170" h="1442">
                      <a:moveTo>
                        <a:pt x="1170" y="1050"/>
                      </a:moveTo>
                      <a:cubicBezTo>
                        <a:pt x="936" y="1220"/>
                        <a:pt x="676" y="1352"/>
                        <a:pt x="401" y="1442"/>
                      </a:cubicBezTo>
                      <a:lnTo>
                        <a:pt x="0" y="208"/>
                      </a:lnTo>
                      <a:cubicBezTo>
                        <a:pt x="146" y="160"/>
                        <a:pt x="283" y="90"/>
                        <a:pt x="407" y="0"/>
                      </a:cubicBezTo>
                      <a:lnTo>
                        <a:pt x="1170" y="1050"/>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98" name="Freeform 14">
                  <a:extLst>
                    <a:ext uri="{FF2B5EF4-FFF2-40B4-BE49-F238E27FC236}">
                      <a16:creationId xmlns:a16="http://schemas.microsoft.com/office/drawing/2014/main" id="{F6BEA5F1-CD11-4A8D-A50A-48E7E74A4B43}"/>
                    </a:ext>
                  </a:extLst>
                </p:cNvPr>
                <p:cNvSpPr>
                  <a:spLocks/>
                </p:cNvSpPr>
                <p:nvPr/>
              </p:nvSpPr>
              <p:spPr bwMode="auto">
                <a:xfrm>
                  <a:off x="3857" y="2817"/>
                  <a:ext cx="335" cy="538"/>
                </a:xfrm>
                <a:custGeom>
                  <a:avLst/>
                  <a:gdLst>
                    <a:gd name="T0" fmla="*/ 852 w 852"/>
                    <a:gd name="T1" fmla="*/ 1233 h 1368"/>
                    <a:gd name="T2" fmla="*/ 0 w 852"/>
                    <a:gd name="T3" fmla="*/ 1368 h 1368"/>
                    <a:gd name="T4" fmla="*/ 0 w 852"/>
                    <a:gd name="T5" fmla="*/ 71 h 1368"/>
                    <a:gd name="T6" fmla="*/ 452 w 852"/>
                    <a:gd name="T7" fmla="*/ 0 h 1368"/>
                    <a:gd name="T8" fmla="*/ 852 w 852"/>
                    <a:gd name="T9" fmla="*/ 1233 h 1368"/>
                  </a:gdLst>
                  <a:ahLst/>
                  <a:cxnLst>
                    <a:cxn ang="0">
                      <a:pos x="T0" y="T1"/>
                    </a:cxn>
                    <a:cxn ang="0">
                      <a:pos x="T2" y="T3"/>
                    </a:cxn>
                    <a:cxn ang="0">
                      <a:pos x="T4" y="T5"/>
                    </a:cxn>
                    <a:cxn ang="0">
                      <a:pos x="T6" y="T7"/>
                    </a:cxn>
                    <a:cxn ang="0">
                      <a:pos x="T8" y="T9"/>
                    </a:cxn>
                  </a:cxnLst>
                  <a:rect l="0" t="0" r="r" b="b"/>
                  <a:pathLst>
                    <a:path w="852" h="1368">
                      <a:moveTo>
                        <a:pt x="852" y="1233"/>
                      </a:moveTo>
                      <a:cubicBezTo>
                        <a:pt x="577" y="1323"/>
                        <a:pt x="289" y="1368"/>
                        <a:pt x="0" y="1368"/>
                      </a:cubicBezTo>
                      <a:lnTo>
                        <a:pt x="0" y="71"/>
                      </a:lnTo>
                      <a:cubicBezTo>
                        <a:pt x="153" y="71"/>
                        <a:pt x="306" y="47"/>
                        <a:pt x="452" y="0"/>
                      </a:cubicBezTo>
                      <a:lnTo>
                        <a:pt x="852" y="1233"/>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99" name="Freeform 15">
                  <a:extLst>
                    <a:ext uri="{FF2B5EF4-FFF2-40B4-BE49-F238E27FC236}">
                      <a16:creationId xmlns:a16="http://schemas.microsoft.com/office/drawing/2014/main" id="{63F5B9E0-394E-4530-846D-2A77CB5350A4}"/>
                    </a:ext>
                  </a:extLst>
                </p:cNvPr>
                <p:cNvSpPr>
                  <a:spLocks/>
                </p:cNvSpPr>
                <p:nvPr/>
              </p:nvSpPr>
              <p:spPr bwMode="auto">
                <a:xfrm>
                  <a:off x="3488" y="2817"/>
                  <a:ext cx="335" cy="538"/>
                </a:xfrm>
                <a:custGeom>
                  <a:avLst/>
                  <a:gdLst>
                    <a:gd name="T0" fmla="*/ 852 w 852"/>
                    <a:gd name="T1" fmla="*/ 1368 h 1368"/>
                    <a:gd name="T2" fmla="*/ 0 w 852"/>
                    <a:gd name="T3" fmla="*/ 1233 h 1368"/>
                    <a:gd name="T4" fmla="*/ 400 w 852"/>
                    <a:gd name="T5" fmla="*/ 0 h 1368"/>
                    <a:gd name="T6" fmla="*/ 852 w 852"/>
                    <a:gd name="T7" fmla="*/ 71 h 1368"/>
                    <a:gd name="T8" fmla="*/ 852 w 852"/>
                    <a:gd name="T9" fmla="*/ 1368 h 1368"/>
                  </a:gdLst>
                  <a:ahLst/>
                  <a:cxnLst>
                    <a:cxn ang="0">
                      <a:pos x="T0" y="T1"/>
                    </a:cxn>
                    <a:cxn ang="0">
                      <a:pos x="T2" y="T3"/>
                    </a:cxn>
                    <a:cxn ang="0">
                      <a:pos x="T4" y="T5"/>
                    </a:cxn>
                    <a:cxn ang="0">
                      <a:pos x="T6" y="T7"/>
                    </a:cxn>
                    <a:cxn ang="0">
                      <a:pos x="T8" y="T9"/>
                    </a:cxn>
                  </a:cxnLst>
                  <a:rect l="0" t="0" r="r" b="b"/>
                  <a:pathLst>
                    <a:path w="852" h="1368">
                      <a:moveTo>
                        <a:pt x="852" y="1368"/>
                      </a:moveTo>
                      <a:cubicBezTo>
                        <a:pt x="563" y="1368"/>
                        <a:pt x="275" y="1323"/>
                        <a:pt x="0" y="1233"/>
                      </a:cubicBezTo>
                      <a:lnTo>
                        <a:pt x="400" y="0"/>
                      </a:lnTo>
                      <a:cubicBezTo>
                        <a:pt x="546" y="47"/>
                        <a:pt x="699" y="71"/>
                        <a:pt x="852" y="71"/>
                      </a:cubicBezTo>
                      <a:lnTo>
                        <a:pt x="852" y="1368"/>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00" name="Freeform 16">
                  <a:extLst>
                    <a:ext uri="{FF2B5EF4-FFF2-40B4-BE49-F238E27FC236}">
                      <a16:creationId xmlns:a16="http://schemas.microsoft.com/office/drawing/2014/main" id="{5E49800B-81E7-48D7-A0C0-77122DE62BB5}"/>
                    </a:ext>
                  </a:extLst>
                </p:cNvPr>
                <p:cNvSpPr>
                  <a:spLocks/>
                </p:cNvSpPr>
                <p:nvPr/>
              </p:nvSpPr>
              <p:spPr bwMode="auto">
                <a:xfrm>
                  <a:off x="3154" y="2724"/>
                  <a:ext cx="459" cy="568"/>
                </a:xfrm>
                <a:custGeom>
                  <a:avLst/>
                  <a:gdLst>
                    <a:gd name="T0" fmla="*/ 769 w 1170"/>
                    <a:gd name="T1" fmla="*/ 1442 h 1442"/>
                    <a:gd name="T2" fmla="*/ 0 w 1170"/>
                    <a:gd name="T3" fmla="*/ 1050 h 1442"/>
                    <a:gd name="T4" fmla="*/ 762 w 1170"/>
                    <a:gd name="T5" fmla="*/ 0 h 1442"/>
                    <a:gd name="T6" fmla="*/ 1170 w 1170"/>
                    <a:gd name="T7" fmla="*/ 208 h 1442"/>
                    <a:gd name="T8" fmla="*/ 769 w 1170"/>
                    <a:gd name="T9" fmla="*/ 1442 h 1442"/>
                  </a:gdLst>
                  <a:ahLst/>
                  <a:cxnLst>
                    <a:cxn ang="0">
                      <a:pos x="T0" y="T1"/>
                    </a:cxn>
                    <a:cxn ang="0">
                      <a:pos x="T2" y="T3"/>
                    </a:cxn>
                    <a:cxn ang="0">
                      <a:pos x="T4" y="T5"/>
                    </a:cxn>
                    <a:cxn ang="0">
                      <a:pos x="T6" y="T7"/>
                    </a:cxn>
                    <a:cxn ang="0">
                      <a:pos x="T8" y="T9"/>
                    </a:cxn>
                  </a:cxnLst>
                  <a:rect l="0" t="0" r="r" b="b"/>
                  <a:pathLst>
                    <a:path w="1170" h="1442">
                      <a:moveTo>
                        <a:pt x="769" y="1442"/>
                      </a:moveTo>
                      <a:cubicBezTo>
                        <a:pt x="494" y="1352"/>
                        <a:pt x="234" y="1220"/>
                        <a:pt x="0" y="1050"/>
                      </a:cubicBezTo>
                      <a:lnTo>
                        <a:pt x="762" y="0"/>
                      </a:lnTo>
                      <a:cubicBezTo>
                        <a:pt x="887" y="90"/>
                        <a:pt x="1024" y="161"/>
                        <a:pt x="1170" y="208"/>
                      </a:cubicBezTo>
                      <a:lnTo>
                        <a:pt x="769" y="1442"/>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01" name="Freeform 17">
                  <a:extLst>
                    <a:ext uri="{FF2B5EF4-FFF2-40B4-BE49-F238E27FC236}">
                      <a16:creationId xmlns:a16="http://schemas.microsoft.com/office/drawing/2014/main" id="{83F4DF54-B21A-4D9A-BE84-DFC721B0127C}"/>
                    </a:ext>
                  </a:extLst>
                </p:cNvPr>
                <p:cNvSpPr>
                  <a:spLocks/>
                </p:cNvSpPr>
                <p:nvPr/>
              </p:nvSpPr>
              <p:spPr bwMode="auto">
                <a:xfrm>
                  <a:off x="2887" y="2577"/>
                  <a:ext cx="539" cy="540"/>
                </a:xfrm>
                <a:custGeom>
                  <a:avLst/>
                  <a:gdLst>
                    <a:gd name="T0" fmla="*/ 610 w 1373"/>
                    <a:gd name="T1" fmla="*/ 1373 h 1373"/>
                    <a:gd name="T2" fmla="*/ 0 w 1373"/>
                    <a:gd name="T3" fmla="*/ 762 h 1373"/>
                    <a:gd name="T4" fmla="*/ 1049 w 1373"/>
                    <a:gd name="T5" fmla="*/ 0 h 1373"/>
                    <a:gd name="T6" fmla="*/ 1373 w 1373"/>
                    <a:gd name="T7" fmla="*/ 323 h 1373"/>
                    <a:gd name="T8" fmla="*/ 610 w 1373"/>
                    <a:gd name="T9" fmla="*/ 1373 h 1373"/>
                  </a:gdLst>
                  <a:ahLst/>
                  <a:cxnLst>
                    <a:cxn ang="0">
                      <a:pos x="T0" y="T1"/>
                    </a:cxn>
                    <a:cxn ang="0">
                      <a:pos x="T2" y="T3"/>
                    </a:cxn>
                    <a:cxn ang="0">
                      <a:pos x="T4" y="T5"/>
                    </a:cxn>
                    <a:cxn ang="0">
                      <a:pos x="T6" y="T7"/>
                    </a:cxn>
                    <a:cxn ang="0">
                      <a:pos x="T8" y="T9"/>
                    </a:cxn>
                  </a:cxnLst>
                  <a:rect l="0" t="0" r="r" b="b"/>
                  <a:pathLst>
                    <a:path w="1373" h="1373">
                      <a:moveTo>
                        <a:pt x="610" y="1373"/>
                      </a:moveTo>
                      <a:cubicBezTo>
                        <a:pt x="376" y="1203"/>
                        <a:pt x="170" y="997"/>
                        <a:pt x="0" y="762"/>
                      </a:cubicBezTo>
                      <a:lnTo>
                        <a:pt x="1049" y="0"/>
                      </a:lnTo>
                      <a:cubicBezTo>
                        <a:pt x="1139" y="124"/>
                        <a:pt x="1248" y="233"/>
                        <a:pt x="1373" y="323"/>
                      </a:cubicBezTo>
                      <a:lnTo>
                        <a:pt x="610" y="1373"/>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02" name="Freeform 18">
                  <a:extLst>
                    <a:ext uri="{FF2B5EF4-FFF2-40B4-BE49-F238E27FC236}">
                      <a16:creationId xmlns:a16="http://schemas.microsoft.com/office/drawing/2014/main" id="{EE411D85-D77D-4023-B58F-B2E5064D0D51}"/>
                    </a:ext>
                  </a:extLst>
                </p:cNvPr>
                <p:cNvSpPr>
                  <a:spLocks/>
                </p:cNvSpPr>
                <p:nvPr/>
              </p:nvSpPr>
              <p:spPr bwMode="auto">
                <a:xfrm>
                  <a:off x="2713" y="2389"/>
                  <a:ext cx="566" cy="460"/>
                </a:xfrm>
                <a:custGeom>
                  <a:avLst/>
                  <a:gdLst>
                    <a:gd name="T0" fmla="*/ 392 w 1441"/>
                    <a:gd name="T1" fmla="*/ 1170 h 1170"/>
                    <a:gd name="T2" fmla="*/ 0 w 1441"/>
                    <a:gd name="T3" fmla="*/ 401 h 1170"/>
                    <a:gd name="T4" fmla="*/ 1234 w 1441"/>
                    <a:gd name="T5" fmla="*/ 0 h 1170"/>
                    <a:gd name="T6" fmla="*/ 1441 w 1441"/>
                    <a:gd name="T7" fmla="*/ 408 h 1170"/>
                    <a:gd name="T8" fmla="*/ 392 w 1441"/>
                    <a:gd name="T9" fmla="*/ 1170 h 1170"/>
                  </a:gdLst>
                  <a:ahLst/>
                  <a:cxnLst>
                    <a:cxn ang="0">
                      <a:pos x="T0" y="T1"/>
                    </a:cxn>
                    <a:cxn ang="0">
                      <a:pos x="T2" y="T3"/>
                    </a:cxn>
                    <a:cxn ang="0">
                      <a:pos x="T4" y="T5"/>
                    </a:cxn>
                    <a:cxn ang="0">
                      <a:pos x="T6" y="T7"/>
                    </a:cxn>
                    <a:cxn ang="0">
                      <a:pos x="T8" y="T9"/>
                    </a:cxn>
                  </a:cxnLst>
                  <a:rect l="0" t="0" r="r" b="b"/>
                  <a:pathLst>
                    <a:path w="1441" h="1170">
                      <a:moveTo>
                        <a:pt x="392" y="1170"/>
                      </a:moveTo>
                      <a:cubicBezTo>
                        <a:pt x="222" y="936"/>
                        <a:pt x="89" y="676"/>
                        <a:pt x="0" y="401"/>
                      </a:cubicBezTo>
                      <a:lnTo>
                        <a:pt x="1234" y="0"/>
                      </a:lnTo>
                      <a:cubicBezTo>
                        <a:pt x="1281" y="146"/>
                        <a:pt x="1351" y="284"/>
                        <a:pt x="1441" y="408"/>
                      </a:cubicBezTo>
                      <a:lnTo>
                        <a:pt x="392" y="117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03" name="Freeform 19">
                  <a:extLst>
                    <a:ext uri="{FF2B5EF4-FFF2-40B4-BE49-F238E27FC236}">
                      <a16:creationId xmlns:a16="http://schemas.microsoft.com/office/drawing/2014/main" id="{24552242-ED43-4D8C-ACD5-9D3E14B1D3CB}"/>
                    </a:ext>
                  </a:extLst>
                </p:cNvPr>
                <p:cNvSpPr>
                  <a:spLocks/>
                </p:cNvSpPr>
                <p:nvPr/>
              </p:nvSpPr>
              <p:spPr bwMode="auto">
                <a:xfrm>
                  <a:off x="2649" y="2179"/>
                  <a:ext cx="538" cy="335"/>
                </a:xfrm>
                <a:custGeom>
                  <a:avLst/>
                  <a:gdLst>
                    <a:gd name="T0" fmla="*/ 135 w 1369"/>
                    <a:gd name="T1" fmla="*/ 853 h 853"/>
                    <a:gd name="T2" fmla="*/ 0 w 1369"/>
                    <a:gd name="T3" fmla="*/ 0 h 853"/>
                    <a:gd name="T4" fmla="*/ 1297 w 1369"/>
                    <a:gd name="T5" fmla="*/ 0 h 853"/>
                    <a:gd name="T6" fmla="*/ 1369 w 1369"/>
                    <a:gd name="T7" fmla="*/ 452 h 853"/>
                    <a:gd name="T8" fmla="*/ 135 w 1369"/>
                    <a:gd name="T9" fmla="*/ 853 h 853"/>
                  </a:gdLst>
                  <a:ahLst/>
                  <a:cxnLst>
                    <a:cxn ang="0">
                      <a:pos x="T0" y="T1"/>
                    </a:cxn>
                    <a:cxn ang="0">
                      <a:pos x="T2" y="T3"/>
                    </a:cxn>
                    <a:cxn ang="0">
                      <a:pos x="T4" y="T5"/>
                    </a:cxn>
                    <a:cxn ang="0">
                      <a:pos x="T6" y="T7"/>
                    </a:cxn>
                    <a:cxn ang="0">
                      <a:pos x="T8" y="T9"/>
                    </a:cxn>
                  </a:cxnLst>
                  <a:rect l="0" t="0" r="r" b="b"/>
                  <a:pathLst>
                    <a:path w="1369" h="853">
                      <a:moveTo>
                        <a:pt x="135" y="853"/>
                      </a:moveTo>
                      <a:cubicBezTo>
                        <a:pt x="46" y="578"/>
                        <a:pt x="0" y="290"/>
                        <a:pt x="0" y="0"/>
                      </a:cubicBezTo>
                      <a:lnTo>
                        <a:pt x="1297" y="0"/>
                      </a:lnTo>
                      <a:cubicBezTo>
                        <a:pt x="1297" y="154"/>
                        <a:pt x="1321" y="306"/>
                        <a:pt x="1369" y="452"/>
                      </a:cubicBezTo>
                      <a:lnTo>
                        <a:pt x="135" y="853"/>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04" name="Freeform 20">
                  <a:extLst>
                    <a:ext uri="{FF2B5EF4-FFF2-40B4-BE49-F238E27FC236}">
                      <a16:creationId xmlns:a16="http://schemas.microsoft.com/office/drawing/2014/main" id="{9EE2B2A5-6768-442C-9739-F0C1BFADBC24}"/>
                    </a:ext>
                  </a:extLst>
                </p:cNvPr>
                <p:cNvSpPr>
                  <a:spLocks/>
                </p:cNvSpPr>
                <p:nvPr/>
              </p:nvSpPr>
              <p:spPr bwMode="auto">
                <a:xfrm>
                  <a:off x="2649" y="1809"/>
                  <a:ext cx="538" cy="336"/>
                </a:xfrm>
                <a:custGeom>
                  <a:avLst/>
                  <a:gdLst>
                    <a:gd name="T0" fmla="*/ 0 w 1369"/>
                    <a:gd name="T1" fmla="*/ 853 h 853"/>
                    <a:gd name="T2" fmla="*/ 135 w 1369"/>
                    <a:gd name="T3" fmla="*/ 0 h 853"/>
                    <a:gd name="T4" fmla="*/ 1369 w 1369"/>
                    <a:gd name="T5" fmla="*/ 401 h 853"/>
                    <a:gd name="T6" fmla="*/ 1297 w 1369"/>
                    <a:gd name="T7" fmla="*/ 853 h 853"/>
                    <a:gd name="T8" fmla="*/ 0 w 1369"/>
                    <a:gd name="T9" fmla="*/ 853 h 853"/>
                  </a:gdLst>
                  <a:ahLst/>
                  <a:cxnLst>
                    <a:cxn ang="0">
                      <a:pos x="T0" y="T1"/>
                    </a:cxn>
                    <a:cxn ang="0">
                      <a:pos x="T2" y="T3"/>
                    </a:cxn>
                    <a:cxn ang="0">
                      <a:pos x="T4" y="T5"/>
                    </a:cxn>
                    <a:cxn ang="0">
                      <a:pos x="T6" y="T7"/>
                    </a:cxn>
                    <a:cxn ang="0">
                      <a:pos x="T8" y="T9"/>
                    </a:cxn>
                  </a:cxnLst>
                  <a:rect l="0" t="0" r="r" b="b"/>
                  <a:pathLst>
                    <a:path w="1369" h="853">
                      <a:moveTo>
                        <a:pt x="0" y="853"/>
                      </a:moveTo>
                      <a:cubicBezTo>
                        <a:pt x="0" y="563"/>
                        <a:pt x="46" y="275"/>
                        <a:pt x="135" y="0"/>
                      </a:cubicBezTo>
                      <a:lnTo>
                        <a:pt x="1369" y="401"/>
                      </a:lnTo>
                      <a:cubicBezTo>
                        <a:pt x="1321" y="547"/>
                        <a:pt x="1297" y="699"/>
                        <a:pt x="1297" y="853"/>
                      </a:cubicBezTo>
                      <a:lnTo>
                        <a:pt x="0" y="853"/>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05" name="Freeform 21">
                  <a:extLst>
                    <a:ext uri="{FF2B5EF4-FFF2-40B4-BE49-F238E27FC236}">
                      <a16:creationId xmlns:a16="http://schemas.microsoft.com/office/drawing/2014/main" id="{199AA4F6-8926-457C-8D14-9EC7AB002F53}"/>
                    </a:ext>
                  </a:extLst>
                </p:cNvPr>
                <p:cNvSpPr>
                  <a:spLocks/>
                </p:cNvSpPr>
                <p:nvPr/>
              </p:nvSpPr>
              <p:spPr bwMode="auto">
                <a:xfrm>
                  <a:off x="2713" y="1474"/>
                  <a:ext cx="566" cy="460"/>
                </a:xfrm>
                <a:custGeom>
                  <a:avLst/>
                  <a:gdLst>
                    <a:gd name="T0" fmla="*/ 0 w 1441"/>
                    <a:gd name="T1" fmla="*/ 769 h 1170"/>
                    <a:gd name="T2" fmla="*/ 392 w 1441"/>
                    <a:gd name="T3" fmla="*/ 0 h 1170"/>
                    <a:gd name="T4" fmla="*/ 1441 w 1441"/>
                    <a:gd name="T5" fmla="*/ 762 h 1170"/>
                    <a:gd name="T6" fmla="*/ 1234 w 1441"/>
                    <a:gd name="T7" fmla="*/ 1170 h 1170"/>
                    <a:gd name="T8" fmla="*/ 0 w 1441"/>
                    <a:gd name="T9" fmla="*/ 769 h 1170"/>
                  </a:gdLst>
                  <a:ahLst/>
                  <a:cxnLst>
                    <a:cxn ang="0">
                      <a:pos x="T0" y="T1"/>
                    </a:cxn>
                    <a:cxn ang="0">
                      <a:pos x="T2" y="T3"/>
                    </a:cxn>
                    <a:cxn ang="0">
                      <a:pos x="T4" y="T5"/>
                    </a:cxn>
                    <a:cxn ang="0">
                      <a:pos x="T6" y="T7"/>
                    </a:cxn>
                    <a:cxn ang="0">
                      <a:pos x="T8" y="T9"/>
                    </a:cxn>
                  </a:cxnLst>
                  <a:rect l="0" t="0" r="r" b="b"/>
                  <a:pathLst>
                    <a:path w="1441" h="1170">
                      <a:moveTo>
                        <a:pt x="0" y="769"/>
                      </a:moveTo>
                      <a:cubicBezTo>
                        <a:pt x="89" y="493"/>
                        <a:pt x="222" y="234"/>
                        <a:pt x="392" y="0"/>
                      </a:cubicBezTo>
                      <a:lnTo>
                        <a:pt x="1441" y="762"/>
                      </a:lnTo>
                      <a:cubicBezTo>
                        <a:pt x="1351" y="886"/>
                        <a:pt x="1281" y="1024"/>
                        <a:pt x="1234" y="1170"/>
                      </a:cubicBezTo>
                      <a:lnTo>
                        <a:pt x="0" y="769"/>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06" name="Freeform 22">
                  <a:extLst>
                    <a:ext uri="{FF2B5EF4-FFF2-40B4-BE49-F238E27FC236}">
                      <a16:creationId xmlns:a16="http://schemas.microsoft.com/office/drawing/2014/main" id="{4737D9C5-AB56-408A-BD01-22E7F7D58A96}"/>
                    </a:ext>
                  </a:extLst>
                </p:cNvPr>
                <p:cNvSpPr>
                  <a:spLocks/>
                </p:cNvSpPr>
                <p:nvPr/>
              </p:nvSpPr>
              <p:spPr bwMode="auto">
                <a:xfrm>
                  <a:off x="2887" y="1206"/>
                  <a:ext cx="539" cy="540"/>
                </a:xfrm>
                <a:custGeom>
                  <a:avLst/>
                  <a:gdLst>
                    <a:gd name="T0" fmla="*/ 0 w 1373"/>
                    <a:gd name="T1" fmla="*/ 611 h 1373"/>
                    <a:gd name="T2" fmla="*/ 610 w 1373"/>
                    <a:gd name="T3" fmla="*/ 0 h 1373"/>
                    <a:gd name="T4" fmla="*/ 1373 w 1373"/>
                    <a:gd name="T5" fmla="*/ 1050 h 1373"/>
                    <a:gd name="T6" fmla="*/ 1049 w 1373"/>
                    <a:gd name="T7" fmla="*/ 1373 h 1373"/>
                    <a:gd name="T8" fmla="*/ 0 w 1373"/>
                    <a:gd name="T9" fmla="*/ 611 h 1373"/>
                  </a:gdLst>
                  <a:ahLst/>
                  <a:cxnLst>
                    <a:cxn ang="0">
                      <a:pos x="T0" y="T1"/>
                    </a:cxn>
                    <a:cxn ang="0">
                      <a:pos x="T2" y="T3"/>
                    </a:cxn>
                    <a:cxn ang="0">
                      <a:pos x="T4" y="T5"/>
                    </a:cxn>
                    <a:cxn ang="0">
                      <a:pos x="T6" y="T7"/>
                    </a:cxn>
                    <a:cxn ang="0">
                      <a:pos x="T8" y="T9"/>
                    </a:cxn>
                  </a:cxnLst>
                  <a:rect l="0" t="0" r="r" b="b"/>
                  <a:pathLst>
                    <a:path w="1373" h="1373">
                      <a:moveTo>
                        <a:pt x="0" y="611"/>
                      </a:moveTo>
                      <a:cubicBezTo>
                        <a:pt x="170" y="376"/>
                        <a:pt x="376" y="170"/>
                        <a:pt x="610" y="0"/>
                      </a:cubicBezTo>
                      <a:lnTo>
                        <a:pt x="1373" y="1050"/>
                      </a:lnTo>
                      <a:cubicBezTo>
                        <a:pt x="1248" y="1140"/>
                        <a:pt x="1139" y="1249"/>
                        <a:pt x="1049" y="1373"/>
                      </a:cubicBezTo>
                      <a:lnTo>
                        <a:pt x="0" y="611"/>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07" name="Freeform 23">
                  <a:extLst>
                    <a:ext uri="{FF2B5EF4-FFF2-40B4-BE49-F238E27FC236}">
                      <a16:creationId xmlns:a16="http://schemas.microsoft.com/office/drawing/2014/main" id="{3B971CFF-672E-4F4B-BBC5-2E5D45DDF0D5}"/>
                    </a:ext>
                  </a:extLst>
                </p:cNvPr>
                <p:cNvSpPr>
                  <a:spLocks/>
                </p:cNvSpPr>
                <p:nvPr/>
              </p:nvSpPr>
              <p:spPr bwMode="auto">
                <a:xfrm>
                  <a:off x="3154" y="1031"/>
                  <a:ext cx="459" cy="568"/>
                </a:xfrm>
                <a:custGeom>
                  <a:avLst/>
                  <a:gdLst>
                    <a:gd name="T0" fmla="*/ 0 w 1170"/>
                    <a:gd name="T1" fmla="*/ 392 h 1442"/>
                    <a:gd name="T2" fmla="*/ 769 w 1170"/>
                    <a:gd name="T3" fmla="*/ 0 h 1442"/>
                    <a:gd name="T4" fmla="*/ 1170 w 1170"/>
                    <a:gd name="T5" fmla="*/ 1234 h 1442"/>
                    <a:gd name="T6" fmla="*/ 762 w 1170"/>
                    <a:gd name="T7" fmla="*/ 1442 h 1442"/>
                    <a:gd name="T8" fmla="*/ 0 w 1170"/>
                    <a:gd name="T9" fmla="*/ 392 h 1442"/>
                  </a:gdLst>
                  <a:ahLst/>
                  <a:cxnLst>
                    <a:cxn ang="0">
                      <a:pos x="T0" y="T1"/>
                    </a:cxn>
                    <a:cxn ang="0">
                      <a:pos x="T2" y="T3"/>
                    </a:cxn>
                    <a:cxn ang="0">
                      <a:pos x="T4" y="T5"/>
                    </a:cxn>
                    <a:cxn ang="0">
                      <a:pos x="T6" y="T7"/>
                    </a:cxn>
                    <a:cxn ang="0">
                      <a:pos x="T8" y="T9"/>
                    </a:cxn>
                  </a:cxnLst>
                  <a:rect l="0" t="0" r="r" b="b"/>
                  <a:pathLst>
                    <a:path w="1170" h="1442">
                      <a:moveTo>
                        <a:pt x="0" y="392"/>
                      </a:moveTo>
                      <a:cubicBezTo>
                        <a:pt x="234" y="222"/>
                        <a:pt x="494" y="90"/>
                        <a:pt x="769" y="0"/>
                      </a:cubicBezTo>
                      <a:lnTo>
                        <a:pt x="1170" y="1234"/>
                      </a:lnTo>
                      <a:cubicBezTo>
                        <a:pt x="1024" y="1281"/>
                        <a:pt x="887" y="1352"/>
                        <a:pt x="762" y="1442"/>
                      </a:cubicBezTo>
                      <a:lnTo>
                        <a:pt x="0" y="392"/>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08" name="Freeform 24">
                  <a:extLst>
                    <a:ext uri="{FF2B5EF4-FFF2-40B4-BE49-F238E27FC236}">
                      <a16:creationId xmlns:a16="http://schemas.microsoft.com/office/drawing/2014/main" id="{CAB02E8B-5E27-4C2A-9C77-710F205DFBCF}"/>
                    </a:ext>
                  </a:extLst>
                </p:cNvPr>
                <p:cNvSpPr>
                  <a:spLocks/>
                </p:cNvSpPr>
                <p:nvPr/>
              </p:nvSpPr>
              <p:spPr bwMode="auto">
                <a:xfrm>
                  <a:off x="3488" y="968"/>
                  <a:ext cx="335" cy="539"/>
                </a:xfrm>
                <a:custGeom>
                  <a:avLst/>
                  <a:gdLst>
                    <a:gd name="T0" fmla="*/ 0 w 853"/>
                    <a:gd name="T1" fmla="*/ 135 h 1368"/>
                    <a:gd name="T2" fmla="*/ 853 w 853"/>
                    <a:gd name="T3" fmla="*/ 0 h 1368"/>
                    <a:gd name="T4" fmla="*/ 853 w 853"/>
                    <a:gd name="T5" fmla="*/ 1297 h 1368"/>
                    <a:gd name="T6" fmla="*/ 401 w 853"/>
                    <a:gd name="T7" fmla="*/ 1368 h 1368"/>
                    <a:gd name="T8" fmla="*/ 0 w 853"/>
                    <a:gd name="T9" fmla="*/ 135 h 1368"/>
                  </a:gdLst>
                  <a:ahLst/>
                  <a:cxnLst>
                    <a:cxn ang="0">
                      <a:pos x="T0" y="T1"/>
                    </a:cxn>
                    <a:cxn ang="0">
                      <a:pos x="T2" y="T3"/>
                    </a:cxn>
                    <a:cxn ang="0">
                      <a:pos x="T4" y="T5"/>
                    </a:cxn>
                    <a:cxn ang="0">
                      <a:pos x="T6" y="T7"/>
                    </a:cxn>
                    <a:cxn ang="0">
                      <a:pos x="T8" y="T9"/>
                    </a:cxn>
                  </a:cxnLst>
                  <a:rect l="0" t="0" r="r" b="b"/>
                  <a:pathLst>
                    <a:path w="853" h="1368">
                      <a:moveTo>
                        <a:pt x="0" y="135"/>
                      </a:moveTo>
                      <a:cubicBezTo>
                        <a:pt x="276" y="45"/>
                        <a:pt x="564" y="0"/>
                        <a:pt x="853" y="0"/>
                      </a:cubicBezTo>
                      <a:lnTo>
                        <a:pt x="853" y="1297"/>
                      </a:lnTo>
                      <a:cubicBezTo>
                        <a:pt x="700" y="1297"/>
                        <a:pt x="547" y="1321"/>
                        <a:pt x="401" y="1368"/>
                      </a:cubicBezTo>
                      <a:lnTo>
                        <a:pt x="0" y="135"/>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grpSp>
          <p:sp>
            <p:nvSpPr>
              <p:cNvPr id="88" name="Freeform: Shape 87">
                <a:extLst>
                  <a:ext uri="{FF2B5EF4-FFF2-40B4-BE49-F238E27FC236}">
                    <a16:creationId xmlns:a16="http://schemas.microsoft.com/office/drawing/2014/main" id="{8FBBC8CC-BEC2-44C9-A5C0-C95DACCCAC16}"/>
                  </a:ext>
                </a:extLst>
              </p:cNvPr>
              <p:cNvSpPr>
                <a:spLocks/>
              </p:cNvSpPr>
              <p:nvPr/>
            </p:nvSpPr>
            <p:spPr bwMode="auto">
              <a:xfrm>
                <a:off x="4647238" y="1982660"/>
                <a:ext cx="2897527" cy="2897447"/>
              </a:xfrm>
              <a:custGeom>
                <a:avLst/>
                <a:gdLst>
                  <a:gd name="connsiteX0" fmla="*/ 1757886 w 2897527"/>
                  <a:gd name="connsiteY0" fmla="*/ 2489329 h 2897447"/>
                  <a:gd name="connsiteX1" fmla="*/ 1870356 w 2897527"/>
                  <a:gd name="connsiteY1" fmla="*/ 2836089 h 2897447"/>
                  <a:gd name="connsiteX2" fmla="*/ 1741006 w 2897527"/>
                  <a:gd name="connsiteY2" fmla="*/ 2869349 h 2897447"/>
                  <a:gd name="connsiteX3" fmla="*/ 1597026 w 2897527"/>
                  <a:gd name="connsiteY3" fmla="*/ 2891323 h 2897447"/>
                  <a:gd name="connsiteX4" fmla="*/ 1475750 w 2897527"/>
                  <a:gd name="connsiteY4" fmla="*/ 2897447 h 2897447"/>
                  <a:gd name="connsiteX5" fmla="*/ 1475750 w 2897527"/>
                  <a:gd name="connsiteY5" fmla="*/ 2533656 h 2897447"/>
                  <a:gd name="connsiteX6" fmla="*/ 1757886 w 2897527"/>
                  <a:gd name="connsiteY6" fmla="*/ 2489329 h 2897447"/>
                  <a:gd name="connsiteX7" fmla="*/ 1139640 w 2897527"/>
                  <a:gd name="connsiteY7" fmla="*/ 2489329 h 2897447"/>
                  <a:gd name="connsiteX8" fmla="*/ 1421776 w 2897527"/>
                  <a:gd name="connsiteY8" fmla="*/ 2533656 h 2897447"/>
                  <a:gd name="connsiteX9" fmla="*/ 1421776 w 2897527"/>
                  <a:gd name="connsiteY9" fmla="*/ 2897447 h 2897447"/>
                  <a:gd name="connsiteX10" fmla="*/ 1300500 w 2897527"/>
                  <a:gd name="connsiteY10" fmla="*/ 2891323 h 2897447"/>
                  <a:gd name="connsiteX11" fmla="*/ 1156520 w 2897527"/>
                  <a:gd name="connsiteY11" fmla="*/ 2869349 h 2897447"/>
                  <a:gd name="connsiteX12" fmla="*/ 1027171 w 2897527"/>
                  <a:gd name="connsiteY12" fmla="*/ 2836089 h 2897447"/>
                  <a:gd name="connsiteX13" fmla="*/ 2063152 w 2897527"/>
                  <a:gd name="connsiteY13" fmla="*/ 2341691 h 2897447"/>
                  <a:gd name="connsiteX14" fmla="*/ 2277733 w 2897527"/>
                  <a:gd name="connsiteY14" fmla="*/ 2637538 h 2897447"/>
                  <a:gd name="connsiteX15" fmla="*/ 2259520 w 2897527"/>
                  <a:gd name="connsiteY15" fmla="*/ 2651157 h 2897447"/>
                  <a:gd name="connsiteX16" fmla="*/ 2013202 w 2897527"/>
                  <a:gd name="connsiteY16" fmla="*/ 2784854 h 2897447"/>
                  <a:gd name="connsiteX17" fmla="*/ 1921559 w 2897527"/>
                  <a:gd name="connsiteY17" fmla="*/ 2818396 h 2897447"/>
                  <a:gd name="connsiteX18" fmla="*/ 1809125 w 2897527"/>
                  <a:gd name="connsiteY18" fmla="*/ 2471756 h 2897447"/>
                  <a:gd name="connsiteX19" fmla="*/ 2063152 w 2897527"/>
                  <a:gd name="connsiteY19" fmla="*/ 2341691 h 2897447"/>
                  <a:gd name="connsiteX20" fmla="*/ 834303 w 2897527"/>
                  <a:gd name="connsiteY20" fmla="*/ 2341691 h 2897447"/>
                  <a:gd name="connsiteX21" fmla="*/ 1088401 w 2897527"/>
                  <a:gd name="connsiteY21" fmla="*/ 2471756 h 2897447"/>
                  <a:gd name="connsiteX22" fmla="*/ 976186 w 2897527"/>
                  <a:gd name="connsiteY22" fmla="*/ 2818476 h 2897447"/>
                  <a:gd name="connsiteX23" fmla="*/ 884325 w 2897527"/>
                  <a:gd name="connsiteY23" fmla="*/ 2784854 h 2897447"/>
                  <a:gd name="connsiteX24" fmla="*/ 638007 w 2897527"/>
                  <a:gd name="connsiteY24" fmla="*/ 2651157 h 2897447"/>
                  <a:gd name="connsiteX25" fmla="*/ 620233 w 2897527"/>
                  <a:gd name="connsiteY25" fmla="*/ 2637866 h 2897447"/>
                  <a:gd name="connsiteX26" fmla="*/ 2308282 w 2897527"/>
                  <a:gd name="connsiteY26" fmla="*/ 2108329 h 2897447"/>
                  <a:gd name="connsiteX27" fmla="*/ 2603736 w 2897527"/>
                  <a:gd name="connsiteY27" fmla="*/ 2322949 h 2897447"/>
                  <a:gd name="connsiteX28" fmla="*/ 2567720 w 2897527"/>
                  <a:gd name="connsiteY28" fmla="*/ 2371112 h 2897447"/>
                  <a:gd name="connsiteX29" fmla="*/ 2371152 w 2897527"/>
                  <a:gd name="connsiteY29" fmla="*/ 2567680 h 2897447"/>
                  <a:gd name="connsiteX30" fmla="*/ 2320669 w 2897527"/>
                  <a:gd name="connsiteY30" fmla="*/ 2605431 h 2897447"/>
                  <a:gd name="connsiteX31" fmla="*/ 2105988 w 2897527"/>
                  <a:gd name="connsiteY31" fmla="*/ 2309998 h 2897447"/>
                  <a:gd name="connsiteX32" fmla="*/ 2308282 w 2897527"/>
                  <a:gd name="connsiteY32" fmla="*/ 2108329 h 2897447"/>
                  <a:gd name="connsiteX33" fmla="*/ 589619 w 2897527"/>
                  <a:gd name="connsiteY33" fmla="*/ 2108329 h 2897447"/>
                  <a:gd name="connsiteX34" fmla="*/ 791538 w 2897527"/>
                  <a:gd name="connsiteY34" fmla="*/ 2309998 h 2897447"/>
                  <a:gd name="connsiteX35" fmla="*/ 577115 w 2897527"/>
                  <a:gd name="connsiteY35" fmla="*/ 2605623 h 2897447"/>
                  <a:gd name="connsiteX36" fmla="*/ 526374 w 2897527"/>
                  <a:gd name="connsiteY36" fmla="*/ 2567680 h 2897447"/>
                  <a:gd name="connsiteX37" fmla="*/ 329807 w 2897527"/>
                  <a:gd name="connsiteY37" fmla="*/ 2371112 h 2897447"/>
                  <a:gd name="connsiteX38" fmla="*/ 294115 w 2897527"/>
                  <a:gd name="connsiteY38" fmla="*/ 2323383 h 2897447"/>
                  <a:gd name="connsiteX39" fmla="*/ 2470012 w 2897527"/>
                  <a:gd name="connsiteY39" fmla="*/ 1809879 h 2897447"/>
                  <a:gd name="connsiteX40" fmla="*/ 2817882 w 2897527"/>
                  <a:gd name="connsiteY40" fmla="*/ 1923032 h 2897447"/>
                  <a:gd name="connsiteX41" fmla="*/ 2784894 w 2897527"/>
                  <a:gd name="connsiteY41" fmla="*/ 2013162 h 2897447"/>
                  <a:gd name="connsiteX42" fmla="*/ 2651197 w 2897527"/>
                  <a:gd name="connsiteY42" fmla="*/ 2259480 h 2897447"/>
                  <a:gd name="connsiteX43" fmla="*/ 2636354 w 2897527"/>
                  <a:gd name="connsiteY43" fmla="*/ 2279330 h 2897447"/>
                  <a:gd name="connsiteX44" fmla="*/ 2340938 w 2897527"/>
                  <a:gd name="connsiteY44" fmla="*/ 2064530 h 2897447"/>
                  <a:gd name="connsiteX45" fmla="*/ 2470012 w 2897527"/>
                  <a:gd name="connsiteY45" fmla="*/ 1809879 h 2897447"/>
                  <a:gd name="connsiteX46" fmla="*/ 429101 w 2897527"/>
                  <a:gd name="connsiteY46" fmla="*/ 1809879 h 2897447"/>
                  <a:gd name="connsiteX47" fmla="*/ 558175 w 2897527"/>
                  <a:gd name="connsiteY47" fmla="*/ 2064530 h 2897447"/>
                  <a:gd name="connsiteX48" fmla="*/ 261731 w 2897527"/>
                  <a:gd name="connsiteY48" fmla="*/ 2280077 h 2897447"/>
                  <a:gd name="connsiteX49" fmla="*/ 246329 w 2897527"/>
                  <a:gd name="connsiteY49" fmla="*/ 2259480 h 2897447"/>
                  <a:gd name="connsiteX50" fmla="*/ 112632 w 2897527"/>
                  <a:gd name="connsiteY50" fmla="*/ 2013162 h 2897447"/>
                  <a:gd name="connsiteX51" fmla="*/ 79813 w 2897527"/>
                  <a:gd name="connsiteY51" fmla="*/ 1923493 h 2897447"/>
                  <a:gd name="connsiteX52" fmla="*/ 2531823 w 2897527"/>
                  <a:gd name="connsiteY52" fmla="*/ 1476504 h 2897447"/>
                  <a:gd name="connsiteX53" fmla="*/ 2897446 w 2897527"/>
                  <a:gd name="connsiteY53" fmla="*/ 1476504 h 2897447"/>
                  <a:gd name="connsiteX54" fmla="*/ 2891363 w 2897527"/>
                  <a:gd name="connsiteY54" fmla="*/ 1596986 h 2897447"/>
                  <a:gd name="connsiteX55" fmla="*/ 2869389 w 2897527"/>
                  <a:gd name="connsiteY55" fmla="*/ 1740966 h 2897447"/>
                  <a:gd name="connsiteX56" fmla="*/ 2835753 w 2897527"/>
                  <a:gd name="connsiteY56" fmla="*/ 1871780 h 2897447"/>
                  <a:gd name="connsiteX57" fmla="*/ 2486988 w 2897527"/>
                  <a:gd name="connsiteY57" fmla="*/ 1758309 h 2897447"/>
                  <a:gd name="connsiteX58" fmla="*/ 2531823 w 2897527"/>
                  <a:gd name="connsiteY58" fmla="*/ 1476504 h 2897447"/>
                  <a:gd name="connsiteX59" fmla="*/ 80 w 2897527"/>
                  <a:gd name="connsiteY59" fmla="*/ 1476504 h 2897447"/>
                  <a:gd name="connsiteX60" fmla="*/ 367206 w 2897527"/>
                  <a:gd name="connsiteY60" fmla="*/ 1476504 h 2897447"/>
                  <a:gd name="connsiteX61" fmla="*/ 412125 w 2897527"/>
                  <a:gd name="connsiteY61" fmla="*/ 1758309 h 2897447"/>
                  <a:gd name="connsiteX62" fmla="*/ 61846 w 2897527"/>
                  <a:gd name="connsiteY62" fmla="*/ 1872062 h 2897447"/>
                  <a:gd name="connsiteX63" fmla="*/ 28138 w 2897527"/>
                  <a:gd name="connsiteY63" fmla="*/ 1740966 h 2897447"/>
                  <a:gd name="connsiteX64" fmla="*/ 6164 w 2897527"/>
                  <a:gd name="connsiteY64" fmla="*/ 1596986 h 2897447"/>
                  <a:gd name="connsiteX65" fmla="*/ 2835849 w 2897527"/>
                  <a:gd name="connsiteY65" fmla="*/ 1026042 h 2897447"/>
                  <a:gd name="connsiteX66" fmla="*/ 2869389 w 2897527"/>
                  <a:gd name="connsiteY66" fmla="*/ 1156480 h 2897447"/>
                  <a:gd name="connsiteX67" fmla="*/ 2891363 w 2897527"/>
                  <a:gd name="connsiteY67" fmla="*/ 1300460 h 2897447"/>
                  <a:gd name="connsiteX68" fmla="*/ 2897527 w 2897527"/>
                  <a:gd name="connsiteY68" fmla="*/ 1422529 h 2897447"/>
                  <a:gd name="connsiteX69" fmla="*/ 2531823 w 2897527"/>
                  <a:gd name="connsiteY69" fmla="*/ 1422529 h 2897447"/>
                  <a:gd name="connsiteX70" fmla="*/ 2486988 w 2897527"/>
                  <a:gd name="connsiteY70" fmla="*/ 1139883 h 2897447"/>
                  <a:gd name="connsiteX71" fmla="*/ 61750 w 2897527"/>
                  <a:gd name="connsiteY71" fmla="*/ 1025760 h 2897447"/>
                  <a:gd name="connsiteX72" fmla="*/ 412125 w 2897527"/>
                  <a:gd name="connsiteY72" fmla="*/ 1139883 h 2897447"/>
                  <a:gd name="connsiteX73" fmla="*/ 367206 w 2897527"/>
                  <a:gd name="connsiteY73" fmla="*/ 1422529 h 2897447"/>
                  <a:gd name="connsiteX74" fmla="*/ 0 w 2897527"/>
                  <a:gd name="connsiteY74" fmla="*/ 1422529 h 2897447"/>
                  <a:gd name="connsiteX75" fmla="*/ 6164 w 2897527"/>
                  <a:gd name="connsiteY75" fmla="*/ 1300460 h 2897447"/>
                  <a:gd name="connsiteX76" fmla="*/ 28138 w 2897527"/>
                  <a:gd name="connsiteY76" fmla="*/ 1156480 h 2897447"/>
                  <a:gd name="connsiteX77" fmla="*/ 2636353 w 2897527"/>
                  <a:gd name="connsiteY77" fmla="*/ 618116 h 2897447"/>
                  <a:gd name="connsiteX78" fmla="*/ 2651197 w 2897527"/>
                  <a:gd name="connsiteY78" fmla="*/ 637966 h 2897447"/>
                  <a:gd name="connsiteX79" fmla="*/ 2784894 w 2897527"/>
                  <a:gd name="connsiteY79" fmla="*/ 884284 h 2897447"/>
                  <a:gd name="connsiteX80" fmla="*/ 2817882 w 2897527"/>
                  <a:gd name="connsiteY80" fmla="*/ 974413 h 2897447"/>
                  <a:gd name="connsiteX81" fmla="*/ 2470012 w 2897527"/>
                  <a:gd name="connsiteY81" fmla="*/ 1087566 h 2897447"/>
                  <a:gd name="connsiteX82" fmla="*/ 2340938 w 2897527"/>
                  <a:gd name="connsiteY82" fmla="*/ 832915 h 2897447"/>
                  <a:gd name="connsiteX83" fmla="*/ 261732 w 2897527"/>
                  <a:gd name="connsiteY83" fmla="*/ 617369 h 2897447"/>
                  <a:gd name="connsiteX84" fmla="*/ 558175 w 2897527"/>
                  <a:gd name="connsiteY84" fmla="*/ 832915 h 2897447"/>
                  <a:gd name="connsiteX85" fmla="*/ 429101 w 2897527"/>
                  <a:gd name="connsiteY85" fmla="*/ 1087566 h 2897447"/>
                  <a:gd name="connsiteX86" fmla="*/ 79813 w 2897527"/>
                  <a:gd name="connsiteY86" fmla="*/ 973952 h 2897447"/>
                  <a:gd name="connsiteX87" fmla="*/ 112632 w 2897527"/>
                  <a:gd name="connsiteY87" fmla="*/ 884284 h 2897447"/>
                  <a:gd name="connsiteX88" fmla="*/ 246329 w 2897527"/>
                  <a:gd name="connsiteY88" fmla="*/ 637966 h 2897447"/>
                  <a:gd name="connsiteX89" fmla="*/ 2320669 w 2897527"/>
                  <a:gd name="connsiteY89" fmla="*/ 292015 h 2897447"/>
                  <a:gd name="connsiteX90" fmla="*/ 2371152 w 2897527"/>
                  <a:gd name="connsiteY90" fmla="*/ 329766 h 2897447"/>
                  <a:gd name="connsiteX91" fmla="*/ 2567720 w 2897527"/>
                  <a:gd name="connsiteY91" fmla="*/ 526334 h 2897447"/>
                  <a:gd name="connsiteX92" fmla="*/ 2603736 w 2897527"/>
                  <a:gd name="connsiteY92" fmla="*/ 574497 h 2897447"/>
                  <a:gd name="connsiteX93" fmla="*/ 2308282 w 2897527"/>
                  <a:gd name="connsiteY93" fmla="*/ 789116 h 2897447"/>
                  <a:gd name="connsiteX94" fmla="*/ 2105988 w 2897527"/>
                  <a:gd name="connsiteY94" fmla="*/ 587447 h 2897447"/>
                  <a:gd name="connsiteX95" fmla="*/ 577116 w 2897527"/>
                  <a:gd name="connsiteY95" fmla="*/ 291823 h 2897447"/>
                  <a:gd name="connsiteX96" fmla="*/ 791538 w 2897527"/>
                  <a:gd name="connsiteY96" fmla="*/ 587447 h 2897447"/>
                  <a:gd name="connsiteX97" fmla="*/ 589619 w 2897527"/>
                  <a:gd name="connsiteY97" fmla="*/ 789116 h 2897447"/>
                  <a:gd name="connsiteX98" fmla="*/ 294116 w 2897527"/>
                  <a:gd name="connsiteY98" fmla="*/ 574063 h 2897447"/>
                  <a:gd name="connsiteX99" fmla="*/ 329807 w 2897527"/>
                  <a:gd name="connsiteY99" fmla="*/ 526334 h 2897447"/>
                  <a:gd name="connsiteX100" fmla="*/ 526374 w 2897527"/>
                  <a:gd name="connsiteY100" fmla="*/ 329766 h 2897447"/>
                  <a:gd name="connsiteX101" fmla="*/ 1921559 w 2897527"/>
                  <a:gd name="connsiteY101" fmla="*/ 79050 h 2897447"/>
                  <a:gd name="connsiteX102" fmla="*/ 2013202 w 2897527"/>
                  <a:gd name="connsiteY102" fmla="*/ 112592 h 2897447"/>
                  <a:gd name="connsiteX103" fmla="*/ 2259520 w 2897527"/>
                  <a:gd name="connsiteY103" fmla="*/ 246289 h 2897447"/>
                  <a:gd name="connsiteX104" fmla="*/ 2277733 w 2897527"/>
                  <a:gd name="connsiteY104" fmla="*/ 259908 h 2897447"/>
                  <a:gd name="connsiteX105" fmla="*/ 2063152 w 2897527"/>
                  <a:gd name="connsiteY105" fmla="*/ 555754 h 2897447"/>
                  <a:gd name="connsiteX106" fmla="*/ 1809125 w 2897527"/>
                  <a:gd name="connsiteY106" fmla="*/ 425689 h 2897447"/>
                  <a:gd name="connsiteX107" fmla="*/ 976186 w 2897527"/>
                  <a:gd name="connsiteY107" fmla="*/ 78970 h 2897447"/>
                  <a:gd name="connsiteX108" fmla="*/ 1088401 w 2897527"/>
                  <a:gd name="connsiteY108" fmla="*/ 425689 h 2897447"/>
                  <a:gd name="connsiteX109" fmla="*/ 834303 w 2897527"/>
                  <a:gd name="connsiteY109" fmla="*/ 555754 h 2897447"/>
                  <a:gd name="connsiteX110" fmla="*/ 620233 w 2897527"/>
                  <a:gd name="connsiteY110" fmla="*/ 259580 h 2897447"/>
                  <a:gd name="connsiteX111" fmla="*/ 638007 w 2897527"/>
                  <a:gd name="connsiteY111" fmla="*/ 246289 h 2897447"/>
                  <a:gd name="connsiteX112" fmla="*/ 884325 w 2897527"/>
                  <a:gd name="connsiteY112" fmla="*/ 112592 h 2897447"/>
                  <a:gd name="connsiteX113" fmla="*/ 1475750 w 2897527"/>
                  <a:gd name="connsiteY113" fmla="*/ 0 h 2897447"/>
                  <a:gd name="connsiteX114" fmla="*/ 1597026 w 2897527"/>
                  <a:gd name="connsiteY114" fmla="*/ 6124 h 2897447"/>
                  <a:gd name="connsiteX115" fmla="*/ 1741006 w 2897527"/>
                  <a:gd name="connsiteY115" fmla="*/ 28098 h 2897447"/>
                  <a:gd name="connsiteX116" fmla="*/ 1870637 w 2897527"/>
                  <a:gd name="connsiteY116" fmla="*/ 61429 h 2897447"/>
                  <a:gd name="connsiteX117" fmla="*/ 1757886 w 2897527"/>
                  <a:gd name="connsiteY117" fmla="*/ 409704 h 2897447"/>
                  <a:gd name="connsiteX118" fmla="*/ 1475750 w 2897527"/>
                  <a:gd name="connsiteY118" fmla="*/ 365295 h 2897447"/>
                  <a:gd name="connsiteX119" fmla="*/ 1421776 w 2897527"/>
                  <a:gd name="connsiteY119" fmla="*/ 0 h 2897447"/>
                  <a:gd name="connsiteX120" fmla="*/ 1421776 w 2897527"/>
                  <a:gd name="connsiteY120" fmla="*/ 365295 h 2897447"/>
                  <a:gd name="connsiteX121" fmla="*/ 1139971 w 2897527"/>
                  <a:gd name="connsiteY121" fmla="*/ 409704 h 2897447"/>
                  <a:gd name="connsiteX122" fmla="*/ 1027057 w 2897527"/>
                  <a:gd name="connsiteY122" fmla="*/ 61386 h 2897447"/>
                  <a:gd name="connsiteX123" fmla="*/ 1156520 w 2897527"/>
                  <a:gd name="connsiteY123" fmla="*/ 28098 h 2897447"/>
                  <a:gd name="connsiteX124" fmla="*/ 1300500 w 2897527"/>
                  <a:gd name="connsiteY124" fmla="*/ 6124 h 2897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2897527" h="2897447">
                    <a:moveTo>
                      <a:pt x="1757886" y="2489329"/>
                    </a:moveTo>
                    <a:lnTo>
                      <a:pt x="1870356" y="2836089"/>
                    </a:lnTo>
                    <a:lnTo>
                      <a:pt x="1741006" y="2869349"/>
                    </a:lnTo>
                    <a:cubicBezTo>
                      <a:pt x="1693808" y="2879007"/>
                      <a:pt x="1645774" y="2886372"/>
                      <a:pt x="1597026" y="2891323"/>
                    </a:cubicBezTo>
                    <a:lnTo>
                      <a:pt x="1475750" y="2897447"/>
                    </a:lnTo>
                    <a:lnTo>
                      <a:pt x="1475750" y="2533656"/>
                    </a:lnTo>
                    <a:cubicBezTo>
                      <a:pt x="1571252" y="2533656"/>
                      <a:pt x="1666754" y="2518672"/>
                      <a:pt x="1757886" y="2489329"/>
                    </a:cubicBezTo>
                    <a:close/>
                    <a:moveTo>
                      <a:pt x="1139640" y="2489329"/>
                    </a:moveTo>
                    <a:cubicBezTo>
                      <a:pt x="1230773" y="2518672"/>
                      <a:pt x="1326274" y="2533656"/>
                      <a:pt x="1421776" y="2533656"/>
                    </a:cubicBezTo>
                    <a:lnTo>
                      <a:pt x="1421776" y="2897447"/>
                    </a:lnTo>
                    <a:lnTo>
                      <a:pt x="1300500" y="2891323"/>
                    </a:lnTo>
                    <a:cubicBezTo>
                      <a:pt x="1251753" y="2886372"/>
                      <a:pt x="1203719" y="2879007"/>
                      <a:pt x="1156520" y="2869349"/>
                    </a:cubicBezTo>
                    <a:lnTo>
                      <a:pt x="1027171" y="2836089"/>
                    </a:lnTo>
                    <a:close/>
                    <a:moveTo>
                      <a:pt x="2063152" y="2341691"/>
                    </a:moveTo>
                    <a:lnTo>
                      <a:pt x="2277733" y="2637538"/>
                    </a:lnTo>
                    <a:lnTo>
                      <a:pt x="2259520" y="2651157"/>
                    </a:lnTo>
                    <a:cubicBezTo>
                      <a:pt x="2182375" y="2703275"/>
                      <a:pt x="2099945" y="2748165"/>
                      <a:pt x="2013202" y="2784854"/>
                    </a:cubicBezTo>
                    <a:lnTo>
                      <a:pt x="1921559" y="2818396"/>
                    </a:lnTo>
                    <a:lnTo>
                      <a:pt x="1809125" y="2471756"/>
                    </a:lnTo>
                    <a:cubicBezTo>
                      <a:pt x="1900250" y="2441741"/>
                      <a:pt x="1985758" y="2397969"/>
                      <a:pt x="2063152" y="2341691"/>
                    </a:cubicBezTo>
                    <a:close/>
                    <a:moveTo>
                      <a:pt x="834303" y="2341691"/>
                    </a:moveTo>
                    <a:cubicBezTo>
                      <a:pt x="912152" y="2397969"/>
                      <a:pt x="997474" y="2442366"/>
                      <a:pt x="1088401" y="2471756"/>
                    </a:cubicBezTo>
                    <a:lnTo>
                      <a:pt x="976186" y="2818476"/>
                    </a:lnTo>
                    <a:lnTo>
                      <a:pt x="884325" y="2784854"/>
                    </a:lnTo>
                    <a:cubicBezTo>
                      <a:pt x="797582" y="2748165"/>
                      <a:pt x="715152" y="2703275"/>
                      <a:pt x="638007" y="2651157"/>
                    </a:cubicBezTo>
                    <a:lnTo>
                      <a:pt x="620233" y="2637866"/>
                    </a:lnTo>
                    <a:close/>
                    <a:moveTo>
                      <a:pt x="2308282" y="2108329"/>
                    </a:moveTo>
                    <a:lnTo>
                      <a:pt x="2603736" y="2322949"/>
                    </a:lnTo>
                    <a:lnTo>
                      <a:pt x="2567720" y="2371112"/>
                    </a:lnTo>
                    <a:cubicBezTo>
                      <a:pt x="2508616" y="2442730"/>
                      <a:pt x="2442770" y="2508576"/>
                      <a:pt x="2371152" y="2567680"/>
                    </a:cubicBezTo>
                    <a:lnTo>
                      <a:pt x="2320669" y="2605431"/>
                    </a:lnTo>
                    <a:lnTo>
                      <a:pt x="2105988" y="2309998"/>
                    </a:lnTo>
                    <a:cubicBezTo>
                      <a:pt x="2184034" y="2253806"/>
                      <a:pt x="2252089" y="2185750"/>
                      <a:pt x="2308282" y="2108329"/>
                    </a:cubicBezTo>
                    <a:close/>
                    <a:moveTo>
                      <a:pt x="589619" y="2108329"/>
                    </a:moveTo>
                    <a:cubicBezTo>
                      <a:pt x="645707" y="2185750"/>
                      <a:pt x="713637" y="2253806"/>
                      <a:pt x="791538" y="2309998"/>
                    </a:cubicBezTo>
                    <a:lnTo>
                      <a:pt x="577115" y="2605623"/>
                    </a:lnTo>
                    <a:lnTo>
                      <a:pt x="526374" y="2567680"/>
                    </a:lnTo>
                    <a:cubicBezTo>
                      <a:pt x="454757" y="2508576"/>
                      <a:pt x="388910" y="2442730"/>
                      <a:pt x="329807" y="2371112"/>
                    </a:cubicBezTo>
                    <a:lnTo>
                      <a:pt x="294115" y="2323383"/>
                    </a:lnTo>
                    <a:close/>
                    <a:moveTo>
                      <a:pt x="2470012" y="1809879"/>
                    </a:moveTo>
                    <a:lnTo>
                      <a:pt x="2817882" y="1923032"/>
                    </a:lnTo>
                    <a:lnTo>
                      <a:pt x="2784894" y="2013162"/>
                    </a:lnTo>
                    <a:cubicBezTo>
                      <a:pt x="2748205" y="2099905"/>
                      <a:pt x="2703315" y="2182335"/>
                      <a:pt x="2651197" y="2259480"/>
                    </a:cubicBezTo>
                    <a:lnTo>
                      <a:pt x="2636354" y="2279330"/>
                    </a:lnTo>
                    <a:lnTo>
                      <a:pt x="2340938" y="2064530"/>
                    </a:lnTo>
                    <a:cubicBezTo>
                      <a:pt x="2397057" y="1987136"/>
                      <a:pt x="2440705" y="1901004"/>
                      <a:pt x="2470012" y="1809879"/>
                    </a:cubicBezTo>
                    <a:close/>
                    <a:moveTo>
                      <a:pt x="429101" y="1809879"/>
                    </a:moveTo>
                    <a:cubicBezTo>
                      <a:pt x="458408" y="1901004"/>
                      <a:pt x="502056" y="1987136"/>
                      <a:pt x="558175" y="2064530"/>
                    </a:cubicBezTo>
                    <a:lnTo>
                      <a:pt x="261731" y="2280077"/>
                    </a:lnTo>
                    <a:lnTo>
                      <a:pt x="246329" y="2259480"/>
                    </a:lnTo>
                    <a:cubicBezTo>
                      <a:pt x="194211" y="2182335"/>
                      <a:pt x="149321" y="2099905"/>
                      <a:pt x="112632" y="2013162"/>
                    </a:cubicBezTo>
                    <a:lnTo>
                      <a:pt x="79813" y="1923493"/>
                    </a:lnTo>
                    <a:close/>
                    <a:moveTo>
                      <a:pt x="2531823" y="1476504"/>
                    </a:moveTo>
                    <a:lnTo>
                      <a:pt x="2897446" y="1476504"/>
                    </a:lnTo>
                    <a:lnTo>
                      <a:pt x="2891363" y="1596986"/>
                    </a:lnTo>
                    <a:cubicBezTo>
                      <a:pt x="2886412" y="1645734"/>
                      <a:pt x="2879047" y="1693767"/>
                      <a:pt x="2869389" y="1740966"/>
                    </a:cubicBezTo>
                    <a:lnTo>
                      <a:pt x="2835753" y="1871780"/>
                    </a:lnTo>
                    <a:lnTo>
                      <a:pt x="2486988" y="1758309"/>
                    </a:lnTo>
                    <a:cubicBezTo>
                      <a:pt x="2516878" y="1667283"/>
                      <a:pt x="2531823" y="1572517"/>
                      <a:pt x="2531823" y="1476504"/>
                    </a:cubicBezTo>
                    <a:close/>
                    <a:moveTo>
                      <a:pt x="80" y="1476504"/>
                    </a:moveTo>
                    <a:lnTo>
                      <a:pt x="367206" y="1476504"/>
                    </a:lnTo>
                    <a:cubicBezTo>
                      <a:pt x="367206" y="1572517"/>
                      <a:pt x="382179" y="1667283"/>
                      <a:pt x="412125" y="1758309"/>
                    </a:cubicBezTo>
                    <a:lnTo>
                      <a:pt x="61846" y="1872062"/>
                    </a:lnTo>
                    <a:lnTo>
                      <a:pt x="28138" y="1740966"/>
                    </a:lnTo>
                    <a:cubicBezTo>
                      <a:pt x="18480" y="1693767"/>
                      <a:pt x="11115" y="1645734"/>
                      <a:pt x="6164" y="1596986"/>
                    </a:cubicBezTo>
                    <a:close/>
                    <a:moveTo>
                      <a:pt x="2835849" y="1026042"/>
                    </a:moveTo>
                    <a:lnTo>
                      <a:pt x="2869389" y="1156480"/>
                    </a:lnTo>
                    <a:cubicBezTo>
                      <a:pt x="2879047" y="1203679"/>
                      <a:pt x="2886412" y="1251713"/>
                      <a:pt x="2891363" y="1300460"/>
                    </a:cubicBezTo>
                    <a:lnTo>
                      <a:pt x="2897527" y="1422529"/>
                    </a:lnTo>
                    <a:lnTo>
                      <a:pt x="2531823" y="1422529"/>
                    </a:lnTo>
                    <a:cubicBezTo>
                      <a:pt x="2531823" y="1326229"/>
                      <a:pt x="2516878" y="1231180"/>
                      <a:pt x="2486988" y="1139883"/>
                    </a:cubicBezTo>
                    <a:close/>
                    <a:moveTo>
                      <a:pt x="61750" y="1025760"/>
                    </a:moveTo>
                    <a:lnTo>
                      <a:pt x="412125" y="1139883"/>
                    </a:lnTo>
                    <a:cubicBezTo>
                      <a:pt x="382179" y="1231180"/>
                      <a:pt x="367206" y="1326229"/>
                      <a:pt x="367206" y="1422529"/>
                    </a:cubicBezTo>
                    <a:lnTo>
                      <a:pt x="0" y="1422529"/>
                    </a:lnTo>
                    <a:lnTo>
                      <a:pt x="6164" y="1300460"/>
                    </a:lnTo>
                    <a:cubicBezTo>
                      <a:pt x="11115" y="1251713"/>
                      <a:pt x="18480" y="1203679"/>
                      <a:pt x="28138" y="1156480"/>
                    </a:cubicBezTo>
                    <a:close/>
                    <a:moveTo>
                      <a:pt x="2636353" y="618116"/>
                    </a:moveTo>
                    <a:lnTo>
                      <a:pt x="2651197" y="637966"/>
                    </a:lnTo>
                    <a:cubicBezTo>
                      <a:pt x="2703315" y="715112"/>
                      <a:pt x="2748205" y="797541"/>
                      <a:pt x="2784894" y="884284"/>
                    </a:cubicBezTo>
                    <a:lnTo>
                      <a:pt x="2817882" y="974413"/>
                    </a:lnTo>
                    <a:lnTo>
                      <a:pt x="2470012" y="1087566"/>
                    </a:lnTo>
                    <a:cubicBezTo>
                      <a:pt x="2440705" y="996441"/>
                      <a:pt x="2397057" y="910309"/>
                      <a:pt x="2340938" y="832915"/>
                    </a:cubicBezTo>
                    <a:close/>
                    <a:moveTo>
                      <a:pt x="261732" y="617369"/>
                    </a:moveTo>
                    <a:lnTo>
                      <a:pt x="558175" y="832915"/>
                    </a:lnTo>
                    <a:cubicBezTo>
                      <a:pt x="502056" y="910309"/>
                      <a:pt x="458408" y="996441"/>
                      <a:pt x="429101" y="1087566"/>
                    </a:cubicBezTo>
                    <a:lnTo>
                      <a:pt x="79813" y="973952"/>
                    </a:lnTo>
                    <a:lnTo>
                      <a:pt x="112632" y="884284"/>
                    </a:lnTo>
                    <a:cubicBezTo>
                      <a:pt x="149321" y="797541"/>
                      <a:pt x="194211" y="715112"/>
                      <a:pt x="246329" y="637966"/>
                    </a:cubicBezTo>
                    <a:close/>
                    <a:moveTo>
                      <a:pt x="2320669" y="292015"/>
                    </a:moveTo>
                    <a:lnTo>
                      <a:pt x="2371152" y="329766"/>
                    </a:lnTo>
                    <a:cubicBezTo>
                      <a:pt x="2442770" y="388870"/>
                      <a:pt x="2508616" y="454717"/>
                      <a:pt x="2567720" y="526334"/>
                    </a:cubicBezTo>
                    <a:lnTo>
                      <a:pt x="2603736" y="574497"/>
                    </a:lnTo>
                    <a:lnTo>
                      <a:pt x="2308282" y="789116"/>
                    </a:lnTo>
                    <a:cubicBezTo>
                      <a:pt x="2252089" y="711695"/>
                      <a:pt x="2184034" y="643640"/>
                      <a:pt x="2105988" y="587447"/>
                    </a:cubicBezTo>
                    <a:close/>
                    <a:moveTo>
                      <a:pt x="577116" y="291823"/>
                    </a:moveTo>
                    <a:lnTo>
                      <a:pt x="791538" y="587447"/>
                    </a:lnTo>
                    <a:cubicBezTo>
                      <a:pt x="713637" y="643640"/>
                      <a:pt x="645707" y="711695"/>
                      <a:pt x="589619" y="789116"/>
                    </a:cubicBezTo>
                    <a:lnTo>
                      <a:pt x="294116" y="574063"/>
                    </a:lnTo>
                    <a:lnTo>
                      <a:pt x="329807" y="526334"/>
                    </a:lnTo>
                    <a:cubicBezTo>
                      <a:pt x="388910" y="454717"/>
                      <a:pt x="454757" y="388870"/>
                      <a:pt x="526374" y="329766"/>
                    </a:cubicBezTo>
                    <a:close/>
                    <a:moveTo>
                      <a:pt x="1921559" y="79050"/>
                    </a:moveTo>
                    <a:lnTo>
                      <a:pt x="2013202" y="112592"/>
                    </a:lnTo>
                    <a:cubicBezTo>
                      <a:pt x="2099945" y="149281"/>
                      <a:pt x="2182375" y="194171"/>
                      <a:pt x="2259520" y="246289"/>
                    </a:cubicBezTo>
                    <a:lnTo>
                      <a:pt x="2277733" y="259908"/>
                    </a:lnTo>
                    <a:lnTo>
                      <a:pt x="2063152" y="555754"/>
                    </a:lnTo>
                    <a:cubicBezTo>
                      <a:pt x="1985758" y="499476"/>
                      <a:pt x="1900250" y="455079"/>
                      <a:pt x="1809125" y="425689"/>
                    </a:cubicBezTo>
                    <a:close/>
                    <a:moveTo>
                      <a:pt x="976186" y="78970"/>
                    </a:moveTo>
                    <a:lnTo>
                      <a:pt x="1088401" y="425689"/>
                    </a:lnTo>
                    <a:cubicBezTo>
                      <a:pt x="997474" y="455079"/>
                      <a:pt x="912152" y="499476"/>
                      <a:pt x="834303" y="555754"/>
                    </a:cubicBezTo>
                    <a:lnTo>
                      <a:pt x="620233" y="259580"/>
                    </a:lnTo>
                    <a:lnTo>
                      <a:pt x="638007" y="246289"/>
                    </a:lnTo>
                    <a:cubicBezTo>
                      <a:pt x="715152" y="194171"/>
                      <a:pt x="797582" y="149281"/>
                      <a:pt x="884325" y="112592"/>
                    </a:cubicBezTo>
                    <a:close/>
                    <a:moveTo>
                      <a:pt x="1475750" y="0"/>
                    </a:moveTo>
                    <a:lnTo>
                      <a:pt x="1597026" y="6124"/>
                    </a:lnTo>
                    <a:cubicBezTo>
                      <a:pt x="1645774" y="11074"/>
                      <a:pt x="1693808" y="18439"/>
                      <a:pt x="1741006" y="28098"/>
                    </a:cubicBezTo>
                    <a:lnTo>
                      <a:pt x="1870637" y="61429"/>
                    </a:lnTo>
                    <a:lnTo>
                      <a:pt x="1757886" y="409704"/>
                    </a:lnTo>
                    <a:cubicBezTo>
                      <a:pt x="1666754" y="380306"/>
                      <a:pt x="1571252" y="365295"/>
                      <a:pt x="1475750" y="365295"/>
                    </a:cubicBezTo>
                    <a:close/>
                    <a:moveTo>
                      <a:pt x="1421776" y="0"/>
                    </a:moveTo>
                    <a:lnTo>
                      <a:pt x="1421776" y="365295"/>
                    </a:lnTo>
                    <a:cubicBezTo>
                      <a:pt x="1326386" y="365295"/>
                      <a:pt x="1230996" y="380306"/>
                      <a:pt x="1139971" y="409704"/>
                    </a:cubicBezTo>
                    <a:lnTo>
                      <a:pt x="1027057" y="61386"/>
                    </a:lnTo>
                    <a:lnTo>
                      <a:pt x="1156520" y="28098"/>
                    </a:lnTo>
                    <a:cubicBezTo>
                      <a:pt x="1203719" y="18439"/>
                      <a:pt x="1251753" y="11074"/>
                      <a:pt x="1300500" y="6124"/>
                    </a:cubicBezTo>
                    <a:close/>
                  </a:path>
                </a:pathLst>
              </a:custGeom>
              <a:solidFill>
                <a:schemeClr val="tx1">
                  <a:alpha val="20000"/>
                </a:schemeClr>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sz="1350"/>
              </a:p>
            </p:txBody>
          </p:sp>
        </p:grpSp>
        <p:grpSp>
          <p:nvGrpSpPr>
            <p:cNvPr id="109" name="Group 108">
              <a:extLst>
                <a:ext uri="{FF2B5EF4-FFF2-40B4-BE49-F238E27FC236}">
                  <a16:creationId xmlns:a16="http://schemas.microsoft.com/office/drawing/2014/main" id="{BB1B4D73-7723-45B8-A730-19AC69632C70}"/>
                </a:ext>
              </a:extLst>
            </p:cNvPr>
            <p:cNvGrpSpPr/>
            <p:nvPr/>
          </p:nvGrpSpPr>
          <p:grpSpPr>
            <a:xfrm>
              <a:off x="9047033" y="4170246"/>
              <a:ext cx="2218994" cy="2223652"/>
              <a:chOff x="4205288" y="1536701"/>
              <a:chExt cx="3781425" cy="3789363"/>
            </a:xfrm>
          </p:grpSpPr>
          <p:grpSp>
            <p:nvGrpSpPr>
              <p:cNvPr id="110" name="Group 109">
                <a:extLst>
                  <a:ext uri="{FF2B5EF4-FFF2-40B4-BE49-F238E27FC236}">
                    <a16:creationId xmlns:a16="http://schemas.microsoft.com/office/drawing/2014/main" id="{FD81ABFB-FFD2-4999-B73F-5D2CAFF1B932}"/>
                  </a:ext>
                </a:extLst>
              </p:cNvPr>
              <p:cNvGrpSpPr>
                <a:grpSpLocks noChangeAspect="1"/>
              </p:cNvGrpSpPr>
              <p:nvPr/>
            </p:nvGrpSpPr>
            <p:grpSpPr bwMode="auto">
              <a:xfrm>
                <a:off x="4205288" y="1536701"/>
                <a:ext cx="3781425" cy="3789363"/>
                <a:chOff x="2649" y="968"/>
                <a:chExt cx="2382" cy="2387"/>
              </a:xfrm>
              <a:solidFill>
                <a:schemeClr val="bg2"/>
              </a:solidFill>
            </p:grpSpPr>
            <p:sp>
              <p:nvSpPr>
                <p:cNvPr id="112" name="Freeform 5">
                  <a:extLst>
                    <a:ext uri="{FF2B5EF4-FFF2-40B4-BE49-F238E27FC236}">
                      <a16:creationId xmlns:a16="http://schemas.microsoft.com/office/drawing/2014/main" id="{51683A91-ADA1-435F-BDD6-F21C4750754A}"/>
                    </a:ext>
                  </a:extLst>
                </p:cNvPr>
                <p:cNvSpPr>
                  <a:spLocks/>
                </p:cNvSpPr>
                <p:nvPr/>
              </p:nvSpPr>
              <p:spPr bwMode="auto">
                <a:xfrm>
                  <a:off x="3857" y="968"/>
                  <a:ext cx="335" cy="539"/>
                </a:xfrm>
                <a:custGeom>
                  <a:avLst/>
                  <a:gdLst>
                    <a:gd name="T0" fmla="*/ 0 w 852"/>
                    <a:gd name="T1" fmla="*/ 0 h 1368"/>
                    <a:gd name="T2" fmla="*/ 852 w 852"/>
                    <a:gd name="T3" fmla="*/ 135 h 1368"/>
                    <a:gd name="T4" fmla="*/ 452 w 852"/>
                    <a:gd name="T5" fmla="*/ 1368 h 1368"/>
                    <a:gd name="T6" fmla="*/ 0 w 852"/>
                    <a:gd name="T7" fmla="*/ 1297 h 1368"/>
                    <a:gd name="T8" fmla="*/ 0 w 852"/>
                    <a:gd name="T9" fmla="*/ 0 h 1368"/>
                  </a:gdLst>
                  <a:ahLst/>
                  <a:cxnLst>
                    <a:cxn ang="0">
                      <a:pos x="T0" y="T1"/>
                    </a:cxn>
                    <a:cxn ang="0">
                      <a:pos x="T2" y="T3"/>
                    </a:cxn>
                    <a:cxn ang="0">
                      <a:pos x="T4" y="T5"/>
                    </a:cxn>
                    <a:cxn ang="0">
                      <a:pos x="T6" y="T7"/>
                    </a:cxn>
                    <a:cxn ang="0">
                      <a:pos x="T8" y="T9"/>
                    </a:cxn>
                  </a:cxnLst>
                  <a:rect l="0" t="0" r="r" b="b"/>
                  <a:pathLst>
                    <a:path w="852" h="1368">
                      <a:moveTo>
                        <a:pt x="0" y="0"/>
                      </a:moveTo>
                      <a:cubicBezTo>
                        <a:pt x="289" y="0"/>
                        <a:pt x="577" y="45"/>
                        <a:pt x="852" y="135"/>
                      </a:cubicBezTo>
                      <a:lnTo>
                        <a:pt x="452" y="1368"/>
                      </a:lnTo>
                      <a:cubicBezTo>
                        <a:pt x="306" y="1321"/>
                        <a:pt x="153" y="1297"/>
                        <a:pt x="0" y="1297"/>
                      </a:cubicBezTo>
                      <a:lnTo>
                        <a:pt x="0" y="0"/>
                      </a:lnTo>
                      <a:close/>
                    </a:path>
                  </a:pathLst>
                </a:custGeom>
                <a:solidFill>
                  <a:schemeClr val="tx1"/>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13" name="Freeform 6">
                  <a:extLst>
                    <a:ext uri="{FF2B5EF4-FFF2-40B4-BE49-F238E27FC236}">
                      <a16:creationId xmlns:a16="http://schemas.microsoft.com/office/drawing/2014/main" id="{C63CF7F2-8B89-486C-A81E-A86EA998AEE0}"/>
                    </a:ext>
                  </a:extLst>
                </p:cNvPr>
                <p:cNvSpPr>
                  <a:spLocks/>
                </p:cNvSpPr>
                <p:nvPr/>
              </p:nvSpPr>
              <p:spPr bwMode="auto">
                <a:xfrm>
                  <a:off x="4067" y="1031"/>
                  <a:ext cx="460" cy="568"/>
                </a:xfrm>
                <a:custGeom>
                  <a:avLst/>
                  <a:gdLst>
                    <a:gd name="T0" fmla="*/ 401 w 1170"/>
                    <a:gd name="T1" fmla="*/ 0 h 1442"/>
                    <a:gd name="T2" fmla="*/ 1170 w 1170"/>
                    <a:gd name="T3" fmla="*/ 392 h 1442"/>
                    <a:gd name="T4" fmla="*/ 407 w 1170"/>
                    <a:gd name="T5" fmla="*/ 1442 h 1442"/>
                    <a:gd name="T6" fmla="*/ 0 w 1170"/>
                    <a:gd name="T7" fmla="*/ 1234 h 1442"/>
                    <a:gd name="T8" fmla="*/ 401 w 1170"/>
                    <a:gd name="T9" fmla="*/ 0 h 1442"/>
                  </a:gdLst>
                  <a:ahLst/>
                  <a:cxnLst>
                    <a:cxn ang="0">
                      <a:pos x="T0" y="T1"/>
                    </a:cxn>
                    <a:cxn ang="0">
                      <a:pos x="T2" y="T3"/>
                    </a:cxn>
                    <a:cxn ang="0">
                      <a:pos x="T4" y="T5"/>
                    </a:cxn>
                    <a:cxn ang="0">
                      <a:pos x="T6" y="T7"/>
                    </a:cxn>
                    <a:cxn ang="0">
                      <a:pos x="T8" y="T9"/>
                    </a:cxn>
                  </a:cxnLst>
                  <a:rect l="0" t="0" r="r" b="b"/>
                  <a:pathLst>
                    <a:path w="1170" h="1442">
                      <a:moveTo>
                        <a:pt x="401" y="0"/>
                      </a:moveTo>
                      <a:cubicBezTo>
                        <a:pt x="676" y="90"/>
                        <a:pt x="936" y="222"/>
                        <a:pt x="1170" y="392"/>
                      </a:cubicBezTo>
                      <a:lnTo>
                        <a:pt x="407" y="1442"/>
                      </a:lnTo>
                      <a:cubicBezTo>
                        <a:pt x="283" y="1352"/>
                        <a:pt x="146" y="1281"/>
                        <a:pt x="0" y="1234"/>
                      </a:cubicBezTo>
                      <a:lnTo>
                        <a:pt x="401" y="0"/>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14" name="Freeform 7">
                  <a:extLst>
                    <a:ext uri="{FF2B5EF4-FFF2-40B4-BE49-F238E27FC236}">
                      <a16:creationId xmlns:a16="http://schemas.microsoft.com/office/drawing/2014/main" id="{E4F4BA78-C2C4-4BBF-9612-DA37ED314FE3}"/>
                    </a:ext>
                  </a:extLst>
                </p:cNvPr>
                <p:cNvSpPr>
                  <a:spLocks/>
                </p:cNvSpPr>
                <p:nvPr/>
              </p:nvSpPr>
              <p:spPr bwMode="auto">
                <a:xfrm>
                  <a:off x="4254" y="1206"/>
                  <a:ext cx="540" cy="540"/>
                </a:xfrm>
                <a:custGeom>
                  <a:avLst/>
                  <a:gdLst>
                    <a:gd name="T0" fmla="*/ 763 w 1373"/>
                    <a:gd name="T1" fmla="*/ 0 h 1373"/>
                    <a:gd name="T2" fmla="*/ 1373 w 1373"/>
                    <a:gd name="T3" fmla="*/ 611 h 1373"/>
                    <a:gd name="T4" fmla="*/ 324 w 1373"/>
                    <a:gd name="T5" fmla="*/ 1373 h 1373"/>
                    <a:gd name="T6" fmla="*/ 0 w 1373"/>
                    <a:gd name="T7" fmla="*/ 1050 h 1373"/>
                    <a:gd name="T8" fmla="*/ 763 w 1373"/>
                    <a:gd name="T9" fmla="*/ 0 h 1373"/>
                  </a:gdLst>
                  <a:ahLst/>
                  <a:cxnLst>
                    <a:cxn ang="0">
                      <a:pos x="T0" y="T1"/>
                    </a:cxn>
                    <a:cxn ang="0">
                      <a:pos x="T2" y="T3"/>
                    </a:cxn>
                    <a:cxn ang="0">
                      <a:pos x="T4" y="T5"/>
                    </a:cxn>
                    <a:cxn ang="0">
                      <a:pos x="T6" y="T7"/>
                    </a:cxn>
                    <a:cxn ang="0">
                      <a:pos x="T8" y="T9"/>
                    </a:cxn>
                  </a:cxnLst>
                  <a:rect l="0" t="0" r="r" b="b"/>
                  <a:pathLst>
                    <a:path w="1373" h="1373">
                      <a:moveTo>
                        <a:pt x="763" y="0"/>
                      </a:moveTo>
                      <a:cubicBezTo>
                        <a:pt x="997" y="170"/>
                        <a:pt x="1203" y="376"/>
                        <a:pt x="1373" y="611"/>
                      </a:cubicBezTo>
                      <a:lnTo>
                        <a:pt x="324" y="1373"/>
                      </a:lnTo>
                      <a:cubicBezTo>
                        <a:pt x="234" y="1249"/>
                        <a:pt x="125" y="1140"/>
                        <a:pt x="0" y="1050"/>
                      </a:cubicBezTo>
                      <a:lnTo>
                        <a:pt x="763" y="0"/>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15" name="Freeform 8">
                  <a:extLst>
                    <a:ext uri="{FF2B5EF4-FFF2-40B4-BE49-F238E27FC236}">
                      <a16:creationId xmlns:a16="http://schemas.microsoft.com/office/drawing/2014/main" id="{5814493A-081E-4163-8DCF-A1C68BC63CC0}"/>
                    </a:ext>
                  </a:extLst>
                </p:cNvPr>
                <p:cNvSpPr>
                  <a:spLocks/>
                </p:cNvSpPr>
                <p:nvPr/>
              </p:nvSpPr>
              <p:spPr bwMode="auto">
                <a:xfrm>
                  <a:off x="4402" y="1474"/>
                  <a:ext cx="566" cy="460"/>
                </a:xfrm>
                <a:custGeom>
                  <a:avLst/>
                  <a:gdLst>
                    <a:gd name="T0" fmla="*/ 1049 w 1441"/>
                    <a:gd name="T1" fmla="*/ 0 h 1170"/>
                    <a:gd name="T2" fmla="*/ 1441 w 1441"/>
                    <a:gd name="T3" fmla="*/ 769 h 1170"/>
                    <a:gd name="T4" fmla="*/ 207 w 1441"/>
                    <a:gd name="T5" fmla="*/ 1170 h 1170"/>
                    <a:gd name="T6" fmla="*/ 0 w 1441"/>
                    <a:gd name="T7" fmla="*/ 762 h 1170"/>
                    <a:gd name="T8" fmla="*/ 1049 w 1441"/>
                    <a:gd name="T9" fmla="*/ 0 h 1170"/>
                  </a:gdLst>
                  <a:ahLst/>
                  <a:cxnLst>
                    <a:cxn ang="0">
                      <a:pos x="T0" y="T1"/>
                    </a:cxn>
                    <a:cxn ang="0">
                      <a:pos x="T2" y="T3"/>
                    </a:cxn>
                    <a:cxn ang="0">
                      <a:pos x="T4" y="T5"/>
                    </a:cxn>
                    <a:cxn ang="0">
                      <a:pos x="T6" y="T7"/>
                    </a:cxn>
                    <a:cxn ang="0">
                      <a:pos x="T8" y="T9"/>
                    </a:cxn>
                  </a:cxnLst>
                  <a:rect l="0" t="0" r="r" b="b"/>
                  <a:pathLst>
                    <a:path w="1441" h="1170">
                      <a:moveTo>
                        <a:pt x="1049" y="0"/>
                      </a:moveTo>
                      <a:cubicBezTo>
                        <a:pt x="1219" y="234"/>
                        <a:pt x="1352" y="493"/>
                        <a:pt x="1441" y="769"/>
                      </a:cubicBezTo>
                      <a:lnTo>
                        <a:pt x="207" y="1170"/>
                      </a:lnTo>
                      <a:cubicBezTo>
                        <a:pt x="160" y="1024"/>
                        <a:pt x="90" y="886"/>
                        <a:pt x="0" y="762"/>
                      </a:cubicBezTo>
                      <a:lnTo>
                        <a:pt x="1049" y="0"/>
                      </a:lnTo>
                      <a:close/>
                    </a:path>
                  </a:pathLst>
                </a:custGeom>
                <a:solidFill>
                  <a:schemeClr val="bg2">
                    <a:lumMod val="90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16" name="Freeform 9">
                  <a:extLst>
                    <a:ext uri="{FF2B5EF4-FFF2-40B4-BE49-F238E27FC236}">
                      <a16:creationId xmlns:a16="http://schemas.microsoft.com/office/drawing/2014/main" id="{CDBF41EE-B23D-431A-9565-2FC63213C415}"/>
                    </a:ext>
                  </a:extLst>
                </p:cNvPr>
                <p:cNvSpPr>
                  <a:spLocks/>
                </p:cNvSpPr>
                <p:nvPr/>
              </p:nvSpPr>
              <p:spPr bwMode="auto">
                <a:xfrm>
                  <a:off x="4494" y="1809"/>
                  <a:ext cx="537" cy="336"/>
                </a:xfrm>
                <a:custGeom>
                  <a:avLst/>
                  <a:gdLst>
                    <a:gd name="T0" fmla="*/ 1234 w 1369"/>
                    <a:gd name="T1" fmla="*/ 0 h 853"/>
                    <a:gd name="T2" fmla="*/ 1369 w 1369"/>
                    <a:gd name="T3" fmla="*/ 853 h 853"/>
                    <a:gd name="T4" fmla="*/ 72 w 1369"/>
                    <a:gd name="T5" fmla="*/ 853 h 853"/>
                    <a:gd name="T6" fmla="*/ 0 w 1369"/>
                    <a:gd name="T7" fmla="*/ 401 h 853"/>
                    <a:gd name="T8" fmla="*/ 1234 w 1369"/>
                    <a:gd name="T9" fmla="*/ 0 h 853"/>
                  </a:gdLst>
                  <a:ahLst/>
                  <a:cxnLst>
                    <a:cxn ang="0">
                      <a:pos x="T0" y="T1"/>
                    </a:cxn>
                    <a:cxn ang="0">
                      <a:pos x="T2" y="T3"/>
                    </a:cxn>
                    <a:cxn ang="0">
                      <a:pos x="T4" y="T5"/>
                    </a:cxn>
                    <a:cxn ang="0">
                      <a:pos x="T6" y="T7"/>
                    </a:cxn>
                    <a:cxn ang="0">
                      <a:pos x="T8" y="T9"/>
                    </a:cxn>
                  </a:cxnLst>
                  <a:rect l="0" t="0" r="r" b="b"/>
                  <a:pathLst>
                    <a:path w="1369" h="853">
                      <a:moveTo>
                        <a:pt x="1234" y="0"/>
                      </a:moveTo>
                      <a:cubicBezTo>
                        <a:pt x="1323" y="275"/>
                        <a:pt x="1369" y="563"/>
                        <a:pt x="1369" y="853"/>
                      </a:cubicBezTo>
                      <a:lnTo>
                        <a:pt x="72" y="853"/>
                      </a:lnTo>
                      <a:cubicBezTo>
                        <a:pt x="72" y="699"/>
                        <a:pt x="48" y="547"/>
                        <a:pt x="0" y="401"/>
                      </a:cubicBezTo>
                      <a:lnTo>
                        <a:pt x="1234" y="0"/>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17" name="Freeform 10">
                  <a:extLst>
                    <a:ext uri="{FF2B5EF4-FFF2-40B4-BE49-F238E27FC236}">
                      <a16:creationId xmlns:a16="http://schemas.microsoft.com/office/drawing/2014/main" id="{5E849106-75FA-4FB4-9DD0-03CC8BF0DD85}"/>
                    </a:ext>
                  </a:extLst>
                </p:cNvPr>
                <p:cNvSpPr>
                  <a:spLocks/>
                </p:cNvSpPr>
                <p:nvPr/>
              </p:nvSpPr>
              <p:spPr bwMode="auto">
                <a:xfrm>
                  <a:off x="4494" y="2179"/>
                  <a:ext cx="537" cy="335"/>
                </a:xfrm>
                <a:custGeom>
                  <a:avLst/>
                  <a:gdLst>
                    <a:gd name="T0" fmla="*/ 1369 w 1369"/>
                    <a:gd name="T1" fmla="*/ 0 h 853"/>
                    <a:gd name="T2" fmla="*/ 1234 w 1369"/>
                    <a:gd name="T3" fmla="*/ 853 h 853"/>
                    <a:gd name="T4" fmla="*/ 0 w 1369"/>
                    <a:gd name="T5" fmla="*/ 452 h 853"/>
                    <a:gd name="T6" fmla="*/ 72 w 1369"/>
                    <a:gd name="T7" fmla="*/ 0 h 853"/>
                    <a:gd name="T8" fmla="*/ 1369 w 1369"/>
                    <a:gd name="T9" fmla="*/ 0 h 853"/>
                  </a:gdLst>
                  <a:ahLst/>
                  <a:cxnLst>
                    <a:cxn ang="0">
                      <a:pos x="T0" y="T1"/>
                    </a:cxn>
                    <a:cxn ang="0">
                      <a:pos x="T2" y="T3"/>
                    </a:cxn>
                    <a:cxn ang="0">
                      <a:pos x="T4" y="T5"/>
                    </a:cxn>
                    <a:cxn ang="0">
                      <a:pos x="T6" y="T7"/>
                    </a:cxn>
                    <a:cxn ang="0">
                      <a:pos x="T8" y="T9"/>
                    </a:cxn>
                  </a:cxnLst>
                  <a:rect l="0" t="0" r="r" b="b"/>
                  <a:pathLst>
                    <a:path w="1369" h="853">
                      <a:moveTo>
                        <a:pt x="1369" y="0"/>
                      </a:moveTo>
                      <a:cubicBezTo>
                        <a:pt x="1369" y="290"/>
                        <a:pt x="1323" y="578"/>
                        <a:pt x="1234" y="853"/>
                      </a:cubicBezTo>
                      <a:lnTo>
                        <a:pt x="0" y="452"/>
                      </a:lnTo>
                      <a:cubicBezTo>
                        <a:pt x="48" y="306"/>
                        <a:pt x="72" y="154"/>
                        <a:pt x="72" y="0"/>
                      </a:cubicBezTo>
                      <a:lnTo>
                        <a:pt x="1369" y="0"/>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18" name="Freeform 11">
                  <a:extLst>
                    <a:ext uri="{FF2B5EF4-FFF2-40B4-BE49-F238E27FC236}">
                      <a16:creationId xmlns:a16="http://schemas.microsoft.com/office/drawing/2014/main" id="{90EFE7A6-362B-4974-8032-F63B57F04860}"/>
                    </a:ext>
                  </a:extLst>
                </p:cNvPr>
                <p:cNvSpPr>
                  <a:spLocks/>
                </p:cNvSpPr>
                <p:nvPr/>
              </p:nvSpPr>
              <p:spPr bwMode="auto">
                <a:xfrm>
                  <a:off x="4402" y="2389"/>
                  <a:ext cx="566" cy="460"/>
                </a:xfrm>
                <a:custGeom>
                  <a:avLst/>
                  <a:gdLst>
                    <a:gd name="T0" fmla="*/ 1441 w 1441"/>
                    <a:gd name="T1" fmla="*/ 401 h 1170"/>
                    <a:gd name="T2" fmla="*/ 1049 w 1441"/>
                    <a:gd name="T3" fmla="*/ 1170 h 1170"/>
                    <a:gd name="T4" fmla="*/ 0 w 1441"/>
                    <a:gd name="T5" fmla="*/ 408 h 1170"/>
                    <a:gd name="T6" fmla="*/ 207 w 1441"/>
                    <a:gd name="T7" fmla="*/ 0 h 1170"/>
                    <a:gd name="T8" fmla="*/ 1441 w 1441"/>
                    <a:gd name="T9" fmla="*/ 401 h 1170"/>
                  </a:gdLst>
                  <a:ahLst/>
                  <a:cxnLst>
                    <a:cxn ang="0">
                      <a:pos x="T0" y="T1"/>
                    </a:cxn>
                    <a:cxn ang="0">
                      <a:pos x="T2" y="T3"/>
                    </a:cxn>
                    <a:cxn ang="0">
                      <a:pos x="T4" y="T5"/>
                    </a:cxn>
                    <a:cxn ang="0">
                      <a:pos x="T6" y="T7"/>
                    </a:cxn>
                    <a:cxn ang="0">
                      <a:pos x="T8" y="T9"/>
                    </a:cxn>
                  </a:cxnLst>
                  <a:rect l="0" t="0" r="r" b="b"/>
                  <a:pathLst>
                    <a:path w="1441" h="1170">
                      <a:moveTo>
                        <a:pt x="1441" y="401"/>
                      </a:moveTo>
                      <a:cubicBezTo>
                        <a:pt x="1352" y="676"/>
                        <a:pt x="1219" y="936"/>
                        <a:pt x="1049" y="1170"/>
                      </a:cubicBezTo>
                      <a:lnTo>
                        <a:pt x="0" y="408"/>
                      </a:lnTo>
                      <a:cubicBezTo>
                        <a:pt x="90" y="284"/>
                        <a:pt x="160" y="146"/>
                        <a:pt x="207" y="0"/>
                      </a:cubicBezTo>
                      <a:lnTo>
                        <a:pt x="1441" y="401"/>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19" name="Freeform 12">
                  <a:extLst>
                    <a:ext uri="{FF2B5EF4-FFF2-40B4-BE49-F238E27FC236}">
                      <a16:creationId xmlns:a16="http://schemas.microsoft.com/office/drawing/2014/main" id="{1C42D7D8-8A90-4F83-8016-F590E0C25915}"/>
                    </a:ext>
                  </a:extLst>
                </p:cNvPr>
                <p:cNvSpPr>
                  <a:spLocks/>
                </p:cNvSpPr>
                <p:nvPr/>
              </p:nvSpPr>
              <p:spPr bwMode="auto">
                <a:xfrm>
                  <a:off x="4254" y="2577"/>
                  <a:ext cx="540" cy="540"/>
                </a:xfrm>
                <a:custGeom>
                  <a:avLst/>
                  <a:gdLst>
                    <a:gd name="T0" fmla="*/ 1373 w 1373"/>
                    <a:gd name="T1" fmla="*/ 762 h 1373"/>
                    <a:gd name="T2" fmla="*/ 763 w 1373"/>
                    <a:gd name="T3" fmla="*/ 1373 h 1373"/>
                    <a:gd name="T4" fmla="*/ 0 w 1373"/>
                    <a:gd name="T5" fmla="*/ 323 h 1373"/>
                    <a:gd name="T6" fmla="*/ 324 w 1373"/>
                    <a:gd name="T7" fmla="*/ 0 h 1373"/>
                    <a:gd name="T8" fmla="*/ 1373 w 1373"/>
                    <a:gd name="T9" fmla="*/ 762 h 1373"/>
                  </a:gdLst>
                  <a:ahLst/>
                  <a:cxnLst>
                    <a:cxn ang="0">
                      <a:pos x="T0" y="T1"/>
                    </a:cxn>
                    <a:cxn ang="0">
                      <a:pos x="T2" y="T3"/>
                    </a:cxn>
                    <a:cxn ang="0">
                      <a:pos x="T4" y="T5"/>
                    </a:cxn>
                    <a:cxn ang="0">
                      <a:pos x="T6" y="T7"/>
                    </a:cxn>
                    <a:cxn ang="0">
                      <a:pos x="T8" y="T9"/>
                    </a:cxn>
                  </a:cxnLst>
                  <a:rect l="0" t="0" r="r" b="b"/>
                  <a:pathLst>
                    <a:path w="1373" h="1373">
                      <a:moveTo>
                        <a:pt x="1373" y="762"/>
                      </a:moveTo>
                      <a:cubicBezTo>
                        <a:pt x="1203" y="997"/>
                        <a:pt x="997" y="1203"/>
                        <a:pt x="763" y="1373"/>
                      </a:cubicBezTo>
                      <a:lnTo>
                        <a:pt x="0" y="323"/>
                      </a:lnTo>
                      <a:cubicBezTo>
                        <a:pt x="125" y="233"/>
                        <a:pt x="234" y="124"/>
                        <a:pt x="324" y="0"/>
                      </a:cubicBezTo>
                      <a:lnTo>
                        <a:pt x="1373" y="762"/>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20" name="Freeform 13">
                  <a:extLst>
                    <a:ext uri="{FF2B5EF4-FFF2-40B4-BE49-F238E27FC236}">
                      <a16:creationId xmlns:a16="http://schemas.microsoft.com/office/drawing/2014/main" id="{1154DB4D-EAD2-4841-8C62-D3AA233E0FEB}"/>
                    </a:ext>
                  </a:extLst>
                </p:cNvPr>
                <p:cNvSpPr>
                  <a:spLocks/>
                </p:cNvSpPr>
                <p:nvPr/>
              </p:nvSpPr>
              <p:spPr bwMode="auto">
                <a:xfrm>
                  <a:off x="4067" y="2724"/>
                  <a:ext cx="460" cy="568"/>
                </a:xfrm>
                <a:custGeom>
                  <a:avLst/>
                  <a:gdLst>
                    <a:gd name="T0" fmla="*/ 1170 w 1170"/>
                    <a:gd name="T1" fmla="*/ 1050 h 1442"/>
                    <a:gd name="T2" fmla="*/ 401 w 1170"/>
                    <a:gd name="T3" fmla="*/ 1442 h 1442"/>
                    <a:gd name="T4" fmla="*/ 0 w 1170"/>
                    <a:gd name="T5" fmla="*/ 208 h 1442"/>
                    <a:gd name="T6" fmla="*/ 407 w 1170"/>
                    <a:gd name="T7" fmla="*/ 0 h 1442"/>
                    <a:gd name="T8" fmla="*/ 1170 w 1170"/>
                    <a:gd name="T9" fmla="*/ 1050 h 1442"/>
                  </a:gdLst>
                  <a:ahLst/>
                  <a:cxnLst>
                    <a:cxn ang="0">
                      <a:pos x="T0" y="T1"/>
                    </a:cxn>
                    <a:cxn ang="0">
                      <a:pos x="T2" y="T3"/>
                    </a:cxn>
                    <a:cxn ang="0">
                      <a:pos x="T4" y="T5"/>
                    </a:cxn>
                    <a:cxn ang="0">
                      <a:pos x="T6" y="T7"/>
                    </a:cxn>
                    <a:cxn ang="0">
                      <a:pos x="T8" y="T9"/>
                    </a:cxn>
                  </a:cxnLst>
                  <a:rect l="0" t="0" r="r" b="b"/>
                  <a:pathLst>
                    <a:path w="1170" h="1442">
                      <a:moveTo>
                        <a:pt x="1170" y="1050"/>
                      </a:moveTo>
                      <a:cubicBezTo>
                        <a:pt x="936" y="1220"/>
                        <a:pt x="676" y="1352"/>
                        <a:pt x="401" y="1442"/>
                      </a:cubicBezTo>
                      <a:lnTo>
                        <a:pt x="0" y="208"/>
                      </a:lnTo>
                      <a:cubicBezTo>
                        <a:pt x="146" y="160"/>
                        <a:pt x="283" y="90"/>
                        <a:pt x="407" y="0"/>
                      </a:cubicBezTo>
                      <a:lnTo>
                        <a:pt x="1170" y="1050"/>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21" name="Freeform 14">
                  <a:extLst>
                    <a:ext uri="{FF2B5EF4-FFF2-40B4-BE49-F238E27FC236}">
                      <a16:creationId xmlns:a16="http://schemas.microsoft.com/office/drawing/2014/main" id="{2FBD44FD-DB8C-4E60-8409-74E5CA1A9E3F}"/>
                    </a:ext>
                  </a:extLst>
                </p:cNvPr>
                <p:cNvSpPr>
                  <a:spLocks/>
                </p:cNvSpPr>
                <p:nvPr/>
              </p:nvSpPr>
              <p:spPr bwMode="auto">
                <a:xfrm>
                  <a:off x="3857" y="2817"/>
                  <a:ext cx="335" cy="538"/>
                </a:xfrm>
                <a:custGeom>
                  <a:avLst/>
                  <a:gdLst>
                    <a:gd name="T0" fmla="*/ 852 w 852"/>
                    <a:gd name="T1" fmla="*/ 1233 h 1368"/>
                    <a:gd name="T2" fmla="*/ 0 w 852"/>
                    <a:gd name="T3" fmla="*/ 1368 h 1368"/>
                    <a:gd name="T4" fmla="*/ 0 w 852"/>
                    <a:gd name="T5" fmla="*/ 71 h 1368"/>
                    <a:gd name="T6" fmla="*/ 452 w 852"/>
                    <a:gd name="T7" fmla="*/ 0 h 1368"/>
                    <a:gd name="T8" fmla="*/ 852 w 852"/>
                    <a:gd name="T9" fmla="*/ 1233 h 1368"/>
                  </a:gdLst>
                  <a:ahLst/>
                  <a:cxnLst>
                    <a:cxn ang="0">
                      <a:pos x="T0" y="T1"/>
                    </a:cxn>
                    <a:cxn ang="0">
                      <a:pos x="T2" y="T3"/>
                    </a:cxn>
                    <a:cxn ang="0">
                      <a:pos x="T4" y="T5"/>
                    </a:cxn>
                    <a:cxn ang="0">
                      <a:pos x="T6" y="T7"/>
                    </a:cxn>
                    <a:cxn ang="0">
                      <a:pos x="T8" y="T9"/>
                    </a:cxn>
                  </a:cxnLst>
                  <a:rect l="0" t="0" r="r" b="b"/>
                  <a:pathLst>
                    <a:path w="852" h="1368">
                      <a:moveTo>
                        <a:pt x="852" y="1233"/>
                      </a:moveTo>
                      <a:cubicBezTo>
                        <a:pt x="577" y="1323"/>
                        <a:pt x="289" y="1368"/>
                        <a:pt x="0" y="1368"/>
                      </a:cubicBezTo>
                      <a:lnTo>
                        <a:pt x="0" y="71"/>
                      </a:lnTo>
                      <a:cubicBezTo>
                        <a:pt x="153" y="71"/>
                        <a:pt x="306" y="47"/>
                        <a:pt x="452" y="0"/>
                      </a:cubicBezTo>
                      <a:lnTo>
                        <a:pt x="852" y="1233"/>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22" name="Freeform 15">
                  <a:extLst>
                    <a:ext uri="{FF2B5EF4-FFF2-40B4-BE49-F238E27FC236}">
                      <a16:creationId xmlns:a16="http://schemas.microsoft.com/office/drawing/2014/main" id="{B110E75D-B303-4579-B9A3-4924B09269F3}"/>
                    </a:ext>
                  </a:extLst>
                </p:cNvPr>
                <p:cNvSpPr>
                  <a:spLocks/>
                </p:cNvSpPr>
                <p:nvPr/>
              </p:nvSpPr>
              <p:spPr bwMode="auto">
                <a:xfrm>
                  <a:off x="3488" y="2817"/>
                  <a:ext cx="335" cy="538"/>
                </a:xfrm>
                <a:custGeom>
                  <a:avLst/>
                  <a:gdLst>
                    <a:gd name="T0" fmla="*/ 852 w 852"/>
                    <a:gd name="T1" fmla="*/ 1368 h 1368"/>
                    <a:gd name="T2" fmla="*/ 0 w 852"/>
                    <a:gd name="T3" fmla="*/ 1233 h 1368"/>
                    <a:gd name="T4" fmla="*/ 400 w 852"/>
                    <a:gd name="T5" fmla="*/ 0 h 1368"/>
                    <a:gd name="T6" fmla="*/ 852 w 852"/>
                    <a:gd name="T7" fmla="*/ 71 h 1368"/>
                    <a:gd name="T8" fmla="*/ 852 w 852"/>
                    <a:gd name="T9" fmla="*/ 1368 h 1368"/>
                  </a:gdLst>
                  <a:ahLst/>
                  <a:cxnLst>
                    <a:cxn ang="0">
                      <a:pos x="T0" y="T1"/>
                    </a:cxn>
                    <a:cxn ang="0">
                      <a:pos x="T2" y="T3"/>
                    </a:cxn>
                    <a:cxn ang="0">
                      <a:pos x="T4" y="T5"/>
                    </a:cxn>
                    <a:cxn ang="0">
                      <a:pos x="T6" y="T7"/>
                    </a:cxn>
                    <a:cxn ang="0">
                      <a:pos x="T8" y="T9"/>
                    </a:cxn>
                  </a:cxnLst>
                  <a:rect l="0" t="0" r="r" b="b"/>
                  <a:pathLst>
                    <a:path w="852" h="1368">
                      <a:moveTo>
                        <a:pt x="852" y="1368"/>
                      </a:moveTo>
                      <a:cubicBezTo>
                        <a:pt x="563" y="1368"/>
                        <a:pt x="275" y="1323"/>
                        <a:pt x="0" y="1233"/>
                      </a:cubicBezTo>
                      <a:lnTo>
                        <a:pt x="400" y="0"/>
                      </a:lnTo>
                      <a:cubicBezTo>
                        <a:pt x="546" y="47"/>
                        <a:pt x="699" y="71"/>
                        <a:pt x="852" y="71"/>
                      </a:cubicBezTo>
                      <a:lnTo>
                        <a:pt x="852" y="1368"/>
                      </a:lnTo>
                      <a:close/>
                    </a:path>
                  </a:pathLst>
                </a:custGeom>
                <a:solidFill>
                  <a:schemeClr val="bg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23" name="Freeform 16">
                  <a:extLst>
                    <a:ext uri="{FF2B5EF4-FFF2-40B4-BE49-F238E27FC236}">
                      <a16:creationId xmlns:a16="http://schemas.microsoft.com/office/drawing/2014/main" id="{C7B7B89C-86EA-453B-A321-B7A81E5CE312}"/>
                    </a:ext>
                  </a:extLst>
                </p:cNvPr>
                <p:cNvSpPr>
                  <a:spLocks/>
                </p:cNvSpPr>
                <p:nvPr/>
              </p:nvSpPr>
              <p:spPr bwMode="auto">
                <a:xfrm>
                  <a:off x="3154" y="2724"/>
                  <a:ext cx="459" cy="568"/>
                </a:xfrm>
                <a:custGeom>
                  <a:avLst/>
                  <a:gdLst>
                    <a:gd name="T0" fmla="*/ 769 w 1170"/>
                    <a:gd name="T1" fmla="*/ 1442 h 1442"/>
                    <a:gd name="T2" fmla="*/ 0 w 1170"/>
                    <a:gd name="T3" fmla="*/ 1050 h 1442"/>
                    <a:gd name="T4" fmla="*/ 762 w 1170"/>
                    <a:gd name="T5" fmla="*/ 0 h 1442"/>
                    <a:gd name="T6" fmla="*/ 1170 w 1170"/>
                    <a:gd name="T7" fmla="*/ 208 h 1442"/>
                    <a:gd name="T8" fmla="*/ 769 w 1170"/>
                    <a:gd name="T9" fmla="*/ 1442 h 1442"/>
                  </a:gdLst>
                  <a:ahLst/>
                  <a:cxnLst>
                    <a:cxn ang="0">
                      <a:pos x="T0" y="T1"/>
                    </a:cxn>
                    <a:cxn ang="0">
                      <a:pos x="T2" y="T3"/>
                    </a:cxn>
                    <a:cxn ang="0">
                      <a:pos x="T4" y="T5"/>
                    </a:cxn>
                    <a:cxn ang="0">
                      <a:pos x="T6" y="T7"/>
                    </a:cxn>
                    <a:cxn ang="0">
                      <a:pos x="T8" y="T9"/>
                    </a:cxn>
                  </a:cxnLst>
                  <a:rect l="0" t="0" r="r" b="b"/>
                  <a:pathLst>
                    <a:path w="1170" h="1442">
                      <a:moveTo>
                        <a:pt x="769" y="1442"/>
                      </a:moveTo>
                      <a:cubicBezTo>
                        <a:pt x="494" y="1352"/>
                        <a:pt x="234" y="1220"/>
                        <a:pt x="0" y="1050"/>
                      </a:cubicBezTo>
                      <a:lnTo>
                        <a:pt x="762" y="0"/>
                      </a:lnTo>
                      <a:cubicBezTo>
                        <a:pt x="887" y="90"/>
                        <a:pt x="1024" y="161"/>
                        <a:pt x="1170" y="208"/>
                      </a:cubicBezTo>
                      <a:lnTo>
                        <a:pt x="769" y="1442"/>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24" name="Freeform 17">
                  <a:extLst>
                    <a:ext uri="{FF2B5EF4-FFF2-40B4-BE49-F238E27FC236}">
                      <a16:creationId xmlns:a16="http://schemas.microsoft.com/office/drawing/2014/main" id="{24EE4175-266B-43AD-8F69-05D0B159908C}"/>
                    </a:ext>
                  </a:extLst>
                </p:cNvPr>
                <p:cNvSpPr>
                  <a:spLocks/>
                </p:cNvSpPr>
                <p:nvPr/>
              </p:nvSpPr>
              <p:spPr bwMode="auto">
                <a:xfrm>
                  <a:off x="2887" y="2577"/>
                  <a:ext cx="539" cy="540"/>
                </a:xfrm>
                <a:custGeom>
                  <a:avLst/>
                  <a:gdLst>
                    <a:gd name="T0" fmla="*/ 610 w 1373"/>
                    <a:gd name="T1" fmla="*/ 1373 h 1373"/>
                    <a:gd name="T2" fmla="*/ 0 w 1373"/>
                    <a:gd name="T3" fmla="*/ 762 h 1373"/>
                    <a:gd name="T4" fmla="*/ 1049 w 1373"/>
                    <a:gd name="T5" fmla="*/ 0 h 1373"/>
                    <a:gd name="T6" fmla="*/ 1373 w 1373"/>
                    <a:gd name="T7" fmla="*/ 323 h 1373"/>
                    <a:gd name="T8" fmla="*/ 610 w 1373"/>
                    <a:gd name="T9" fmla="*/ 1373 h 1373"/>
                  </a:gdLst>
                  <a:ahLst/>
                  <a:cxnLst>
                    <a:cxn ang="0">
                      <a:pos x="T0" y="T1"/>
                    </a:cxn>
                    <a:cxn ang="0">
                      <a:pos x="T2" y="T3"/>
                    </a:cxn>
                    <a:cxn ang="0">
                      <a:pos x="T4" y="T5"/>
                    </a:cxn>
                    <a:cxn ang="0">
                      <a:pos x="T6" y="T7"/>
                    </a:cxn>
                    <a:cxn ang="0">
                      <a:pos x="T8" y="T9"/>
                    </a:cxn>
                  </a:cxnLst>
                  <a:rect l="0" t="0" r="r" b="b"/>
                  <a:pathLst>
                    <a:path w="1373" h="1373">
                      <a:moveTo>
                        <a:pt x="610" y="1373"/>
                      </a:moveTo>
                      <a:cubicBezTo>
                        <a:pt x="376" y="1203"/>
                        <a:pt x="170" y="997"/>
                        <a:pt x="0" y="762"/>
                      </a:cubicBezTo>
                      <a:lnTo>
                        <a:pt x="1049" y="0"/>
                      </a:lnTo>
                      <a:cubicBezTo>
                        <a:pt x="1139" y="124"/>
                        <a:pt x="1248" y="233"/>
                        <a:pt x="1373" y="323"/>
                      </a:cubicBezTo>
                      <a:lnTo>
                        <a:pt x="610" y="1373"/>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25" name="Freeform 18">
                  <a:extLst>
                    <a:ext uri="{FF2B5EF4-FFF2-40B4-BE49-F238E27FC236}">
                      <a16:creationId xmlns:a16="http://schemas.microsoft.com/office/drawing/2014/main" id="{93227D76-13BF-42B2-B403-2E59057A8FEF}"/>
                    </a:ext>
                  </a:extLst>
                </p:cNvPr>
                <p:cNvSpPr>
                  <a:spLocks/>
                </p:cNvSpPr>
                <p:nvPr/>
              </p:nvSpPr>
              <p:spPr bwMode="auto">
                <a:xfrm>
                  <a:off x="2713" y="2389"/>
                  <a:ext cx="566" cy="460"/>
                </a:xfrm>
                <a:custGeom>
                  <a:avLst/>
                  <a:gdLst>
                    <a:gd name="T0" fmla="*/ 392 w 1441"/>
                    <a:gd name="T1" fmla="*/ 1170 h 1170"/>
                    <a:gd name="T2" fmla="*/ 0 w 1441"/>
                    <a:gd name="T3" fmla="*/ 401 h 1170"/>
                    <a:gd name="T4" fmla="*/ 1234 w 1441"/>
                    <a:gd name="T5" fmla="*/ 0 h 1170"/>
                    <a:gd name="T6" fmla="*/ 1441 w 1441"/>
                    <a:gd name="T7" fmla="*/ 408 h 1170"/>
                    <a:gd name="T8" fmla="*/ 392 w 1441"/>
                    <a:gd name="T9" fmla="*/ 1170 h 1170"/>
                  </a:gdLst>
                  <a:ahLst/>
                  <a:cxnLst>
                    <a:cxn ang="0">
                      <a:pos x="T0" y="T1"/>
                    </a:cxn>
                    <a:cxn ang="0">
                      <a:pos x="T2" y="T3"/>
                    </a:cxn>
                    <a:cxn ang="0">
                      <a:pos x="T4" y="T5"/>
                    </a:cxn>
                    <a:cxn ang="0">
                      <a:pos x="T6" y="T7"/>
                    </a:cxn>
                    <a:cxn ang="0">
                      <a:pos x="T8" y="T9"/>
                    </a:cxn>
                  </a:cxnLst>
                  <a:rect l="0" t="0" r="r" b="b"/>
                  <a:pathLst>
                    <a:path w="1441" h="1170">
                      <a:moveTo>
                        <a:pt x="392" y="1170"/>
                      </a:moveTo>
                      <a:cubicBezTo>
                        <a:pt x="222" y="936"/>
                        <a:pt x="89" y="676"/>
                        <a:pt x="0" y="401"/>
                      </a:cubicBezTo>
                      <a:lnTo>
                        <a:pt x="1234" y="0"/>
                      </a:lnTo>
                      <a:cubicBezTo>
                        <a:pt x="1281" y="146"/>
                        <a:pt x="1351" y="284"/>
                        <a:pt x="1441" y="408"/>
                      </a:cubicBezTo>
                      <a:lnTo>
                        <a:pt x="392" y="1170"/>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26" name="Freeform 19">
                  <a:extLst>
                    <a:ext uri="{FF2B5EF4-FFF2-40B4-BE49-F238E27FC236}">
                      <a16:creationId xmlns:a16="http://schemas.microsoft.com/office/drawing/2014/main" id="{A41CDB0C-0464-47D4-A0D7-E9EB8AEFFDB2}"/>
                    </a:ext>
                  </a:extLst>
                </p:cNvPr>
                <p:cNvSpPr>
                  <a:spLocks/>
                </p:cNvSpPr>
                <p:nvPr/>
              </p:nvSpPr>
              <p:spPr bwMode="auto">
                <a:xfrm>
                  <a:off x="2649" y="2179"/>
                  <a:ext cx="538" cy="335"/>
                </a:xfrm>
                <a:custGeom>
                  <a:avLst/>
                  <a:gdLst>
                    <a:gd name="T0" fmla="*/ 135 w 1369"/>
                    <a:gd name="T1" fmla="*/ 853 h 853"/>
                    <a:gd name="T2" fmla="*/ 0 w 1369"/>
                    <a:gd name="T3" fmla="*/ 0 h 853"/>
                    <a:gd name="T4" fmla="*/ 1297 w 1369"/>
                    <a:gd name="T5" fmla="*/ 0 h 853"/>
                    <a:gd name="T6" fmla="*/ 1369 w 1369"/>
                    <a:gd name="T7" fmla="*/ 452 h 853"/>
                    <a:gd name="T8" fmla="*/ 135 w 1369"/>
                    <a:gd name="T9" fmla="*/ 853 h 853"/>
                  </a:gdLst>
                  <a:ahLst/>
                  <a:cxnLst>
                    <a:cxn ang="0">
                      <a:pos x="T0" y="T1"/>
                    </a:cxn>
                    <a:cxn ang="0">
                      <a:pos x="T2" y="T3"/>
                    </a:cxn>
                    <a:cxn ang="0">
                      <a:pos x="T4" y="T5"/>
                    </a:cxn>
                    <a:cxn ang="0">
                      <a:pos x="T6" y="T7"/>
                    </a:cxn>
                    <a:cxn ang="0">
                      <a:pos x="T8" y="T9"/>
                    </a:cxn>
                  </a:cxnLst>
                  <a:rect l="0" t="0" r="r" b="b"/>
                  <a:pathLst>
                    <a:path w="1369" h="853">
                      <a:moveTo>
                        <a:pt x="135" y="853"/>
                      </a:moveTo>
                      <a:cubicBezTo>
                        <a:pt x="46" y="578"/>
                        <a:pt x="0" y="290"/>
                        <a:pt x="0" y="0"/>
                      </a:cubicBezTo>
                      <a:lnTo>
                        <a:pt x="1297" y="0"/>
                      </a:lnTo>
                      <a:cubicBezTo>
                        <a:pt x="1297" y="154"/>
                        <a:pt x="1321" y="306"/>
                        <a:pt x="1369" y="452"/>
                      </a:cubicBezTo>
                      <a:lnTo>
                        <a:pt x="135" y="853"/>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27" name="Freeform 20">
                  <a:extLst>
                    <a:ext uri="{FF2B5EF4-FFF2-40B4-BE49-F238E27FC236}">
                      <a16:creationId xmlns:a16="http://schemas.microsoft.com/office/drawing/2014/main" id="{C00E0901-543A-4FF9-8DFE-5A49C74F50E3}"/>
                    </a:ext>
                  </a:extLst>
                </p:cNvPr>
                <p:cNvSpPr>
                  <a:spLocks/>
                </p:cNvSpPr>
                <p:nvPr/>
              </p:nvSpPr>
              <p:spPr bwMode="auto">
                <a:xfrm>
                  <a:off x="2649" y="1809"/>
                  <a:ext cx="538" cy="336"/>
                </a:xfrm>
                <a:custGeom>
                  <a:avLst/>
                  <a:gdLst>
                    <a:gd name="T0" fmla="*/ 0 w 1369"/>
                    <a:gd name="T1" fmla="*/ 853 h 853"/>
                    <a:gd name="T2" fmla="*/ 135 w 1369"/>
                    <a:gd name="T3" fmla="*/ 0 h 853"/>
                    <a:gd name="T4" fmla="*/ 1369 w 1369"/>
                    <a:gd name="T5" fmla="*/ 401 h 853"/>
                    <a:gd name="T6" fmla="*/ 1297 w 1369"/>
                    <a:gd name="T7" fmla="*/ 853 h 853"/>
                    <a:gd name="T8" fmla="*/ 0 w 1369"/>
                    <a:gd name="T9" fmla="*/ 853 h 853"/>
                  </a:gdLst>
                  <a:ahLst/>
                  <a:cxnLst>
                    <a:cxn ang="0">
                      <a:pos x="T0" y="T1"/>
                    </a:cxn>
                    <a:cxn ang="0">
                      <a:pos x="T2" y="T3"/>
                    </a:cxn>
                    <a:cxn ang="0">
                      <a:pos x="T4" y="T5"/>
                    </a:cxn>
                    <a:cxn ang="0">
                      <a:pos x="T6" y="T7"/>
                    </a:cxn>
                    <a:cxn ang="0">
                      <a:pos x="T8" y="T9"/>
                    </a:cxn>
                  </a:cxnLst>
                  <a:rect l="0" t="0" r="r" b="b"/>
                  <a:pathLst>
                    <a:path w="1369" h="853">
                      <a:moveTo>
                        <a:pt x="0" y="853"/>
                      </a:moveTo>
                      <a:cubicBezTo>
                        <a:pt x="0" y="563"/>
                        <a:pt x="46" y="275"/>
                        <a:pt x="135" y="0"/>
                      </a:cubicBezTo>
                      <a:lnTo>
                        <a:pt x="1369" y="401"/>
                      </a:lnTo>
                      <a:cubicBezTo>
                        <a:pt x="1321" y="547"/>
                        <a:pt x="1297" y="699"/>
                        <a:pt x="1297" y="853"/>
                      </a:cubicBezTo>
                      <a:lnTo>
                        <a:pt x="0" y="853"/>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28" name="Freeform 21">
                  <a:extLst>
                    <a:ext uri="{FF2B5EF4-FFF2-40B4-BE49-F238E27FC236}">
                      <a16:creationId xmlns:a16="http://schemas.microsoft.com/office/drawing/2014/main" id="{AA26D4FF-1DC2-4E03-B7DF-6AC2DC9AFBE1}"/>
                    </a:ext>
                  </a:extLst>
                </p:cNvPr>
                <p:cNvSpPr>
                  <a:spLocks/>
                </p:cNvSpPr>
                <p:nvPr/>
              </p:nvSpPr>
              <p:spPr bwMode="auto">
                <a:xfrm>
                  <a:off x="2713" y="1474"/>
                  <a:ext cx="566" cy="460"/>
                </a:xfrm>
                <a:custGeom>
                  <a:avLst/>
                  <a:gdLst>
                    <a:gd name="T0" fmla="*/ 0 w 1441"/>
                    <a:gd name="T1" fmla="*/ 769 h 1170"/>
                    <a:gd name="T2" fmla="*/ 392 w 1441"/>
                    <a:gd name="T3" fmla="*/ 0 h 1170"/>
                    <a:gd name="T4" fmla="*/ 1441 w 1441"/>
                    <a:gd name="T5" fmla="*/ 762 h 1170"/>
                    <a:gd name="T6" fmla="*/ 1234 w 1441"/>
                    <a:gd name="T7" fmla="*/ 1170 h 1170"/>
                    <a:gd name="T8" fmla="*/ 0 w 1441"/>
                    <a:gd name="T9" fmla="*/ 769 h 1170"/>
                  </a:gdLst>
                  <a:ahLst/>
                  <a:cxnLst>
                    <a:cxn ang="0">
                      <a:pos x="T0" y="T1"/>
                    </a:cxn>
                    <a:cxn ang="0">
                      <a:pos x="T2" y="T3"/>
                    </a:cxn>
                    <a:cxn ang="0">
                      <a:pos x="T4" y="T5"/>
                    </a:cxn>
                    <a:cxn ang="0">
                      <a:pos x="T6" y="T7"/>
                    </a:cxn>
                    <a:cxn ang="0">
                      <a:pos x="T8" y="T9"/>
                    </a:cxn>
                  </a:cxnLst>
                  <a:rect l="0" t="0" r="r" b="b"/>
                  <a:pathLst>
                    <a:path w="1441" h="1170">
                      <a:moveTo>
                        <a:pt x="0" y="769"/>
                      </a:moveTo>
                      <a:cubicBezTo>
                        <a:pt x="89" y="493"/>
                        <a:pt x="222" y="234"/>
                        <a:pt x="392" y="0"/>
                      </a:cubicBezTo>
                      <a:lnTo>
                        <a:pt x="1441" y="762"/>
                      </a:lnTo>
                      <a:cubicBezTo>
                        <a:pt x="1351" y="886"/>
                        <a:pt x="1281" y="1024"/>
                        <a:pt x="1234" y="1170"/>
                      </a:cubicBezTo>
                      <a:lnTo>
                        <a:pt x="0" y="769"/>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29" name="Freeform 22">
                  <a:extLst>
                    <a:ext uri="{FF2B5EF4-FFF2-40B4-BE49-F238E27FC236}">
                      <a16:creationId xmlns:a16="http://schemas.microsoft.com/office/drawing/2014/main" id="{9B2371D5-0740-47C5-B1C1-2D1D36061CCF}"/>
                    </a:ext>
                  </a:extLst>
                </p:cNvPr>
                <p:cNvSpPr>
                  <a:spLocks/>
                </p:cNvSpPr>
                <p:nvPr/>
              </p:nvSpPr>
              <p:spPr bwMode="auto">
                <a:xfrm>
                  <a:off x="2887" y="1206"/>
                  <a:ext cx="539" cy="540"/>
                </a:xfrm>
                <a:custGeom>
                  <a:avLst/>
                  <a:gdLst>
                    <a:gd name="T0" fmla="*/ 0 w 1373"/>
                    <a:gd name="T1" fmla="*/ 611 h 1373"/>
                    <a:gd name="T2" fmla="*/ 610 w 1373"/>
                    <a:gd name="T3" fmla="*/ 0 h 1373"/>
                    <a:gd name="T4" fmla="*/ 1373 w 1373"/>
                    <a:gd name="T5" fmla="*/ 1050 h 1373"/>
                    <a:gd name="T6" fmla="*/ 1049 w 1373"/>
                    <a:gd name="T7" fmla="*/ 1373 h 1373"/>
                    <a:gd name="T8" fmla="*/ 0 w 1373"/>
                    <a:gd name="T9" fmla="*/ 611 h 1373"/>
                  </a:gdLst>
                  <a:ahLst/>
                  <a:cxnLst>
                    <a:cxn ang="0">
                      <a:pos x="T0" y="T1"/>
                    </a:cxn>
                    <a:cxn ang="0">
                      <a:pos x="T2" y="T3"/>
                    </a:cxn>
                    <a:cxn ang="0">
                      <a:pos x="T4" y="T5"/>
                    </a:cxn>
                    <a:cxn ang="0">
                      <a:pos x="T6" y="T7"/>
                    </a:cxn>
                    <a:cxn ang="0">
                      <a:pos x="T8" y="T9"/>
                    </a:cxn>
                  </a:cxnLst>
                  <a:rect l="0" t="0" r="r" b="b"/>
                  <a:pathLst>
                    <a:path w="1373" h="1373">
                      <a:moveTo>
                        <a:pt x="0" y="611"/>
                      </a:moveTo>
                      <a:cubicBezTo>
                        <a:pt x="170" y="376"/>
                        <a:pt x="376" y="170"/>
                        <a:pt x="610" y="0"/>
                      </a:cubicBezTo>
                      <a:lnTo>
                        <a:pt x="1373" y="1050"/>
                      </a:lnTo>
                      <a:cubicBezTo>
                        <a:pt x="1248" y="1140"/>
                        <a:pt x="1139" y="1249"/>
                        <a:pt x="1049" y="1373"/>
                      </a:cubicBezTo>
                      <a:lnTo>
                        <a:pt x="0" y="611"/>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30" name="Freeform 23">
                  <a:extLst>
                    <a:ext uri="{FF2B5EF4-FFF2-40B4-BE49-F238E27FC236}">
                      <a16:creationId xmlns:a16="http://schemas.microsoft.com/office/drawing/2014/main" id="{CB2C9EFA-F7B6-4AB9-BCB6-A9F628039CB1}"/>
                    </a:ext>
                  </a:extLst>
                </p:cNvPr>
                <p:cNvSpPr>
                  <a:spLocks/>
                </p:cNvSpPr>
                <p:nvPr/>
              </p:nvSpPr>
              <p:spPr bwMode="auto">
                <a:xfrm>
                  <a:off x="3154" y="1031"/>
                  <a:ext cx="459" cy="568"/>
                </a:xfrm>
                <a:custGeom>
                  <a:avLst/>
                  <a:gdLst>
                    <a:gd name="T0" fmla="*/ 0 w 1170"/>
                    <a:gd name="T1" fmla="*/ 392 h 1442"/>
                    <a:gd name="T2" fmla="*/ 769 w 1170"/>
                    <a:gd name="T3" fmla="*/ 0 h 1442"/>
                    <a:gd name="T4" fmla="*/ 1170 w 1170"/>
                    <a:gd name="T5" fmla="*/ 1234 h 1442"/>
                    <a:gd name="T6" fmla="*/ 762 w 1170"/>
                    <a:gd name="T7" fmla="*/ 1442 h 1442"/>
                    <a:gd name="T8" fmla="*/ 0 w 1170"/>
                    <a:gd name="T9" fmla="*/ 392 h 1442"/>
                  </a:gdLst>
                  <a:ahLst/>
                  <a:cxnLst>
                    <a:cxn ang="0">
                      <a:pos x="T0" y="T1"/>
                    </a:cxn>
                    <a:cxn ang="0">
                      <a:pos x="T2" y="T3"/>
                    </a:cxn>
                    <a:cxn ang="0">
                      <a:pos x="T4" y="T5"/>
                    </a:cxn>
                    <a:cxn ang="0">
                      <a:pos x="T6" y="T7"/>
                    </a:cxn>
                    <a:cxn ang="0">
                      <a:pos x="T8" y="T9"/>
                    </a:cxn>
                  </a:cxnLst>
                  <a:rect l="0" t="0" r="r" b="b"/>
                  <a:pathLst>
                    <a:path w="1170" h="1442">
                      <a:moveTo>
                        <a:pt x="0" y="392"/>
                      </a:moveTo>
                      <a:cubicBezTo>
                        <a:pt x="234" y="222"/>
                        <a:pt x="494" y="90"/>
                        <a:pt x="769" y="0"/>
                      </a:cubicBezTo>
                      <a:lnTo>
                        <a:pt x="1170" y="1234"/>
                      </a:lnTo>
                      <a:cubicBezTo>
                        <a:pt x="1024" y="1281"/>
                        <a:pt x="887" y="1352"/>
                        <a:pt x="762" y="1442"/>
                      </a:cubicBezTo>
                      <a:lnTo>
                        <a:pt x="0" y="392"/>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31" name="Freeform 24">
                  <a:extLst>
                    <a:ext uri="{FF2B5EF4-FFF2-40B4-BE49-F238E27FC236}">
                      <a16:creationId xmlns:a16="http://schemas.microsoft.com/office/drawing/2014/main" id="{CBD05280-FC30-4980-9D07-EC97AED6FB58}"/>
                    </a:ext>
                  </a:extLst>
                </p:cNvPr>
                <p:cNvSpPr>
                  <a:spLocks/>
                </p:cNvSpPr>
                <p:nvPr/>
              </p:nvSpPr>
              <p:spPr bwMode="auto">
                <a:xfrm>
                  <a:off x="3488" y="968"/>
                  <a:ext cx="335" cy="539"/>
                </a:xfrm>
                <a:custGeom>
                  <a:avLst/>
                  <a:gdLst>
                    <a:gd name="T0" fmla="*/ 0 w 853"/>
                    <a:gd name="T1" fmla="*/ 135 h 1368"/>
                    <a:gd name="T2" fmla="*/ 853 w 853"/>
                    <a:gd name="T3" fmla="*/ 0 h 1368"/>
                    <a:gd name="T4" fmla="*/ 853 w 853"/>
                    <a:gd name="T5" fmla="*/ 1297 h 1368"/>
                    <a:gd name="T6" fmla="*/ 401 w 853"/>
                    <a:gd name="T7" fmla="*/ 1368 h 1368"/>
                    <a:gd name="T8" fmla="*/ 0 w 853"/>
                    <a:gd name="T9" fmla="*/ 135 h 1368"/>
                  </a:gdLst>
                  <a:ahLst/>
                  <a:cxnLst>
                    <a:cxn ang="0">
                      <a:pos x="T0" y="T1"/>
                    </a:cxn>
                    <a:cxn ang="0">
                      <a:pos x="T2" y="T3"/>
                    </a:cxn>
                    <a:cxn ang="0">
                      <a:pos x="T4" y="T5"/>
                    </a:cxn>
                    <a:cxn ang="0">
                      <a:pos x="T6" y="T7"/>
                    </a:cxn>
                    <a:cxn ang="0">
                      <a:pos x="T8" y="T9"/>
                    </a:cxn>
                  </a:cxnLst>
                  <a:rect l="0" t="0" r="r" b="b"/>
                  <a:pathLst>
                    <a:path w="853" h="1368">
                      <a:moveTo>
                        <a:pt x="0" y="135"/>
                      </a:moveTo>
                      <a:cubicBezTo>
                        <a:pt x="276" y="45"/>
                        <a:pt x="564" y="0"/>
                        <a:pt x="853" y="0"/>
                      </a:cubicBezTo>
                      <a:lnTo>
                        <a:pt x="853" y="1297"/>
                      </a:lnTo>
                      <a:cubicBezTo>
                        <a:pt x="700" y="1297"/>
                        <a:pt x="547" y="1321"/>
                        <a:pt x="401" y="1368"/>
                      </a:cubicBezTo>
                      <a:lnTo>
                        <a:pt x="0" y="135"/>
                      </a:lnTo>
                      <a:close/>
                    </a:path>
                  </a:pathLst>
                </a:custGeom>
                <a:grp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grpSp>
          <p:sp>
            <p:nvSpPr>
              <p:cNvPr id="111" name="Freeform: Shape 110">
                <a:extLst>
                  <a:ext uri="{FF2B5EF4-FFF2-40B4-BE49-F238E27FC236}">
                    <a16:creationId xmlns:a16="http://schemas.microsoft.com/office/drawing/2014/main" id="{8BF92BCE-5D30-496C-A592-BC0A463F9B58}"/>
                  </a:ext>
                </a:extLst>
              </p:cNvPr>
              <p:cNvSpPr>
                <a:spLocks/>
              </p:cNvSpPr>
              <p:nvPr/>
            </p:nvSpPr>
            <p:spPr bwMode="auto">
              <a:xfrm>
                <a:off x="4647238" y="1982660"/>
                <a:ext cx="2897527" cy="2897447"/>
              </a:xfrm>
              <a:custGeom>
                <a:avLst/>
                <a:gdLst>
                  <a:gd name="connsiteX0" fmla="*/ 1757886 w 2897527"/>
                  <a:gd name="connsiteY0" fmla="*/ 2489329 h 2897447"/>
                  <a:gd name="connsiteX1" fmla="*/ 1870356 w 2897527"/>
                  <a:gd name="connsiteY1" fmla="*/ 2836089 h 2897447"/>
                  <a:gd name="connsiteX2" fmla="*/ 1741006 w 2897527"/>
                  <a:gd name="connsiteY2" fmla="*/ 2869349 h 2897447"/>
                  <a:gd name="connsiteX3" fmla="*/ 1597026 w 2897527"/>
                  <a:gd name="connsiteY3" fmla="*/ 2891323 h 2897447"/>
                  <a:gd name="connsiteX4" fmla="*/ 1475750 w 2897527"/>
                  <a:gd name="connsiteY4" fmla="*/ 2897447 h 2897447"/>
                  <a:gd name="connsiteX5" fmla="*/ 1475750 w 2897527"/>
                  <a:gd name="connsiteY5" fmla="*/ 2533656 h 2897447"/>
                  <a:gd name="connsiteX6" fmla="*/ 1757886 w 2897527"/>
                  <a:gd name="connsiteY6" fmla="*/ 2489329 h 2897447"/>
                  <a:gd name="connsiteX7" fmla="*/ 1139640 w 2897527"/>
                  <a:gd name="connsiteY7" fmla="*/ 2489329 h 2897447"/>
                  <a:gd name="connsiteX8" fmla="*/ 1421776 w 2897527"/>
                  <a:gd name="connsiteY8" fmla="*/ 2533656 h 2897447"/>
                  <a:gd name="connsiteX9" fmla="*/ 1421776 w 2897527"/>
                  <a:gd name="connsiteY9" fmla="*/ 2897447 h 2897447"/>
                  <a:gd name="connsiteX10" fmla="*/ 1300500 w 2897527"/>
                  <a:gd name="connsiteY10" fmla="*/ 2891323 h 2897447"/>
                  <a:gd name="connsiteX11" fmla="*/ 1156520 w 2897527"/>
                  <a:gd name="connsiteY11" fmla="*/ 2869349 h 2897447"/>
                  <a:gd name="connsiteX12" fmla="*/ 1027171 w 2897527"/>
                  <a:gd name="connsiteY12" fmla="*/ 2836089 h 2897447"/>
                  <a:gd name="connsiteX13" fmla="*/ 2063152 w 2897527"/>
                  <a:gd name="connsiteY13" fmla="*/ 2341691 h 2897447"/>
                  <a:gd name="connsiteX14" fmla="*/ 2277733 w 2897527"/>
                  <a:gd name="connsiteY14" fmla="*/ 2637538 h 2897447"/>
                  <a:gd name="connsiteX15" fmla="*/ 2259520 w 2897527"/>
                  <a:gd name="connsiteY15" fmla="*/ 2651157 h 2897447"/>
                  <a:gd name="connsiteX16" fmla="*/ 2013202 w 2897527"/>
                  <a:gd name="connsiteY16" fmla="*/ 2784854 h 2897447"/>
                  <a:gd name="connsiteX17" fmla="*/ 1921559 w 2897527"/>
                  <a:gd name="connsiteY17" fmla="*/ 2818396 h 2897447"/>
                  <a:gd name="connsiteX18" fmla="*/ 1809125 w 2897527"/>
                  <a:gd name="connsiteY18" fmla="*/ 2471756 h 2897447"/>
                  <a:gd name="connsiteX19" fmla="*/ 2063152 w 2897527"/>
                  <a:gd name="connsiteY19" fmla="*/ 2341691 h 2897447"/>
                  <a:gd name="connsiteX20" fmla="*/ 834303 w 2897527"/>
                  <a:gd name="connsiteY20" fmla="*/ 2341691 h 2897447"/>
                  <a:gd name="connsiteX21" fmla="*/ 1088401 w 2897527"/>
                  <a:gd name="connsiteY21" fmla="*/ 2471756 h 2897447"/>
                  <a:gd name="connsiteX22" fmla="*/ 976186 w 2897527"/>
                  <a:gd name="connsiteY22" fmla="*/ 2818476 h 2897447"/>
                  <a:gd name="connsiteX23" fmla="*/ 884325 w 2897527"/>
                  <a:gd name="connsiteY23" fmla="*/ 2784854 h 2897447"/>
                  <a:gd name="connsiteX24" fmla="*/ 638007 w 2897527"/>
                  <a:gd name="connsiteY24" fmla="*/ 2651157 h 2897447"/>
                  <a:gd name="connsiteX25" fmla="*/ 620233 w 2897527"/>
                  <a:gd name="connsiteY25" fmla="*/ 2637866 h 2897447"/>
                  <a:gd name="connsiteX26" fmla="*/ 2308282 w 2897527"/>
                  <a:gd name="connsiteY26" fmla="*/ 2108329 h 2897447"/>
                  <a:gd name="connsiteX27" fmla="*/ 2603736 w 2897527"/>
                  <a:gd name="connsiteY27" fmla="*/ 2322949 h 2897447"/>
                  <a:gd name="connsiteX28" fmla="*/ 2567720 w 2897527"/>
                  <a:gd name="connsiteY28" fmla="*/ 2371112 h 2897447"/>
                  <a:gd name="connsiteX29" fmla="*/ 2371152 w 2897527"/>
                  <a:gd name="connsiteY29" fmla="*/ 2567680 h 2897447"/>
                  <a:gd name="connsiteX30" fmla="*/ 2320669 w 2897527"/>
                  <a:gd name="connsiteY30" fmla="*/ 2605431 h 2897447"/>
                  <a:gd name="connsiteX31" fmla="*/ 2105988 w 2897527"/>
                  <a:gd name="connsiteY31" fmla="*/ 2309998 h 2897447"/>
                  <a:gd name="connsiteX32" fmla="*/ 2308282 w 2897527"/>
                  <a:gd name="connsiteY32" fmla="*/ 2108329 h 2897447"/>
                  <a:gd name="connsiteX33" fmla="*/ 589619 w 2897527"/>
                  <a:gd name="connsiteY33" fmla="*/ 2108329 h 2897447"/>
                  <a:gd name="connsiteX34" fmla="*/ 791538 w 2897527"/>
                  <a:gd name="connsiteY34" fmla="*/ 2309998 h 2897447"/>
                  <a:gd name="connsiteX35" fmla="*/ 577115 w 2897527"/>
                  <a:gd name="connsiteY35" fmla="*/ 2605623 h 2897447"/>
                  <a:gd name="connsiteX36" fmla="*/ 526374 w 2897527"/>
                  <a:gd name="connsiteY36" fmla="*/ 2567680 h 2897447"/>
                  <a:gd name="connsiteX37" fmla="*/ 329807 w 2897527"/>
                  <a:gd name="connsiteY37" fmla="*/ 2371112 h 2897447"/>
                  <a:gd name="connsiteX38" fmla="*/ 294115 w 2897527"/>
                  <a:gd name="connsiteY38" fmla="*/ 2323383 h 2897447"/>
                  <a:gd name="connsiteX39" fmla="*/ 2470012 w 2897527"/>
                  <a:gd name="connsiteY39" fmla="*/ 1809879 h 2897447"/>
                  <a:gd name="connsiteX40" fmla="*/ 2817882 w 2897527"/>
                  <a:gd name="connsiteY40" fmla="*/ 1923032 h 2897447"/>
                  <a:gd name="connsiteX41" fmla="*/ 2784894 w 2897527"/>
                  <a:gd name="connsiteY41" fmla="*/ 2013162 h 2897447"/>
                  <a:gd name="connsiteX42" fmla="*/ 2651197 w 2897527"/>
                  <a:gd name="connsiteY42" fmla="*/ 2259480 h 2897447"/>
                  <a:gd name="connsiteX43" fmla="*/ 2636354 w 2897527"/>
                  <a:gd name="connsiteY43" fmla="*/ 2279330 h 2897447"/>
                  <a:gd name="connsiteX44" fmla="*/ 2340938 w 2897527"/>
                  <a:gd name="connsiteY44" fmla="*/ 2064530 h 2897447"/>
                  <a:gd name="connsiteX45" fmla="*/ 2470012 w 2897527"/>
                  <a:gd name="connsiteY45" fmla="*/ 1809879 h 2897447"/>
                  <a:gd name="connsiteX46" fmla="*/ 429101 w 2897527"/>
                  <a:gd name="connsiteY46" fmla="*/ 1809879 h 2897447"/>
                  <a:gd name="connsiteX47" fmla="*/ 558175 w 2897527"/>
                  <a:gd name="connsiteY47" fmla="*/ 2064530 h 2897447"/>
                  <a:gd name="connsiteX48" fmla="*/ 261731 w 2897527"/>
                  <a:gd name="connsiteY48" fmla="*/ 2280077 h 2897447"/>
                  <a:gd name="connsiteX49" fmla="*/ 246329 w 2897527"/>
                  <a:gd name="connsiteY49" fmla="*/ 2259480 h 2897447"/>
                  <a:gd name="connsiteX50" fmla="*/ 112632 w 2897527"/>
                  <a:gd name="connsiteY50" fmla="*/ 2013162 h 2897447"/>
                  <a:gd name="connsiteX51" fmla="*/ 79813 w 2897527"/>
                  <a:gd name="connsiteY51" fmla="*/ 1923493 h 2897447"/>
                  <a:gd name="connsiteX52" fmla="*/ 2531823 w 2897527"/>
                  <a:gd name="connsiteY52" fmla="*/ 1476504 h 2897447"/>
                  <a:gd name="connsiteX53" fmla="*/ 2897446 w 2897527"/>
                  <a:gd name="connsiteY53" fmla="*/ 1476504 h 2897447"/>
                  <a:gd name="connsiteX54" fmla="*/ 2891363 w 2897527"/>
                  <a:gd name="connsiteY54" fmla="*/ 1596986 h 2897447"/>
                  <a:gd name="connsiteX55" fmla="*/ 2869389 w 2897527"/>
                  <a:gd name="connsiteY55" fmla="*/ 1740966 h 2897447"/>
                  <a:gd name="connsiteX56" fmla="*/ 2835753 w 2897527"/>
                  <a:gd name="connsiteY56" fmla="*/ 1871780 h 2897447"/>
                  <a:gd name="connsiteX57" fmla="*/ 2486988 w 2897527"/>
                  <a:gd name="connsiteY57" fmla="*/ 1758309 h 2897447"/>
                  <a:gd name="connsiteX58" fmla="*/ 2531823 w 2897527"/>
                  <a:gd name="connsiteY58" fmla="*/ 1476504 h 2897447"/>
                  <a:gd name="connsiteX59" fmla="*/ 80 w 2897527"/>
                  <a:gd name="connsiteY59" fmla="*/ 1476504 h 2897447"/>
                  <a:gd name="connsiteX60" fmla="*/ 367206 w 2897527"/>
                  <a:gd name="connsiteY60" fmla="*/ 1476504 h 2897447"/>
                  <a:gd name="connsiteX61" fmla="*/ 412125 w 2897527"/>
                  <a:gd name="connsiteY61" fmla="*/ 1758309 h 2897447"/>
                  <a:gd name="connsiteX62" fmla="*/ 61846 w 2897527"/>
                  <a:gd name="connsiteY62" fmla="*/ 1872062 h 2897447"/>
                  <a:gd name="connsiteX63" fmla="*/ 28138 w 2897527"/>
                  <a:gd name="connsiteY63" fmla="*/ 1740966 h 2897447"/>
                  <a:gd name="connsiteX64" fmla="*/ 6164 w 2897527"/>
                  <a:gd name="connsiteY64" fmla="*/ 1596986 h 2897447"/>
                  <a:gd name="connsiteX65" fmla="*/ 2835849 w 2897527"/>
                  <a:gd name="connsiteY65" fmla="*/ 1026042 h 2897447"/>
                  <a:gd name="connsiteX66" fmla="*/ 2869389 w 2897527"/>
                  <a:gd name="connsiteY66" fmla="*/ 1156480 h 2897447"/>
                  <a:gd name="connsiteX67" fmla="*/ 2891363 w 2897527"/>
                  <a:gd name="connsiteY67" fmla="*/ 1300460 h 2897447"/>
                  <a:gd name="connsiteX68" fmla="*/ 2897527 w 2897527"/>
                  <a:gd name="connsiteY68" fmla="*/ 1422529 h 2897447"/>
                  <a:gd name="connsiteX69" fmla="*/ 2531823 w 2897527"/>
                  <a:gd name="connsiteY69" fmla="*/ 1422529 h 2897447"/>
                  <a:gd name="connsiteX70" fmla="*/ 2486988 w 2897527"/>
                  <a:gd name="connsiteY70" fmla="*/ 1139883 h 2897447"/>
                  <a:gd name="connsiteX71" fmla="*/ 61750 w 2897527"/>
                  <a:gd name="connsiteY71" fmla="*/ 1025760 h 2897447"/>
                  <a:gd name="connsiteX72" fmla="*/ 412125 w 2897527"/>
                  <a:gd name="connsiteY72" fmla="*/ 1139883 h 2897447"/>
                  <a:gd name="connsiteX73" fmla="*/ 367206 w 2897527"/>
                  <a:gd name="connsiteY73" fmla="*/ 1422529 h 2897447"/>
                  <a:gd name="connsiteX74" fmla="*/ 0 w 2897527"/>
                  <a:gd name="connsiteY74" fmla="*/ 1422529 h 2897447"/>
                  <a:gd name="connsiteX75" fmla="*/ 6164 w 2897527"/>
                  <a:gd name="connsiteY75" fmla="*/ 1300460 h 2897447"/>
                  <a:gd name="connsiteX76" fmla="*/ 28138 w 2897527"/>
                  <a:gd name="connsiteY76" fmla="*/ 1156480 h 2897447"/>
                  <a:gd name="connsiteX77" fmla="*/ 2636353 w 2897527"/>
                  <a:gd name="connsiteY77" fmla="*/ 618116 h 2897447"/>
                  <a:gd name="connsiteX78" fmla="*/ 2651197 w 2897527"/>
                  <a:gd name="connsiteY78" fmla="*/ 637966 h 2897447"/>
                  <a:gd name="connsiteX79" fmla="*/ 2784894 w 2897527"/>
                  <a:gd name="connsiteY79" fmla="*/ 884284 h 2897447"/>
                  <a:gd name="connsiteX80" fmla="*/ 2817882 w 2897527"/>
                  <a:gd name="connsiteY80" fmla="*/ 974413 h 2897447"/>
                  <a:gd name="connsiteX81" fmla="*/ 2470012 w 2897527"/>
                  <a:gd name="connsiteY81" fmla="*/ 1087566 h 2897447"/>
                  <a:gd name="connsiteX82" fmla="*/ 2340938 w 2897527"/>
                  <a:gd name="connsiteY82" fmla="*/ 832915 h 2897447"/>
                  <a:gd name="connsiteX83" fmla="*/ 261732 w 2897527"/>
                  <a:gd name="connsiteY83" fmla="*/ 617369 h 2897447"/>
                  <a:gd name="connsiteX84" fmla="*/ 558175 w 2897527"/>
                  <a:gd name="connsiteY84" fmla="*/ 832915 h 2897447"/>
                  <a:gd name="connsiteX85" fmla="*/ 429101 w 2897527"/>
                  <a:gd name="connsiteY85" fmla="*/ 1087566 h 2897447"/>
                  <a:gd name="connsiteX86" fmla="*/ 79813 w 2897527"/>
                  <a:gd name="connsiteY86" fmla="*/ 973952 h 2897447"/>
                  <a:gd name="connsiteX87" fmla="*/ 112632 w 2897527"/>
                  <a:gd name="connsiteY87" fmla="*/ 884284 h 2897447"/>
                  <a:gd name="connsiteX88" fmla="*/ 246329 w 2897527"/>
                  <a:gd name="connsiteY88" fmla="*/ 637966 h 2897447"/>
                  <a:gd name="connsiteX89" fmla="*/ 2320669 w 2897527"/>
                  <a:gd name="connsiteY89" fmla="*/ 292015 h 2897447"/>
                  <a:gd name="connsiteX90" fmla="*/ 2371152 w 2897527"/>
                  <a:gd name="connsiteY90" fmla="*/ 329766 h 2897447"/>
                  <a:gd name="connsiteX91" fmla="*/ 2567720 w 2897527"/>
                  <a:gd name="connsiteY91" fmla="*/ 526334 h 2897447"/>
                  <a:gd name="connsiteX92" fmla="*/ 2603736 w 2897527"/>
                  <a:gd name="connsiteY92" fmla="*/ 574497 h 2897447"/>
                  <a:gd name="connsiteX93" fmla="*/ 2308282 w 2897527"/>
                  <a:gd name="connsiteY93" fmla="*/ 789116 h 2897447"/>
                  <a:gd name="connsiteX94" fmla="*/ 2105988 w 2897527"/>
                  <a:gd name="connsiteY94" fmla="*/ 587447 h 2897447"/>
                  <a:gd name="connsiteX95" fmla="*/ 577116 w 2897527"/>
                  <a:gd name="connsiteY95" fmla="*/ 291823 h 2897447"/>
                  <a:gd name="connsiteX96" fmla="*/ 791538 w 2897527"/>
                  <a:gd name="connsiteY96" fmla="*/ 587447 h 2897447"/>
                  <a:gd name="connsiteX97" fmla="*/ 589619 w 2897527"/>
                  <a:gd name="connsiteY97" fmla="*/ 789116 h 2897447"/>
                  <a:gd name="connsiteX98" fmla="*/ 294116 w 2897527"/>
                  <a:gd name="connsiteY98" fmla="*/ 574063 h 2897447"/>
                  <a:gd name="connsiteX99" fmla="*/ 329807 w 2897527"/>
                  <a:gd name="connsiteY99" fmla="*/ 526334 h 2897447"/>
                  <a:gd name="connsiteX100" fmla="*/ 526374 w 2897527"/>
                  <a:gd name="connsiteY100" fmla="*/ 329766 h 2897447"/>
                  <a:gd name="connsiteX101" fmla="*/ 1921559 w 2897527"/>
                  <a:gd name="connsiteY101" fmla="*/ 79050 h 2897447"/>
                  <a:gd name="connsiteX102" fmla="*/ 2013202 w 2897527"/>
                  <a:gd name="connsiteY102" fmla="*/ 112592 h 2897447"/>
                  <a:gd name="connsiteX103" fmla="*/ 2259520 w 2897527"/>
                  <a:gd name="connsiteY103" fmla="*/ 246289 h 2897447"/>
                  <a:gd name="connsiteX104" fmla="*/ 2277733 w 2897527"/>
                  <a:gd name="connsiteY104" fmla="*/ 259908 h 2897447"/>
                  <a:gd name="connsiteX105" fmla="*/ 2063152 w 2897527"/>
                  <a:gd name="connsiteY105" fmla="*/ 555754 h 2897447"/>
                  <a:gd name="connsiteX106" fmla="*/ 1809125 w 2897527"/>
                  <a:gd name="connsiteY106" fmla="*/ 425689 h 2897447"/>
                  <a:gd name="connsiteX107" fmla="*/ 976186 w 2897527"/>
                  <a:gd name="connsiteY107" fmla="*/ 78970 h 2897447"/>
                  <a:gd name="connsiteX108" fmla="*/ 1088401 w 2897527"/>
                  <a:gd name="connsiteY108" fmla="*/ 425689 h 2897447"/>
                  <a:gd name="connsiteX109" fmla="*/ 834303 w 2897527"/>
                  <a:gd name="connsiteY109" fmla="*/ 555754 h 2897447"/>
                  <a:gd name="connsiteX110" fmla="*/ 620233 w 2897527"/>
                  <a:gd name="connsiteY110" fmla="*/ 259580 h 2897447"/>
                  <a:gd name="connsiteX111" fmla="*/ 638007 w 2897527"/>
                  <a:gd name="connsiteY111" fmla="*/ 246289 h 2897447"/>
                  <a:gd name="connsiteX112" fmla="*/ 884325 w 2897527"/>
                  <a:gd name="connsiteY112" fmla="*/ 112592 h 2897447"/>
                  <a:gd name="connsiteX113" fmla="*/ 1475750 w 2897527"/>
                  <a:gd name="connsiteY113" fmla="*/ 0 h 2897447"/>
                  <a:gd name="connsiteX114" fmla="*/ 1597026 w 2897527"/>
                  <a:gd name="connsiteY114" fmla="*/ 6124 h 2897447"/>
                  <a:gd name="connsiteX115" fmla="*/ 1741006 w 2897527"/>
                  <a:gd name="connsiteY115" fmla="*/ 28098 h 2897447"/>
                  <a:gd name="connsiteX116" fmla="*/ 1870637 w 2897527"/>
                  <a:gd name="connsiteY116" fmla="*/ 61429 h 2897447"/>
                  <a:gd name="connsiteX117" fmla="*/ 1757886 w 2897527"/>
                  <a:gd name="connsiteY117" fmla="*/ 409704 h 2897447"/>
                  <a:gd name="connsiteX118" fmla="*/ 1475750 w 2897527"/>
                  <a:gd name="connsiteY118" fmla="*/ 365295 h 2897447"/>
                  <a:gd name="connsiteX119" fmla="*/ 1421776 w 2897527"/>
                  <a:gd name="connsiteY119" fmla="*/ 0 h 2897447"/>
                  <a:gd name="connsiteX120" fmla="*/ 1421776 w 2897527"/>
                  <a:gd name="connsiteY120" fmla="*/ 365295 h 2897447"/>
                  <a:gd name="connsiteX121" fmla="*/ 1139971 w 2897527"/>
                  <a:gd name="connsiteY121" fmla="*/ 409704 h 2897447"/>
                  <a:gd name="connsiteX122" fmla="*/ 1027057 w 2897527"/>
                  <a:gd name="connsiteY122" fmla="*/ 61386 h 2897447"/>
                  <a:gd name="connsiteX123" fmla="*/ 1156520 w 2897527"/>
                  <a:gd name="connsiteY123" fmla="*/ 28098 h 2897447"/>
                  <a:gd name="connsiteX124" fmla="*/ 1300500 w 2897527"/>
                  <a:gd name="connsiteY124" fmla="*/ 6124 h 2897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2897527" h="2897447">
                    <a:moveTo>
                      <a:pt x="1757886" y="2489329"/>
                    </a:moveTo>
                    <a:lnTo>
                      <a:pt x="1870356" y="2836089"/>
                    </a:lnTo>
                    <a:lnTo>
                      <a:pt x="1741006" y="2869349"/>
                    </a:lnTo>
                    <a:cubicBezTo>
                      <a:pt x="1693808" y="2879007"/>
                      <a:pt x="1645774" y="2886372"/>
                      <a:pt x="1597026" y="2891323"/>
                    </a:cubicBezTo>
                    <a:lnTo>
                      <a:pt x="1475750" y="2897447"/>
                    </a:lnTo>
                    <a:lnTo>
                      <a:pt x="1475750" y="2533656"/>
                    </a:lnTo>
                    <a:cubicBezTo>
                      <a:pt x="1571252" y="2533656"/>
                      <a:pt x="1666754" y="2518672"/>
                      <a:pt x="1757886" y="2489329"/>
                    </a:cubicBezTo>
                    <a:close/>
                    <a:moveTo>
                      <a:pt x="1139640" y="2489329"/>
                    </a:moveTo>
                    <a:cubicBezTo>
                      <a:pt x="1230773" y="2518672"/>
                      <a:pt x="1326274" y="2533656"/>
                      <a:pt x="1421776" y="2533656"/>
                    </a:cubicBezTo>
                    <a:lnTo>
                      <a:pt x="1421776" y="2897447"/>
                    </a:lnTo>
                    <a:lnTo>
                      <a:pt x="1300500" y="2891323"/>
                    </a:lnTo>
                    <a:cubicBezTo>
                      <a:pt x="1251753" y="2886372"/>
                      <a:pt x="1203719" y="2879007"/>
                      <a:pt x="1156520" y="2869349"/>
                    </a:cubicBezTo>
                    <a:lnTo>
                      <a:pt x="1027171" y="2836089"/>
                    </a:lnTo>
                    <a:close/>
                    <a:moveTo>
                      <a:pt x="2063152" y="2341691"/>
                    </a:moveTo>
                    <a:lnTo>
                      <a:pt x="2277733" y="2637538"/>
                    </a:lnTo>
                    <a:lnTo>
                      <a:pt x="2259520" y="2651157"/>
                    </a:lnTo>
                    <a:cubicBezTo>
                      <a:pt x="2182375" y="2703275"/>
                      <a:pt x="2099945" y="2748165"/>
                      <a:pt x="2013202" y="2784854"/>
                    </a:cubicBezTo>
                    <a:lnTo>
                      <a:pt x="1921559" y="2818396"/>
                    </a:lnTo>
                    <a:lnTo>
                      <a:pt x="1809125" y="2471756"/>
                    </a:lnTo>
                    <a:cubicBezTo>
                      <a:pt x="1900250" y="2441741"/>
                      <a:pt x="1985758" y="2397969"/>
                      <a:pt x="2063152" y="2341691"/>
                    </a:cubicBezTo>
                    <a:close/>
                    <a:moveTo>
                      <a:pt x="834303" y="2341691"/>
                    </a:moveTo>
                    <a:cubicBezTo>
                      <a:pt x="912152" y="2397969"/>
                      <a:pt x="997474" y="2442366"/>
                      <a:pt x="1088401" y="2471756"/>
                    </a:cubicBezTo>
                    <a:lnTo>
                      <a:pt x="976186" y="2818476"/>
                    </a:lnTo>
                    <a:lnTo>
                      <a:pt x="884325" y="2784854"/>
                    </a:lnTo>
                    <a:cubicBezTo>
                      <a:pt x="797582" y="2748165"/>
                      <a:pt x="715152" y="2703275"/>
                      <a:pt x="638007" y="2651157"/>
                    </a:cubicBezTo>
                    <a:lnTo>
                      <a:pt x="620233" y="2637866"/>
                    </a:lnTo>
                    <a:close/>
                    <a:moveTo>
                      <a:pt x="2308282" y="2108329"/>
                    </a:moveTo>
                    <a:lnTo>
                      <a:pt x="2603736" y="2322949"/>
                    </a:lnTo>
                    <a:lnTo>
                      <a:pt x="2567720" y="2371112"/>
                    </a:lnTo>
                    <a:cubicBezTo>
                      <a:pt x="2508616" y="2442730"/>
                      <a:pt x="2442770" y="2508576"/>
                      <a:pt x="2371152" y="2567680"/>
                    </a:cubicBezTo>
                    <a:lnTo>
                      <a:pt x="2320669" y="2605431"/>
                    </a:lnTo>
                    <a:lnTo>
                      <a:pt x="2105988" y="2309998"/>
                    </a:lnTo>
                    <a:cubicBezTo>
                      <a:pt x="2184034" y="2253806"/>
                      <a:pt x="2252089" y="2185750"/>
                      <a:pt x="2308282" y="2108329"/>
                    </a:cubicBezTo>
                    <a:close/>
                    <a:moveTo>
                      <a:pt x="589619" y="2108329"/>
                    </a:moveTo>
                    <a:cubicBezTo>
                      <a:pt x="645707" y="2185750"/>
                      <a:pt x="713637" y="2253806"/>
                      <a:pt x="791538" y="2309998"/>
                    </a:cubicBezTo>
                    <a:lnTo>
                      <a:pt x="577115" y="2605623"/>
                    </a:lnTo>
                    <a:lnTo>
                      <a:pt x="526374" y="2567680"/>
                    </a:lnTo>
                    <a:cubicBezTo>
                      <a:pt x="454757" y="2508576"/>
                      <a:pt x="388910" y="2442730"/>
                      <a:pt x="329807" y="2371112"/>
                    </a:cubicBezTo>
                    <a:lnTo>
                      <a:pt x="294115" y="2323383"/>
                    </a:lnTo>
                    <a:close/>
                    <a:moveTo>
                      <a:pt x="2470012" y="1809879"/>
                    </a:moveTo>
                    <a:lnTo>
                      <a:pt x="2817882" y="1923032"/>
                    </a:lnTo>
                    <a:lnTo>
                      <a:pt x="2784894" y="2013162"/>
                    </a:lnTo>
                    <a:cubicBezTo>
                      <a:pt x="2748205" y="2099905"/>
                      <a:pt x="2703315" y="2182335"/>
                      <a:pt x="2651197" y="2259480"/>
                    </a:cubicBezTo>
                    <a:lnTo>
                      <a:pt x="2636354" y="2279330"/>
                    </a:lnTo>
                    <a:lnTo>
                      <a:pt x="2340938" y="2064530"/>
                    </a:lnTo>
                    <a:cubicBezTo>
                      <a:pt x="2397057" y="1987136"/>
                      <a:pt x="2440705" y="1901004"/>
                      <a:pt x="2470012" y="1809879"/>
                    </a:cubicBezTo>
                    <a:close/>
                    <a:moveTo>
                      <a:pt x="429101" y="1809879"/>
                    </a:moveTo>
                    <a:cubicBezTo>
                      <a:pt x="458408" y="1901004"/>
                      <a:pt x="502056" y="1987136"/>
                      <a:pt x="558175" y="2064530"/>
                    </a:cubicBezTo>
                    <a:lnTo>
                      <a:pt x="261731" y="2280077"/>
                    </a:lnTo>
                    <a:lnTo>
                      <a:pt x="246329" y="2259480"/>
                    </a:lnTo>
                    <a:cubicBezTo>
                      <a:pt x="194211" y="2182335"/>
                      <a:pt x="149321" y="2099905"/>
                      <a:pt x="112632" y="2013162"/>
                    </a:cubicBezTo>
                    <a:lnTo>
                      <a:pt x="79813" y="1923493"/>
                    </a:lnTo>
                    <a:close/>
                    <a:moveTo>
                      <a:pt x="2531823" y="1476504"/>
                    </a:moveTo>
                    <a:lnTo>
                      <a:pt x="2897446" y="1476504"/>
                    </a:lnTo>
                    <a:lnTo>
                      <a:pt x="2891363" y="1596986"/>
                    </a:lnTo>
                    <a:cubicBezTo>
                      <a:pt x="2886412" y="1645734"/>
                      <a:pt x="2879047" y="1693767"/>
                      <a:pt x="2869389" y="1740966"/>
                    </a:cubicBezTo>
                    <a:lnTo>
                      <a:pt x="2835753" y="1871780"/>
                    </a:lnTo>
                    <a:lnTo>
                      <a:pt x="2486988" y="1758309"/>
                    </a:lnTo>
                    <a:cubicBezTo>
                      <a:pt x="2516878" y="1667283"/>
                      <a:pt x="2531823" y="1572517"/>
                      <a:pt x="2531823" y="1476504"/>
                    </a:cubicBezTo>
                    <a:close/>
                    <a:moveTo>
                      <a:pt x="80" y="1476504"/>
                    </a:moveTo>
                    <a:lnTo>
                      <a:pt x="367206" y="1476504"/>
                    </a:lnTo>
                    <a:cubicBezTo>
                      <a:pt x="367206" y="1572517"/>
                      <a:pt x="382179" y="1667283"/>
                      <a:pt x="412125" y="1758309"/>
                    </a:cubicBezTo>
                    <a:lnTo>
                      <a:pt x="61846" y="1872062"/>
                    </a:lnTo>
                    <a:lnTo>
                      <a:pt x="28138" y="1740966"/>
                    </a:lnTo>
                    <a:cubicBezTo>
                      <a:pt x="18480" y="1693767"/>
                      <a:pt x="11115" y="1645734"/>
                      <a:pt x="6164" y="1596986"/>
                    </a:cubicBezTo>
                    <a:close/>
                    <a:moveTo>
                      <a:pt x="2835849" y="1026042"/>
                    </a:moveTo>
                    <a:lnTo>
                      <a:pt x="2869389" y="1156480"/>
                    </a:lnTo>
                    <a:cubicBezTo>
                      <a:pt x="2879047" y="1203679"/>
                      <a:pt x="2886412" y="1251713"/>
                      <a:pt x="2891363" y="1300460"/>
                    </a:cubicBezTo>
                    <a:lnTo>
                      <a:pt x="2897527" y="1422529"/>
                    </a:lnTo>
                    <a:lnTo>
                      <a:pt x="2531823" y="1422529"/>
                    </a:lnTo>
                    <a:cubicBezTo>
                      <a:pt x="2531823" y="1326229"/>
                      <a:pt x="2516878" y="1231180"/>
                      <a:pt x="2486988" y="1139883"/>
                    </a:cubicBezTo>
                    <a:close/>
                    <a:moveTo>
                      <a:pt x="61750" y="1025760"/>
                    </a:moveTo>
                    <a:lnTo>
                      <a:pt x="412125" y="1139883"/>
                    </a:lnTo>
                    <a:cubicBezTo>
                      <a:pt x="382179" y="1231180"/>
                      <a:pt x="367206" y="1326229"/>
                      <a:pt x="367206" y="1422529"/>
                    </a:cubicBezTo>
                    <a:lnTo>
                      <a:pt x="0" y="1422529"/>
                    </a:lnTo>
                    <a:lnTo>
                      <a:pt x="6164" y="1300460"/>
                    </a:lnTo>
                    <a:cubicBezTo>
                      <a:pt x="11115" y="1251713"/>
                      <a:pt x="18480" y="1203679"/>
                      <a:pt x="28138" y="1156480"/>
                    </a:cubicBezTo>
                    <a:close/>
                    <a:moveTo>
                      <a:pt x="2636353" y="618116"/>
                    </a:moveTo>
                    <a:lnTo>
                      <a:pt x="2651197" y="637966"/>
                    </a:lnTo>
                    <a:cubicBezTo>
                      <a:pt x="2703315" y="715112"/>
                      <a:pt x="2748205" y="797541"/>
                      <a:pt x="2784894" y="884284"/>
                    </a:cubicBezTo>
                    <a:lnTo>
                      <a:pt x="2817882" y="974413"/>
                    </a:lnTo>
                    <a:lnTo>
                      <a:pt x="2470012" y="1087566"/>
                    </a:lnTo>
                    <a:cubicBezTo>
                      <a:pt x="2440705" y="996441"/>
                      <a:pt x="2397057" y="910309"/>
                      <a:pt x="2340938" y="832915"/>
                    </a:cubicBezTo>
                    <a:close/>
                    <a:moveTo>
                      <a:pt x="261732" y="617369"/>
                    </a:moveTo>
                    <a:lnTo>
                      <a:pt x="558175" y="832915"/>
                    </a:lnTo>
                    <a:cubicBezTo>
                      <a:pt x="502056" y="910309"/>
                      <a:pt x="458408" y="996441"/>
                      <a:pt x="429101" y="1087566"/>
                    </a:cubicBezTo>
                    <a:lnTo>
                      <a:pt x="79813" y="973952"/>
                    </a:lnTo>
                    <a:lnTo>
                      <a:pt x="112632" y="884284"/>
                    </a:lnTo>
                    <a:cubicBezTo>
                      <a:pt x="149321" y="797541"/>
                      <a:pt x="194211" y="715112"/>
                      <a:pt x="246329" y="637966"/>
                    </a:cubicBezTo>
                    <a:close/>
                    <a:moveTo>
                      <a:pt x="2320669" y="292015"/>
                    </a:moveTo>
                    <a:lnTo>
                      <a:pt x="2371152" y="329766"/>
                    </a:lnTo>
                    <a:cubicBezTo>
                      <a:pt x="2442770" y="388870"/>
                      <a:pt x="2508616" y="454717"/>
                      <a:pt x="2567720" y="526334"/>
                    </a:cubicBezTo>
                    <a:lnTo>
                      <a:pt x="2603736" y="574497"/>
                    </a:lnTo>
                    <a:lnTo>
                      <a:pt x="2308282" y="789116"/>
                    </a:lnTo>
                    <a:cubicBezTo>
                      <a:pt x="2252089" y="711695"/>
                      <a:pt x="2184034" y="643640"/>
                      <a:pt x="2105988" y="587447"/>
                    </a:cubicBezTo>
                    <a:close/>
                    <a:moveTo>
                      <a:pt x="577116" y="291823"/>
                    </a:moveTo>
                    <a:lnTo>
                      <a:pt x="791538" y="587447"/>
                    </a:lnTo>
                    <a:cubicBezTo>
                      <a:pt x="713637" y="643640"/>
                      <a:pt x="645707" y="711695"/>
                      <a:pt x="589619" y="789116"/>
                    </a:cubicBezTo>
                    <a:lnTo>
                      <a:pt x="294116" y="574063"/>
                    </a:lnTo>
                    <a:lnTo>
                      <a:pt x="329807" y="526334"/>
                    </a:lnTo>
                    <a:cubicBezTo>
                      <a:pt x="388910" y="454717"/>
                      <a:pt x="454757" y="388870"/>
                      <a:pt x="526374" y="329766"/>
                    </a:cubicBezTo>
                    <a:close/>
                    <a:moveTo>
                      <a:pt x="1921559" y="79050"/>
                    </a:moveTo>
                    <a:lnTo>
                      <a:pt x="2013202" y="112592"/>
                    </a:lnTo>
                    <a:cubicBezTo>
                      <a:pt x="2099945" y="149281"/>
                      <a:pt x="2182375" y="194171"/>
                      <a:pt x="2259520" y="246289"/>
                    </a:cubicBezTo>
                    <a:lnTo>
                      <a:pt x="2277733" y="259908"/>
                    </a:lnTo>
                    <a:lnTo>
                      <a:pt x="2063152" y="555754"/>
                    </a:lnTo>
                    <a:cubicBezTo>
                      <a:pt x="1985758" y="499476"/>
                      <a:pt x="1900250" y="455079"/>
                      <a:pt x="1809125" y="425689"/>
                    </a:cubicBezTo>
                    <a:close/>
                    <a:moveTo>
                      <a:pt x="976186" y="78970"/>
                    </a:moveTo>
                    <a:lnTo>
                      <a:pt x="1088401" y="425689"/>
                    </a:lnTo>
                    <a:cubicBezTo>
                      <a:pt x="997474" y="455079"/>
                      <a:pt x="912152" y="499476"/>
                      <a:pt x="834303" y="555754"/>
                    </a:cubicBezTo>
                    <a:lnTo>
                      <a:pt x="620233" y="259580"/>
                    </a:lnTo>
                    <a:lnTo>
                      <a:pt x="638007" y="246289"/>
                    </a:lnTo>
                    <a:cubicBezTo>
                      <a:pt x="715152" y="194171"/>
                      <a:pt x="797582" y="149281"/>
                      <a:pt x="884325" y="112592"/>
                    </a:cubicBezTo>
                    <a:close/>
                    <a:moveTo>
                      <a:pt x="1475750" y="0"/>
                    </a:moveTo>
                    <a:lnTo>
                      <a:pt x="1597026" y="6124"/>
                    </a:lnTo>
                    <a:cubicBezTo>
                      <a:pt x="1645774" y="11074"/>
                      <a:pt x="1693808" y="18439"/>
                      <a:pt x="1741006" y="28098"/>
                    </a:cubicBezTo>
                    <a:lnTo>
                      <a:pt x="1870637" y="61429"/>
                    </a:lnTo>
                    <a:lnTo>
                      <a:pt x="1757886" y="409704"/>
                    </a:lnTo>
                    <a:cubicBezTo>
                      <a:pt x="1666754" y="380306"/>
                      <a:pt x="1571252" y="365295"/>
                      <a:pt x="1475750" y="365295"/>
                    </a:cubicBezTo>
                    <a:close/>
                    <a:moveTo>
                      <a:pt x="1421776" y="0"/>
                    </a:moveTo>
                    <a:lnTo>
                      <a:pt x="1421776" y="365295"/>
                    </a:lnTo>
                    <a:cubicBezTo>
                      <a:pt x="1326386" y="365295"/>
                      <a:pt x="1230996" y="380306"/>
                      <a:pt x="1139971" y="409704"/>
                    </a:cubicBezTo>
                    <a:lnTo>
                      <a:pt x="1027057" y="61386"/>
                    </a:lnTo>
                    <a:lnTo>
                      <a:pt x="1156520" y="28098"/>
                    </a:lnTo>
                    <a:cubicBezTo>
                      <a:pt x="1203719" y="18439"/>
                      <a:pt x="1251753" y="11074"/>
                      <a:pt x="1300500" y="6124"/>
                    </a:cubicBezTo>
                    <a:close/>
                  </a:path>
                </a:pathLst>
              </a:custGeom>
              <a:solidFill>
                <a:schemeClr val="tx1">
                  <a:alpha val="20000"/>
                </a:schemeClr>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sz="1350"/>
              </a:p>
            </p:txBody>
          </p:sp>
        </p:grpSp>
        <p:grpSp>
          <p:nvGrpSpPr>
            <p:cNvPr id="158" name="Group 157">
              <a:extLst>
                <a:ext uri="{FF2B5EF4-FFF2-40B4-BE49-F238E27FC236}">
                  <a16:creationId xmlns:a16="http://schemas.microsoft.com/office/drawing/2014/main" id="{070A6DF5-675E-41BE-B01E-C390812FF028}"/>
                </a:ext>
              </a:extLst>
            </p:cNvPr>
            <p:cNvGrpSpPr/>
            <p:nvPr/>
          </p:nvGrpSpPr>
          <p:grpSpPr>
            <a:xfrm>
              <a:off x="349417" y="2953419"/>
              <a:ext cx="10970968" cy="3321515"/>
              <a:chOff x="349417" y="2953419"/>
              <a:chExt cx="10970968" cy="3321515"/>
            </a:xfrm>
          </p:grpSpPr>
          <p:sp>
            <p:nvSpPr>
              <p:cNvPr id="145" name="TextBox 144">
                <a:extLst>
                  <a:ext uri="{FF2B5EF4-FFF2-40B4-BE49-F238E27FC236}">
                    <a16:creationId xmlns:a16="http://schemas.microsoft.com/office/drawing/2014/main" id="{84BEF054-88CA-43EA-B898-6842972046F8}"/>
                  </a:ext>
                </a:extLst>
              </p:cNvPr>
              <p:cNvSpPr txBox="1"/>
              <p:nvPr/>
            </p:nvSpPr>
            <p:spPr>
              <a:xfrm>
                <a:off x="970678" y="4826443"/>
                <a:ext cx="1118923" cy="830997"/>
              </a:xfrm>
              <a:prstGeom prst="rect">
                <a:avLst/>
              </a:prstGeom>
              <a:noFill/>
            </p:spPr>
            <p:txBody>
              <a:bodyPr wrap="square" rtlCol="0">
                <a:spAutoFit/>
              </a:bodyPr>
              <a:lstStyle/>
              <a:p>
                <a:pPr algn="ctr"/>
                <a:r>
                  <a:rPr lang="en-IN" sz="3600" b="1" dirty="0">
                    <a:solidFill>
                      <a:srgbClr val="990033"/>
                    </a:solidFill>
                  </a:rPr>
                  <a:t>55% </a:t>
                </a:r>
                <a:r>
                  <a:rPr lang="en-IN" sz="1200" b="1" dirty="0"/>
                  <a:t>revenue share</a:t>
                </a:r>
              </a:p>
            </p:txBody>
          </p:sp>
          <p:sp>
            <p:nvSpPr>
              <p:cNvPr id="146" name="TextBox 145">
                <a:extLst>
                  <a:ext uri="{FF2B5EF4-FFF2-40B4-BE49-F238E27FC236}">
                    <a16:creationId xmlns:a16="http://schemas.microsoft.com/office/drawing/2014/main" id="{6B9767FF-3564-4B74-8CAF-A97ED9313CDC}"/>
                  </a:ext>
                </a:extLst>
              </p:cNvPr>
              <p:cNvSpPr txBox="1"/>
              <p:nvPr/>
            </p:nvSpPr>
            <p:spPr>
              <a:xfrm>
                <a:off x="3909684" y="4848431"/>
                <a:ext cx="1118923" cy="830997"/>
              </a:xfrm>
              <a:prstGeom prst="rect">
                <a:avLst/>
              </a:prstGeom>
              <a:noFill/>
            </p:spPr>
            <p:txBody>
              <a:bodyPr wrap="square" rtlCol="0">
                <a:spAutoFit/>
              </a:bodyPr>
              <a:lstStyle/>
              <a:p>
                <a:pPr algn="ctr"/>
                <a:r>
                  <a:rPr lang="en-IN" sz="3600" b="1" dirty="0">
                    <a:solidFill>
                      <a:schemeClr val="accent1">
                        <a:lumMod val="60000"/>
                        <a:lumOff val="40000"/>
                      </a:schemeClr>
                    </a:solidFill>
                  </a:rPr>
                  <a:t>22%</a:t>
                </a:r>
              </a:p>
              <a:p>
                <a:pPr algn="ctr"/>
                <a:r>
                  <a:rPr lang="en-IN" sz="1200" b="1" dirty="0"/>
                  <a:t>revenue share</a:t>
                </a:r>
                <a:endParaRPr lang="en-IN" sz="1200" b="1" dirty="0">
                  <a:solidFill>
                    <a:schemeClr val="accent1">
                      <a:lumMod val="60000"/>
                      <a:lumOff val="40000"/>
                    </a:schemeClr>
                  </a:solidFill>
                </a:endParaRPr>
              </a:p>
            </p:txBody>
          </p:sp>
          <p:sp>
            <p:nvSpPr>
              <p:cNvPr id="147" name="TextBox 146">
                <a:extLst>
                  <a:ext uri="{FF2B5EF4-FFF2-40B4-BE49-F238E27FC236}">
                    <a16:creationId xmlns:a16="http://schemas.microsoft.com/office/drawing/2014/main" id="{4FF56A5D-B14C-4AAA-A7A7-A4D8AF4A70A1}"/>
                  </a:ext>
                </a:extLst>
              </p:cNvPr>
              <p:cNvSpPr txBox="1"/>
              <p:nvPr/>
            </p:nvSpPr>
            <p:spPr>
              <a:xfrm>
                <a:off x="6864165" y="4889939"/>
                <a:ext cx="1118923" cy="1384995"/>
              </a:xfrm>
              <a:prstGeom prst="rect">
                <a:avLst/>
              </a:prstGeom>
              <a:noFill/>
            </p:spPr>
            <p:txBody>
              <a:bodyPr wrap="square" rtlCol="0">
                <a:spAutoFit/>
              </a:bodyPr>
              <a:lstStyle/>
              <a:p>
                <a:pPr algn="ctr"/>
                <a:r>
                  <a:rPr lang="en-IN" sz="3600" b="1" dirty="0">
                    <a:solidFill>
                      <a:schemeClr val="tx1">
                        <a:lumMod val="75000"/>
                        <a:lumOff val="25000"/>
                      </a:schemeClr>
                    </a:solidFill>
                  </a:rPr>
                  <a:t>16%</a:t>
                </a:r>
              </a:p>
              <a:p>
                <a:pPr lvl="0" algn="ctr"/>
                <a:r>
                  <a:rPr lang="en-IN" sz="1200" b="1" dirty="0">
                    <a:solidFill>
                      <a:prstClr val="black"/>
                    </a:solidFill>
                  </a:rPr>
                  <a:t>revenue share</a:t>
                </a:r>
                <a:endParaRPr lang="en-IN" sz="1200" b="1" dirty="0">
                  <a:solidFill>
                    <a:srgbClr val="990033">
                      <a:lumMod val="60000"/>
                      <a:lumOff val="40000"/>
                    </a:srgbClr>
                  </a:solidFill>
                </a:endParaRPr>
              </a:p>
              <a:p>
                <a:pPr algn="ctr"/>
                <a:endParaRPr lang="en-IN" sz="3600" b="1" dirty="0">
                  <a:solidFill>
                    <a:schemeClr val="tx1">
                      <a:lumMod val="75000"/>
                      <a:lumOff val="25000"/>
                    </a:schemeClr>
                  </a:solidFill>
                </a:endParaRPr>
              </a:p>
            </p:txBody>
          </p:sp>
          <p:sp>
            <p:nvSpPr>
              <p:cNvPr id="148" name="TextBox 147">
                <a:extLst>
                  <a:ext uri="{FF2B5EF4-FFF2-40B4-BE49-F238E27FC236}">
                    <a16:creationId xmlns:a16="http://schemas.microsoft.com/office/drawing/2014/main" id="{5413AC6F-1AD8-4BFB-8E2B-B595947CEA8E}"/>
                  </a:ext>
                </a:extLst>
              </p:cNvPr>
              <p:cNvSpPr txBox="1"/>
              <p:nvPr/>
            </p:nvSpPr>
            <p:spPr>
              <a:xfrm>
                <a:off x="9681236" y="4805792"/>
                <a:ext cx="1118923" cy="1384995"/>
              </a:xfrm>
              <a:prstGeom prst="rect">
                <a:avLst/>
              </a:prstGeom>
              <a:noFill/>
            </p:spPr>
            <p:txBody>
              <a:bodyPr wrap="square" rtlCol="0">
                <a:spAutoFit/>
              </a:bodyPr>
              <a:lstStyle/>
              <a:p>
                <a:pPr algn="ctr"/>
                <a:r>
                  <a:rPr lang="en-IN" sz="3600" b="1" dirty="0"/>
                  <a:t>7%</a:t>
                </a:r>
              </a:p>
              <a:p>
                <a:pPr lvl="0" algn="ctr"/>
                <a:r>
                  <a:rPr lang="en-IN" sz="1200" b="1" dirty="0">
                    <a:solidFill>
                      <a:prstClr val="black"/>
                    </a:solidFill>
                  </a:rPr>
                  <a:t>revenue share</a:t>
                </a:r>
                <a:endParaRPr lang="en-IN" sz="1200" b="1" dirty="0">
                  <a:solidFill>
                    <a:srgbClr val="990033">
                      <a:lumMod val="60000"/>
                      <a:lumOff val="40000"/>
                    </a:srgbClr>
                  </a:solidFill>
                </a:endParaRPr>
              </a:p>
              <a:p>
                <a:pPr algn="ctr"/>
                <a:endParaRPr lang="en-IN" sz="3600" b="1" dirty="0"/>
              </a:p>
            </p:txBody>
          </p:sp>
          <p:grpSp>
            <p:nvGrpSpPr>
              <p:cNvPr id="157" name="Group 156">
                <a:extLst>
                  <a:ext uri="{FF2B5EF4-FFF2-40B4-BE49-F238E27FC236}">
                    <a16:creationId xmlns:a16="http://schemas.microsoft.com/office/drawing/2014/main" id="{88BAC6FC-5473-441C-9A27-D5C1B68F2DDC}"/>
                  </a:ext>
                </a:extLst>
              </p:cNvPr>
              <p:cNvGrpSpPr/>
              <p:nvPr/>
            </p:nvGrpSpPr>
            <p:grpSpPr>
              <a:xfrm>
                <a:off x="349417" y="2953419"/>
                <a:ext cx="10970968" cy="1217680"/>
                <a:chOff x="349417" y="2953419"/>
                <a:chExt cx="10970968" cy="1217680"/>
              </a:xfrm>
            </p:grpSpPr>
            <p:grpSp>
              <p:nvGrpSpPr>
                <p:cNvPr id="144" name="Group 143">
                  <a:extLst>
                    <a:ext uri="{FF2B5EF4-FFF2-40B4-BE49-F238E27FC236}">
                      <a16:creationId xmlns:a16="http://schemas.microsoft.com/office/drawing/2014/main" id="{F3B22788-B763-4DEC-9056-AB77D8464894}"/>
                    </a:ext>
                  </a:extLst>
                </p:cNvPr>
                <p:cNvGrpSpPr/>
                <p:nvPr/>
              </p:nvGrpSpPr>
              <p:grpSpPr>
                <a:xfrm>
                  <a:off x="1373017" y="2953419"/>
                  <a:ext cx="8899356" cy="1217680"/>
                  <a:chOff x="1373017" y="3009804"/>
                  <a:chExt cx="8899356" cy="1217680"/>
                </a:xfrm>
              </p:grpSpPr>
              <p:grpSp>
                <p:nvGrpSpPr>
                  <p:cNvPr id="143" name="Group 142">
                    <a:extLst>
                      <a:ext uri="{FF2B5EF4-FFF2-40B4-BE49-F238E27FC236}">
                        <a16:creationId xmlns:a16="http://schemas.microsoft.com/office/drawing/2014/main" id="{B4F6C19A-2EA7-4E72-864C-DA023CD84360}"/>
                      </a:ext>
                    </a:extLst>
                  </p:cNvPr>
                  <p:cNvGrpSpPr/>
                  <p:nvPr/>
                </p:nvGrpSpPr>
                <p:grpSpPr>
                  <a:xfrm>
                    <a:off x="1373017" y="3177687"/>
                    <a:ext cx="8899356" cy="1049797"/>
                    <a:chOff x="1373017" y="3177687"/>
                    <a:chExt cx="8899356" cy="1049797"/>
                  </a:xfrm>
                </p:grpSpPr>
                <p:cxnSp>
                  <p:nvCxnSpPr>
                    <p:cNvPr id="135" name="Straight Connector 134">
                      <a:extLst>
                        <a:ext uri="{FF2B5EF4-FFF2-40B4-BE49-F238E27FC236}">
                          <a16:creationId xmlns:a16="http://schemas.microsoft.com/office/drawing/2014/main" id="{1D06389C-991E-45C7-AB08-383B0C0D9AE2}"/>
                        </a:ext>
                      </a:extLst>
                    </p:cNvPr>
                    <p:cNvCxnSpPr>
                      <a:cxnSpLocks/>
                    </p:cNvCxnSpPr>
                    <p:nvPr/>
                  </p:nvCxnSpPr>
                  <p:spPr>
                    <a:xfrm>
                      <a:off x="5938203" y="3177687"/>
                      <a:ext cx="0" cy="50262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33BF68FB-F82A-4B30-9C6B-B547FAB22461}"/>
                        </a:ext>
                      </a:extLst>
                    </p:cNvPr>
                    <p:cNvCxnSpPr/>
                    <p:nvPr/>
                  </p:nvCxnSpPr>
                  <p:spPr>
                    <a:xfrm>
                      <a:off x="1385448" y="3699803"/>
                      <a:ext cx="888692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89BC24A7-81A7-4457-A8F7-5B4537A14282}"/>
                        </a:ext>
                      </a:extLst>
                    </p:cNvPr>
                    <p:cNvCxnSpPr>
                      <a:cxnSpLocks/>
                    </p:cNvCxnSpPr>
                    <p:nvPr/>
                  </p:nvCxnSpPr>
                  <p:spPr>
                    <a:xfrm>
                      <a:off x="1373017" y="3710959"/>
                      <a:ext cx="0" cy="50262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75DF6594-4213-432B-B8C9-F0E07633A57A}"/>
                        </a:ext>
                      </a:extLst>
                    </p:cNvPr>
                    <p:cNvCxnSpPr>
                      <a:cxnSpLocks/>
                    </p:cNvCxnSpPr>
                    <p:nvPr/>
                  </p:nvCxnSpPr>
                  <p:spPr>
                    <a:xfrm>
                      <a:off x="4444341" y="3724858"/>
                      <a:ext cx="0" cy="50262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29B35F26-49AC-4E79-80BE-E066D9E433AA}"/>
                        </a:ext>
                      </a:extLst>
                    </p:cNvPr>
                    <p:cNvCxnSpPr>
                      <a:cxnSpLocks/>
                    </p:cNvCxnSpPr>
                    <p:nvPr/>
                  </p:nvCxnSpPr>
                  <p:spPr>
                    <a:xfrm>
                      <a:off x="7427477" y="3710959"/>
                      <a:ext cx="0" cy="50262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1FECDFDB-F302-49A3-9A34-928AB2B5EAA6}"/>
                        </a:ext>
                      </a:extLst>
                    </p:cNvPr>
                    <p:cNvCxnSpPr>
                      <a:cxnSpLocks/>
                    </p:cNvCxnSpPr>
                    <p:nvPr/>
                  </p:nvCxnSpPr>
                  <p:spPr>
                    <a:xfrm>
                      <a:off x="10240699" y="3710959"/>
                      <a:ext cx="0" cy="50262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33" name="Rectangle 132">
                    <a:extLst>
                      <a:ext uri="{FF2B5EF4-FFF2-40B4-BE49-F238E27FC236}">
                        <a16:creationId xmlns:a16="http://schemas.microsoft.com/office/drawing/2014/main" id="{EEA7B841-2555-4100-A91F-193B9A31B3F9}"/>
                      </a:ext>
                    </a:extLst>
                  </p:cNvPr>
                  <p:cNvSpPr/>
                  <p:nvPr/>
                </p:nvSpPr>
                <p:spPr>
                  <a:xfrm>
                    <a:off x="4444341" y="3009804"/>
                    <a:ext cx="2987724" cy="383638"/>
                  </a:xfrm>
                  <a:prstGeom prst="rect">
                    <a:avLst/>
                  </a:prstGeom>
                  <a:ln>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Indian Biotech Industry</a:t>
                    </a:r>
                  </a:p>
                </p:txBody>
              </p:sp>
            </p:grpSp>
            <p:grpSp>
              <p:nvGrpSpPr>
                <p:cNvPr id="156" name="Group 155">
                  <a:extLst>
                    <a:ext uri="{FF2B5EF4-FFF2-40B4-BE49-F238E27FC236}">
                      <a16:creationId xmlns:a16="http://schemas.microsoft.com/office/drawing/2014/main" id="{72EE4AA1-6FBD-4405-9FF2-8D56D22A8D56}"/>
                    </a:ext>
                  </a:extLst>
                </p:cNvPr>
                <p:cNvGrpSpPr/>
                <p:nvPr/>
              </p:nvGrpSpPr>
              <p:grpSpPr>
                <a:xfrm>
                  <a:off x="349417" y="3695088"/>
                  <a:ext cx="10970968" cy="392717"/>
                  <a:chOff x="349417" y="3695088"/>
                  <a:chExt cx="10970968" cy="392717"/>
                </a:xfrm>
              </p:grpSpPr>
              <p:sp>
                <p:nvSpPr>
                  <p:cNvPr id="149" name="Rectangle 148">
                    <a:extLst>
                      <a:ext uri="{FF2B5EF4-FFF2-40B4-BE49-F238E27FC236}">
                        <a16:creationId xmlns:a16="http://schemas.microsoft.com/office/drawing/2014/main" id="{9E9EA4B9-3DF8-4B5D-9C05-852A50F68749}"/>
                      </a:ext>
                    </a:extLst>
                  </p:cNvPr>
                  <p:cNvSpPr/>
                  <p:nvPr/>
                </p:nvSpPr>
                <p:spPr>
                  <a:xfrm>
                    <a:off x="349417" y="3723004"/>
                    <a:ext cx="2159373" cy="364801"/>
                  </a:xfrm>
                  <a:prstGeom prst="rect">
                    <a:avLst/>
                  </a:prstGeom>
                  <a:solidFill>
                    <a:schemeClr val="bg1">
                      <a:lumMod val="7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Bio-pharmaceutical</a:t>
                    </a:r>
                  </a:p>
                </p:txBody>
              </p:sp>
              <p:sp>
                <p:nvSpPr>
                  <p:cNvPr id="150" name="Rectangle 149">
                    <a:extLst>
                      <a:ext uri="{FF2B5EF4-FFF2-40B4-BE49-F238E27FC236}">
                        <a16:creationId xmlns:a16="http://schemas.microsoft.com/office/drawing/2014/main" id="{535B818C-5F3B-4678-BACD-CD8830A99886}"/>
                      </a:ext>
                    </a:extLst>
                  </p:cNvPr>
                  <p:cNvSpPr/>
                  <p:nvPr/>
                </p:nvSpPr>
                <p:spPr>
                  <a:xfrm>
                    <a:off x="3353296" y="3707456"/>
                    <a:ext cx="2159373" cy="364801"/>
                  </a:xfrm>
                  <a:prstGeom prst="rect">
                    <a:avLst/>
                  </a:prstGeom>
                  <a:solidFill>
                    <a:schemeClr val="bg1">
                      <a:lumMod val="7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Bio-agriculture</a:t>
                    </a:r>
                  </a:p>
                </p:txBody>
              </p:sp>
              <p:sp>
                <p:nvSpPr>
                  <p:cNvPr id="151" name="Rectangle 150">
                    <a:extLst>
                      <a:ext uri="{FF2B5EF4-FFF2-40B4-BE49-F238E27FC236}">
                        <a16:creationId xmlns:a16="http://schemas.microsoft.com/office/drawing/2014/main" id="{805046FE-D893-415E-A33F-F3E6BB6BE11F}"/>
                      </a:ext>
                    </a:extLst>
                  </p:cNvPr>
                  <p:cNvSpPr/>
                  <p:nvPr/>
                </p:nvSpPr>
                <p:spPr>
                  <a:xfrm>
                    <a:off x="6424619" y="3707456"/>
                    <a:ext cx="2159373" cy="364801"/>
                  </a:xfrm>
                  <a:prstGeom prst="rect">
                    <a:avLst/>
                  </a:prstGeom>
                  <a:solidFill>
                    <a:schemeClr val="bg1">
                      <a:lumMod val="7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Bio-services</a:t>
                    </a:r>
                  </a:p>
                </p:txBody>
              </p:sp>
              <p:sp>
                <p:nvSpPr>
                  <p:cNvPr id="154" name="Rectangle 153">
                    <a:extLst>
                      <a:ext uri="{FF2B5EF4-FFF2-40B4-BE49-F238E27FC236}">
                        <a16:creationId xmlns:a16="http://schemas.microsoft.com/office/drawing/2014/main" id="{3DB1EAC2-B173-4CD6-A7D5-6D34842E5026}"/>
                      </a:ext>
                    </a:extLst>
                  </p:cNvPr>
                  <p:cNvSpPr/>
                  <p:nvPr/>
                </p:nvSpPr>
                <p:spPr>
                  <a:xfrm>
                    <a:off x="9161012" y="3695088"/>
                    <a:ext cx="2159373" cy="364801"/>
                  </a:xfrm>
                  <a:prstGeom prst="rect">
                    <a:avLst/>
                  </a:prstGeom>
                  <a:solidFill>
                    <a:schemeClr val="bg1">
                      <a:lumMod val="7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Bio-industrial</a:t>
                    </a:r>
                  </a:p>
                </p:txBody>
              </p:sp>
            </p:grpSp>
          </p:grpSp>
        </p:grpSp>
      </p:grpSp>
      <p:sp>
        <p:nvSpPr>
          <p:cNvPr id="155" name="TextBox 154">
            <a:extLst>
              <a:ext uri="{FF2B5EF4-FFF2-40B4-BE49-F238E27FC236}">
                <a16:creationId xmlns:a16="http://schemas.microsoft.com/office/drawing/2014/main" id="{5F2A03E5-F7F0-4466-8277-D9994AC434BD}"/>
              </a:ext>
            </a:extLst>
          </p:cNvPr>
          <p:cNvSpPr txBox="1"/>
          <p:nvPr/>
        </p:nvSpPr>
        <p:spPr>
          <a:xfrm>
            <a:off x="3441055" y="6457660"/>
            <a:ext cx="6179051" cy="307777"/>
          </a:xfrm>
          <a:prstGeom prst="rect">
            <a:avLst/>
          </a:prstGeom>
          <a:noFill/>
        </p:spPr>
        <p:txBody>
          <a:bodyPr wrap="square" rtlCol="0">
            <a:spAutoFit/>
          </a:bodyPr>
          <a:lstStyle/>
          <a:p>
            <a:r>
              <a:rPr lang="en-IN" sz="1400" b="1" i="1" dirty="0"/>
              <a:t>Source: </a:t>
            </a:r>
            <a:r>
              <a:rPr lang="en-US" sz="1400" b="1" i="1" dirty="0"/>
              <a:t>Biotechnology Industry Research Assistance Council</a:t>
            </a:r>
            <a:endParaRPr lang="en-IN" sz="1400" b="1" i="1" dirty="0"/>
          </a:p>
        </p:txBody>
      </p:sp>
      <p:pic>
        <p:nvPicPr>
          <p:cNvPr id="134" name="Image1">
            <a:extLst>
              <a:ext uri="{FF2B5EF4-FFF2-40B4-BE49-F238E27FC236}">
                <a16:creationId xmlns:a16="http://schemas.microsoft.com/office/drawing/2014/main" id="{690D2FDB-F526-4D8D-B9F5-6239644F4FEC}"/>
              </a:ext>
            </a:extLst>
          </p:cNvPr>
          <p:cNvPicPr/>
          <p:nvPr/>
        </p:nvPicPr>
        <p:blipFill>
          <a:blip r:embed="rId6">
            <a:lum/>
            <a:alphaModFix/>
          </a:blip>
          <a:srcRect/>
          <a:stretch>
            <a:fillRect/>
          </a:stretch>
        </p:blipFill>
        <p:spPr>
          <a:xfrm>
            <a:off x="9454376" y="225643"/>
            <a:ext cx="2400454" cy="805875"/>
          </a:xfrm>
          <a:prstGeom prst="rect">
            <a:avLst/>
          </a:prstGeom>
        </p:spPr>
      </p:pic>
      <p:pic>
        <p:nvPicPr>
          <p:cNvPr id="136" name="Picture 135" descr="A close up of a logo&#10;&#10;Description automatically generated">
            <a:extLst>
              <a:ext uri="{FF2B5EF4-FFF2-40B4-BE49-F238E27FC236}">
                <a16:creationId xmlns:a16="http://schemas.microsoft.com/office/drawing/2014/main" id="{BBDC2EC4-0F8A-4353-897F-357076FBB4F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41172" y="31313"/>
            <a:ext cx="1069322" cy="1048624"/>
          </a:xfrm>
          <a:prstGeom prst="rect">
            <a:avLst/>
          </a:prstGeom>
        </p:spPr>
      </p:pic>
    </p:spTree>
    <p:extLst>
      <p:ext uri="{BB962C8B-B14F-4D97-AF65-F5344CB8AC3E}">
        <p14:creationId xmlns:p14="http://schemas.microsoft.com/office/powerpoint/2010/main" val="3267181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Arrow Connector 40">
            <a:extLst>
              <a:ext uri="{FF2B5EF4-FFF2-40B4-BE49-F238E27FC236}">
                <a16:creationId xmlns:a16="http://schemas.microsoft.com/office/drawing/2014/main" id="{EB900EA0-6273-4268-957B-5FB4FF4C41B2}"/>
              </a:ext>
            </a:extLst>
          </p:cNvPr>
          <p:cNvCxnSpPr>
            <a:cxnSpLocks/>
          </p:cNvCxnSpPr>
          <p:nvPr/>
        </p:nvCxnSpPr>
        <p:spPr>
          <a:xfrm>
            <a:off x="7920111" y="4188661"/>
            <a:ext cx="1045355" cy="1362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29D5AC6B-D20C-4264-9AFA-991140944E65}"/>
              </a:ext>
            </a:extLst>
          </p:cNvPr>
          <p:cNvSpPr>
            <a:spLocks noGrp="1"/>
          </p:cNvSpPr>
          <p:nvPr>
            <p:ph type="sldNum" sz="quarter" idx="12"/>
          </p:nvPr>
        </p:nvSpPr>
        <p:spPr/>
        <p:txBody>
          <a:bodyPr/>
          <a:lstStyle/>
          <a:p>
            <a:fld id="{01E6AEA6-D9A5-4D96-B6D8-2754BB1C298A}" type="slidenum">
              <a:rPr lang="en-US" smtClean="0"/>
              <a:t>4</a:t>
            </a:fld>
            <a:endParaRPr lang="en-US"/>
          </a:p>
        </p:txBody>
      </p:sp>
      <p:grpSp>
        <p:nvGrpSpPr>
          <p:cNvPr id="26" name="Group 25">
            <a:extLst>
              <a:ext uri="{FF2B5EF4-FFF2-40B4-BE49-F238E27FC236}">
                <a16:creationId xmlns:a16="http://schemas.microsoft.com/office/drawing/2014/main" id="{8C731FDB-315E-4152-9F2B-46CC8F167857}"/>
              </a:ext>
            </a:extLst>
          </p:cNvPr>
          <p:cNvGrpSpPr/>
          <p:nvPr/>
        </p:nvGrpSpPr>
        <p:grpSpPr>
          <a:xfrm>
            <a:off x="3617538" y="1969754"/>
            <a:ext cx="4569093" cy="4580637"/>
            <a:chOff x="3525410" y="1567486"/>
            <a:chExt cx="4569093" cy="4580637"/>
          </a:xfrm>
        </p:grpSpPr>
        <p:sp>
          <p:nvSpPr>
            <p:cNvPr id="6" name="Freeform 5">
              <a:extLst>
                <a:ext uri="{FF2B5EF4-FFF2-40B4-BE49-F238E27FC236}">
                  <a16:creationId xmlns:a16="http://schemas.microsoft.com/office/drawing/2014/main" id="{B14F5CE6-2538-4418-A29C-314EBC9FF8D6}"/>
                </a:ext>
              </a:extLst>
            </p:cNvPr>
            <p:cNvSpPr>
              <a:spLocks/>
            </p:cNvSpPr>
            <p:nvPr/>
          </p:nvSpPr>
          <p:spPr bwMode="auto">
            <a:xfrm>
              <a:off x="5809957" y="1567486"/>
              <a:ext cx="1142274" cy="1145159"/>
            </a:xfrm>
            <a:custGeom>
              <a:avLst/>
              <a:gdLst>
                <a:gd name="T0" fmla="*/ 0 w 4035"/>
                <a:gd name="T1" fmla="*/ 0 h 4034"/>
                <a:gd name="T2" fmla="*/ 4035 w 4035"/>
                <a:gd name="T3" fmla="*/ 4034 h 4034"/>
                <a:gd name="T4" fmla="*/ 0 w 4035"/>
                <a:gd name="T5" fmla="*/ 4034 h 4034"/>
                <a:gd name="T6" fmla="*/ 0 w 4035"/>
                <a:gd name="T7" fmla="*/ 0 h 4034"/>
              </a:gdLst>
              <a:ahLst/>
              <a:cxnLst>
                <a:cxn ang="0">
                  <a:pos x="T0" y="T1"/>
                </a:cxn>
                <a:cxn ang="0">
                  <a:pos x="T2" y="T3"/>
                </a:cxn>
                <a:cxn ang="0">
                  <a:pos x="T4" y="T5"/>
                </a:cxn>
                <a:cxn ang="0">
                  <a:pos x="T6" y="T7"/>
                </a:cxn>
              </a:cxnLst>
              <a:rect l="0" t="0" r="r" b="b"/>
              <a:pathLst>
                <a:path w="4035" h="4034">
                  <a:moveTo>
                    <a:pt x="0" y="0"/>
                  </a:moveTo>
                  <a:cubicBezTo>
                    <a:pt x="2228" y="0"/>
                    <a:pt x="4035" y="1806"/>
                    <a:pt x="4035" y="4034"/>
                  </a:cubicBezTo>
                  <a:lnTo>
                    <a:pt x="0" y="4034"/>
                  </a:lnTo>
                  <a:lnTo>
                    <a:pt x="0" y="0"/>
                  </a:lnTo>
                  <a:close/>
                </a:path>
              </a:pathLst>
            </a:custGeom>
            <a:solidFill>
              <a:schemeClr val="accent2">
                <a:lumMod val="75000"/>
              </a:schemeClr>
            </a:solidFill>
            <a:ln w="0">
              <a:noFill/>
              <a:prstDash val="solid"/>
              <a:round/>
              <a:headEnd/>
              <a:tailEnd/>
            </a:ln>
          </p:spPr>
          <p:txBody>
            <a:bodyPr vert="horz" wrap="square" lIns="68580" tIns="34290" rIns="68580" bIns="34290" numCol="1" anchor="b" anchorCtr="0" compatLnSpc="1">
              <a:prstTxWarp prst="textNoShape">
                <a:avLst/>
              </a:prstTxWarp>
            </a:bodyPr>
            <a:lstStyle/>
            <a:p>
              <a:r>
                <a:rPr lang="en-US" sz="2700" b="1" dirty="0">
                  <a:solidFill>
                    <a:schemeClr val="bg1"/>
                  </a:solidFill>
                  <a:effectLst>
                    <a:outerShdw blurRad="38100" dist="38100" dir="2700000" algn="tl">
                      <a:srgbClr val="000000">
                        <a:alpha val="43137"/>
                      </a:srgbClr>
                    </a:outerShdw>
                  </a:effectLst>
                </a:rPr>
                <a:t>01</a:t>
              </a:r>
            </a:p>
          </p:txBody>
        </p:sp>
        <p:sp>
          <p:nvSpPr>
            <p:cNvPr id="7" name="Freeform 9">
              <a:extLst>
                <a:ext uri="{FF2B5EF4-FFF2-40B4-BE49-F238E27FC236}">
                  <a16:creationId xmlns:a16="http://schemas.microsoft.com/office/drawing/2014/main" id="{C5B93C38-0D44-4D66-9EE6-EFD5243A2F19}"/>
                </a:ext>
              </a:extLst>
            </p:cNvPr>
            <p:cNvSpPr>
              <a:spLocks/>
            </p:cNvSpPr>
            <p:nvPr/>
          </p:nvSpPr>
          <p:spPr bwMode="auto">
            <a:xfrm>
              <a:off x="4667685" y="2712645"/>
              <a:ext cx="1142274" cy="1145159"/>
            </a:xfrm>
            <a:custGeom>
              <a:avLst/>
              <a:gdLst>
                <a:gd name="T0" fmla="*/ 4034 w 4034"/>
                <a:gd name="T1" fmla="*/ 4034 h 4034"/>
                <a:gd name="T2" fmla="*/ 0 w 4034"/>
                <a:gd name="T3" fmla="*/ 0 h 4034"/>
                <a:gd name="T4" fmla="*/ 4034 w 4034"/>
                <a:gd name="T5" fmla="*/ 0 h 4034"/>
                <a:gd name="T6" fmla="*/ 4034 w 4034"/>
                <a:gd name="T7" fmla="*/ 4034 h 4034"/>
              </a:gdLst>
              <a:ahLst/>
              <a:cxnLst>
                <a:cxn ang="0">
                  <a:pos x="T0" y="T1"/>
                </a:cxn>
                <a:cxn ang="0">
                  <a:pos x="T2" y="T3"/>
                </a:cxn>
                <a:cxn ang="0">
                  <a:pos x="T4" y="T5"/>
                </a:cxn>
                <a:cxn ang="0">
                  <a:pos x="T6" y="T7"/>
                </a:cxn>
              </a:cxnLst>
              <a:rect l="0" t="0" r="r" b="b"/>
              <a:pathLst>
                <a:path w="4034" h="4034">
                  <a:moveTo>
                    <a:pt x="4034" y="4034"/>
                  </a:moveTo>
                  <a:cubicBezTo>
                    <a:pt x="1806" y="4034"/>
                    <a:pt x="0" y="2228"/>
                    <a:pt x="0" y="0"/>
                  </a:cubicBezTo>
                  <a:lnTo>
                    <a:pt x="4034" y="0"/>
                  </a:lnTo>
                  <a:lnTo>
                    <a:pt x="4034" y="4034"/>
                  </a:lnTo>
                  <a:close/>
                </a:path>
              </a:pathLst>
            </a:custGeom>
            <a:solidFill>
              <a:schemeClr val="bg1">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8" name="Freeform 11">
              <a:extLst>
                <a:ext uri="{FF2B5EF4-FFF2-40B4-BE49-F238E27FC236}">
                  <a16:creationId xmlns:a16="http://schemas.microsoft.com/office/drawing/2014/main" id="{8E19FD96-F95A-43D6-BB2C-20E1A2CBFA26}"/>
                </a:ext>
              </a:extLst>
            </p:cNvPr>
            <p:cNvSpPr>
              <a:spLocks/>
            </p:cNvSpPr>
            <p:nvPr/>
          </p:nvSpPr>
          <p:spPr bwMode="auto">
            <a:xfrm>
              <a:off x="4667685" y="1567486"/>
              <a:ext cx="1142274" cy="1145159"/>
            </a:xfrm>
            <a:custGeom>
              <a:avLst/>
              <a:gdLst>
                <a:gd name="T0" fmla="*/ 0 w 4034"/>
                <a:gd name="T1" fmla="*/ 4034 h 4034"/>
                <a:gd name="T2" fmla="*/ 4034 w 4034"/>
                <a:gd name="T3" fmla="*/ 0 h 4034"/>
                <a:gd name="T4" fmla="*/ 4034 w 4034"/>
                <a:gd name="T5" fmla="*/ 4034 h 4034"/>
                <a:gd name="T6" fmla="*/ 0 w 4034"/>
                <a:gd name="T7" fmla="*/ 4034 h 4034"/>
              </a:gdLst>
              <a:ahLst/>
              <a:cxnLst>
                <a:cxn ang="0">
                  <a:pos x="T0" y="T1"/>
                </a:cxn>
                <a:cxn ang="0">
                  <a:pos x="T2" y="T3"/>
                </a:cxn>
                <a:cxn ang="0">
                  <a:pos x="T4" y="T5"/>
                </a:cxn>
                <a:cxn ang="0">
                  <a:pos x="T6" y="T7"/>
                </a:cxn>
              </a:cxnLst>
              <a:rect l="0" t="0" r="r" b="b"/>
              <a:pathLst>
                <a:path w="4034" h="4034">
                  <a:moveTo>
                    <a:pt x="0" y="4034"/>
                  </a:moveTo>
                  <a:cubicBezTo>
                    <a:pt x="0" y="1806"/>
                    <a:pt x="1806" y="0"/>
                    <a:pt x="4034" y="0"/>
                  </a:cubicBezTo>
                  <a:lnTo>
                    <a:pt x="4034" y="4034"/>
                  </a:lnTo>
                  <a:lnTo>
                    <a:pt x="0" y="4034"/>
                  </a:lnTo>
                  <a:close/>
                </a:path>
              </a:pathLst>
            </a:custGeom>
            <a:solidFill>
              <a:schemeClr val="bg1">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9" name="Freeform 5">
              <a:extLst>
                <a:ext uri="{FF2B5EF4-FFF2-40B4-BE49-F238E27FC236}">
                  <a16:creationId xmlns:a16="http://schemas.microsoft.com/office/drawing/2014/main" id="{FBAFB546-C73E-45CE-B930-5794CEB7B68A}"/>
                </a:ext>
              </a:extLst>
            </p:cNvPr>
            <p:cNvSpPr>
              <a:spLocks/>
            </p:cNvSpPr>
            <p:nvPr/>
          </p:nvSpPr>
          <p:spPr bwMode="auto">
            <a:xfrm>
              <a:off x="5809957" y="3857805"/>
              <a:ext cx="1142274" cy="1145159"/>
            </a:xfrm>
            <a:custGeom>
              <a:avLst/>
              <a:gdLst>
                <a:gd name="T0" fmla="*/ 0 w 4035"/>
                <a:gd name="T1" fmla="*/ 0 h 4034"/>
                <a:gd name="T2" fmla="*/ 4035 w 4035"/>
                <a:gd name="T3" fmla="*/ 4034 h 4034"/>
                <a:gd name="T4" fmla="*/ 0 w 4035"/>
                <a:gd name="T5" fmla="*/ 4034 h 4034"/>
                <a:gd name="T6" fmla="*/ 0 w 4035"/>
                <a:gd name="T7" fmla="*/ 0 h 4034"/>
              </a:gdLst>
              <a:ahLst/>
              <a:cxnLst>
                <a:cxn ang="0">
                  <a:pos x="T0" y="T1"/>
                </a:cxn>
                <a:cxn ang="0">
                  <a:pos x="T2" y="T3"/>
                </a:cxn>
                <a:cxn ang="0">
                  <a:pos x="T4" y="T5"/>
                </a:cxn>
                <a:cxn ang="0">
                  <a:pos x="T6" y="T7"/>
                </a:cxn>
              </a:cxnLst>
              <a:rect l="0" t="0" r="r" b="b"/>
              <a:pathLst>
                <a:path w="4035" h="4034">
                  <a:moveTo>
                    <a:pt x="0" y="0"/>
                  </a:moveTo>
                  <a:cubicBezTo>
                    <a:pt x="2228" y="0"/>
                    <a:pt x="4035" y="1806"/>
                    <a:pt x="4035" y="4034"/>
                  </a:cubicBezTo>
                  <a:lnTo>
                    <a:pt x="0" y="4034"/>
                  </a:lnTo>
                  <a:lnTo>
                    <a:pt x="0" y="0"/>
                  </a:lnTo>
                  <a:close/>
                </a:path>
              </a:pathLst>
            </a:custGeom>
            <a:solidFill>
              <a:schemeClr val="accent4"/>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0" name="Freeform 7">
              <a:extLst>
                <a:ext uri="{FF2B5EF4-FFF2-40B4-BE49-F238E27FC236}">
                  <a16:creationId xmlns:a16="http://schemas.microsoft.com/office/drawing/2014/main" id="{FD15E36E-8267-4CB7-A25A-07FD9A4795F8}"/>
                </a:ext>
              </a:extLst>
            </p:cNvPr>
            <p:cNvSpPr>
              <a:spLocks/>
            </p:cNvSpPr>
            <p:nvPr/>
          </p:nvSpPr>
          <p:spPr bwMode="auto">
            <a:xfrm>
              <a:off x="5809957" y="5002964"/>
              <a:ext cx="1142274" cy="1145159"/>
            </a:xfrm>
            <a:custGeom>
              <a:avLst/>
              <a:gdLst>
                <a:gd name="T0" fmla="*/ 4035 w 4035"/>
                <a:gd name="T1" fmla="*/ 0 h 4034"/>
                <a:gd name="T2" fmla="*/ 0 w 4035"/>
                <a:gd name="T3" fmla="*/ 4034 h 4034"/>
                <a:gd name="T4" fmla="*/ 0 w 4035"/>
                <a:gd name="T5" fmla="*/ 0 h 4034"/>
                <a:gd name="T6" fmla="*/ 4035 w 4035"/>
                <a:gd name="T7" fmla="*/ 0 h 4034"/>
              </a:gdLst>
              <a:ahLst/>
              <a:cxnLst>
                <a:cxn ang="0">
                  <a:pos x="T0" y="T1"/>
                </a:cxn>
                <a:cxn ang="0">
                  <a:pos x="T2" y="T3"/>
                </a:cxn>
                <a:cxn ang="0">
                  <a:pos x="T4" y="T5"/>
                </a:cxn>
                <a:cxn ang="0">
                  <a:pos x="T6" y="T7"/>
                </a:cxn>
              </a:cxnLst>
              <a:rect l="0" t="0" r="r" b="b"/>
              <a:pathLst>
                <a:path w="4035" h="4034">
                  <a:moveTo>
                    <a:pt x="4035" y="0"/>
                  </a:moveTo>
                  <a:cubicBezTo>
                    <a:pt x="4035" y="2228"/>
                    <a:pt x="2228" y="4034"/>
                    <a:pt x="0" y="4034"/>
                  </a:cubicBezTo>
                  <a:lnTo>
                    <a:pt x="0" y="0"/>
                  </a:lnTo>
                  <a:lnTo>
                    <a:pt x="4035" y="0"/>
                  </a:lnTo>
                  <a:close/>
                </a:path>
              </a:pathLst>
            </a:custGeom>
            <a:solidFill>
              <a:schemeClr val="accent4"/>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1" name="Freeform 9">
              <a:extLst>
                <a:ext uri="{FF2B5EF4-FFF2-40B4-BE49-F238E27FC236}">
                  <a16:creationId xmlns:a16="http://schemas.microsoft.com/office/drawing/2014/main" id="{AF5D72F3-8EA0-4D46-BE26-51F56796907C}"/>
                </a:ext>
              </a:extLst>
            </p:cNvPr>
            <p:cNvSpPr>
              <a:spLocks/>
            </p:cNvSpPr>
            <p:nvPr/>
          </p:nvSpPr>
          <p:spPr bwMode="auto">
            <a:xfrm>
              <a:off x="4667685" y="5002964"/>
              <a:ext cx="1142274" cy="1145159"/>
            </a:xfrm>
            <a:custGeom>
              <a:avLst/>
              <a:gdLst>
                <a:gd name="T0" fmla="*/ 4034 w 4034"/>
                <a:gd name="T1" fmla="*/ 4034 h 4034"/>
                <a:gd name="T2" fmla="*/ 0 w 4034"/>
                <a:gd name="T3" fmla="*/ 0 h 4034"/>
                <a:gd name="T4" fmla="*/ 4034 w 4034"/>
                <a:gd name="T5" fmla="*/ 0 h 4034"/>
                <a:gd name="T6" fmla="*/ 4034 w 4034"/>
                <a:gd name="T7" fmla="*/ 4034 h 4034"/>
              </a:gdLst>
              <a:ahLst/>
              <a:cxnLst>
                <a:cxn ang="0">
                  <a:pos x="T0" y="T1"/>
                </a:cxn>
                <a:cxn ang="0">
                  <a:pos x="T2" y="T3"/>
                </a:cxn>
                <a:cxn ang="0">
                  <a:pos x="T4" y="T5"/>
                </a:cxn>
                <a:cxn ang="0">
                  <a:pos x="T6" y="T7"/>
                </a:cxn>
              </a:cxnLst>
              <a:rect l="0" t="0" r="r" b="b"/>
              <a:pathLst>
                <a:path w="4034" h="4034">
                  <a:moveTo>
                    <a:pt x="4034" y="4034"/>
                  </a:moveTo>
                  <a:cubicBezTo>
                    <a:pt x="1806" y="4034"/>
                    <a:pt x="0" y="2228"/>
                    <a:pt x="0" y="0"/>
                  </a:cubicBezTo>
                  <a:lnTo>
                    <a:pt x="4034" y="0"/>
                  </a:lnTo>
                  <a:lnTo>
                    <a:pt x="4034" y="4034"/>
                  </a:lnTo>
                  <a:close/>
                </a:path>
              </a:pathLst>
            </a:custGeom>
            <a:solidFill>
              <a:schemeClr val="accent4">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pPr algn="r"/>
              <a:r>
                <a:rPr lang="en-US" sz="2700" b="1" dirty="0">
                  <a:solidFill>
                    <a:schemeClr val="bg1"/>
                  </a:solidFill>
                  <a:effectLst>
                    <a:outerShdw blurRad="38100" dist="38100" dir="2700000" algn="tl">
                      <a:srgbClr val="000000">
                        <a:alpha val="43137"/>
                      </a:srgbClr>
                    </a:outerShdw>
                  </a:effectLst>
                </a:rPr>
                <a:t>03</a:t>
              </a:r>
            </a:p>
          </p:txBody>
        </p:sp>
        <p:sp>
          <p:nvSpPr>
            <p:cNvPr id="12" name="Freeform 5">
              <a:extLst>
                <a:ext uri="{FF2B5EF4-FFF2-40B4-BE49-F238E27FC236}">
                  <a16:creationId xmlns:a16="http://schemas.microsoft.com/office/drawing/2014/main" id="{6008C04A-EE06-4A81-B07A-4CBF7EF5B460}"/>
                </a:ext>
              </a:extLst>
            </p:cNvPr>
            <p:cNvSpPr>
              <a:spLocks/>
            </p:cNvSpPr>
            <p:nvPr/>
          </p:nvSpPr>
          <p:spPr bwMode="auto">
            <a:xfrm>
              <a:off x="6952229" y="2712645"/>
              <a:ext cx="1142274" cy="1145159"/>
            </a:xfrm>
            <a:custGeom>
              <a:avLst/>
              <a:gdLst>
                <a:gd name="T0" fmla="*/ 0 w 4035"/>
                <a:gd name="T1" fmla="*/ 0 h 4034"/>
                <a:gd name="T2" fmla="*/ 4035 w 4035"/>
                <a:gd name="T3" fmla="*/ 4034 h 4034"/>
                <a:gd name="T4" fmla="*/ 0 w 4035"/>
                <a:gd name="T5" fmla="*/ 4034 h 4034"/>
                <a:gd name="T6" fmla="*/ 0 w 4035"/>
                <a:gd name="T7" fmla="*/ 0 h 4034"/>
              </a:gdLst>
              <a:ahLst/>
              <a:cxnLst>
                <a:cxn ang="0">
                  <a:pos x="T0" y="T1"/>
                </a:cxn>
                <a:cxn ang="0">
                  <a:pos x="T2" y="T3"/>
                </a:cxn>
                <a:cxn ang="0">
                  <a:pos x="T4" y="T5"/>
                </a:cxn>
                <a:cxn ang="0">
                  <a:pos x="T6" y="T7"/>
                </a:cxn>
              </a:cxnLst>
              <a:rect l="0" t="0" r="r" b="b"/>
              <a:pathLst>
                <a:path w="4035" h="4034">
                  <a:moveTo>
                    <a:pt x="0" y="0"/>
                  </a:moveTo>
                  <a:cubicBezTo>
                    <a:pt x="2228" y="0"/>
                    <a:pt x="4035" y="1806"/>
                    <a:pt x="4035" y="4034"/>
                  </a:cubicBezTo>
                  <a:lnTo>
                    <a:pt x="0" y="4034"/>
                  </a:lnTo>
                  <a:lnTo>
                    <a:pt x="0" y="0"/>
                  </a:lnTo>
                  <a:close/>
                </a:path>
              </a:pathLst>
            </a:custGeom>
            <a:solidFill>
              <a:schemeClr val="tx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3" name="Freeform 7">
              <a:extLst>
                <a:ext uri="{FF2B5EF4-FFF2-40B4-BE49-F238E27FC236}">
                  <a16:creationId xmlns:a16="http://schemas.microsoft.com/office/drawing/2014/main" id="{0E203224-B45B-4BEB-A7EC-B725B0E14D10}"/>
                </a:ext>
              </a:extLst>
            </p:cNvPr>
            <p:cNvSpPr>
              <a:spLocks/>
            </p:cNvSpPr>
            <p:nvPr/>
          </p:nvSpPr>
          <p:spPr bwMode="auto">
            <a:xfrm>
              <a:off x="6952229" y="3857805"/>
              <a:ext cx="1142274" cy="1145159"/>
            </a:xfrm>
            <a:custGeom>
              <a:avLst/>
              <a:gdLst>
                <a:gd name="T0" fmla="*/ 4035 w 4035"/>
                <a:gd name="T1" fmla="*/ 0 h 4034"/>
                <a:gd name="T2" fmla="*/ 0 w 4035"/>
                <a:gd name="T3" fmla="*/ 4034 h 4034"/>
                <a:gd name="T4" fmla="*/ 0 w 4035"/>
                <a:gd name="T5" fmla="*/ 0 h 4034"/>
                <a:gd name="T6" fmla="*/ 4035 w 4035"/>
                <a:gd name="T7" fmla="*/ 0 h 4034"/>
              </a:gdLst>
              <a:ahLst/>
              <a:cxnLst>
                <a:cxn ang="0">
                  <a:pos x="T0" y="T1"/>
                </a:cxn>
                <a:cxn ang="0">
                  <a:pos x="T2" y="T3"/>
                </a:cxn>
                <a:cxn ang="0">
                  <a:pos x="T4" y="T5"/>
                </a:cxn>
                <a:cxn ang="0">
                  <a:pos x="T6" y="T7"/>
                </a:cxn>
              </a:cxnLst>
              <a:rect l="0" t="0" r="r" b="b"/>
              <a:pathLst>
                <a:path w="4035" h="4034">
                  <a:moveTo>
                    <a:pt x="4035" y="0"/>
                  </a:moveTo>
                  <a:cubicBezTo>
                    <a:pt x="4035" y="2228"/>
                    <a:pt x="2228" y="4034"/>
                    <a:pt x="0" y="4034"/>
                  </a:cubicBezTo>
                  <a:lnTo>
                    <a:pt x="0" y="0"/>
                  </a:lnTo>
                  <a:lnTo>
                    <a:pt x="4035" y="0"/>
                  </a:lnTo>
                  <a:close/>
                </a:path>
              </a:pathLst>
            </a:custGeom>
            <a:solidFill>
              <a:schemeClr val="tx2">
                <a:lumMod val="40000"/>
                <a:lumOff val="60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r>
                <a:rPr lang="en-US" sz="2700" b="1" dirty="0">
                  <a:solidFill>
                    <a:schemeClr val="bg1"/>
                  </a:solidFill>
                  <a:effectLst>
                    <a:outerShdw blurRad="38100" dist="38100" dir="2700000" algn="tl">
                      <a:srgbClr val="000000">
                        <a:alpha val="43137"/>
                      </a:srgbClr>
                    </a:outerShdw>
                  </a:effectLst>
                </a:rPr>
                <a:t>02</a:t>
              </a:r>
            </a:p>
          </p:txBody>
        </p:sp>
        <p:sp>
          <p:nvSpPr>
            <p:cNvPr id="14" name="Freeform 11">
              <a:extLst>
                <a:ext uri="{FF2B5EF4-FFF2-40B4-BE49-F238E27FC236}">
                  <a16:creationId xmlns:a16="http://schemas.microsoft.com/office/drawing/2014/main" id="{C0BD01E7-1C4D-4982-BC11-AFAF71695EA9}"/>
                </a:ext>
              </a:extLst>
            </p:cNvPr>
            <p:cNvSpPr>
              <a:spLocks/>
            </p:cNvSpPr>
            <p:nvPr/>
          </p:nvSpPr>
          <p:spPr bwMode="auto">
            <a:xfrm>
              <a:off x="5809957" y="2712645"/>
              <a:ext cx="1142274" cy="1145159"/>
            </a:xfrm>
            <a:custGeom>
              <a:avLst/>
              <a:gdLst>
                <a:gd name="T0" fmla="*/ 0 w 4034"/>
                <a:gd name="T1" fmla="*/ 4034 h 4034"/>
                <a:gd name="T2" fmla="*/ 4034 w 4034"/>
                <a:gd name="T3" fmla="*/ 0 h 4034"/>
                <a:gd name="T4" fmla="*/ 4034 w 4034"/>
                <a:gd name="T5" fmla="*/ 4034 h 4034"/>
                <a:gd name="T6" fmla="*/ 0 w 4034"/>
                <a:gd name="T7" fmla="*/ 4034 h 4034"/>
              </a:gdLst>
              <a:ahLst/>
              <a:cxnLst>
                <a:cxn ang="0">
                  <a:pos x="T0" y="T1"/>
                </a:cxn>
                <a:cxn ang="0">
                  <a:pos x="T2" y="T3"/>
                </a:cxn>
                <a:cxn ang="0">
                  <a:pos x="T4" y="T5"/>
                </a:cxn>
                <a:cxn ang="0">
                  <a:pos x="T6" y="T7"/>
                </a:cxn>
              </a:cxnLst>
              <a:rect l="0" t="0" r="r" b="b"/>
              <a:pathLst>
                <a:path w="4034" h="4034">
                  <a:moveTo>
                    <a:pt x="0" y="4034"/>
                  </a:moveTo>
                  <a:cubicBezTo>
                    <a:pt x="0" y="1806"/>
                    <a:pt x="1806" y="0"/>
                    <a:pt x="4034" y="0"/>
                  </a:cubicBezTo>
                  <a:lnTo>
                    <a:pt x="4034" y="4034"/>
                  </a:lnTo>
                  <a:lnTo>
                    <a:pt x="0" y="4034"/>
                  </a:lnTo>
                  <a:close/>
                </a:path>
              </a:pathLst>
            </a:custGeom>
            <a:solidFill>
              <a:schemeClr val="tx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5" name="Freeform 7">
              <a:extLst>
                <a:ext uri="{FF2B5EF4-FFF2-40B4-BE49-F238E27FC236}">
                  <a16:creationId xmlns:a16="http://schemas.microsoft.com/office/drawing/2014/main" id="{60FA80F2-8EA9-4225-A1C6-CC192598E563}"/>
                </a:ext>
              </a:extLst>
            </p:cNvPr>
            <p:cNvSpPr>
              <a:spLocks/>
            </p:cNvSpPr>
            <p:nvPr/>
          </p:nvSpPr>
          <p:spPr bwMode="auto">
            <a:xfrm>
              <a:off x="4667682" y="3857805"/>
              <a:ext cx="1142274" cy="1145159"/>
            </a:xfrm>
            <a:custGeom>
              <a:avLst/>
              <a:gdLst>
                <a:gd name="T0" fmla="*/ 4035 w 4035"/>
                <a:gd name="T1" fmla="*/ 0 h 4034"/>
                <a:gd name="T2" fmla="*/ 0 w 4035"/>
                <a:gd name="T3" fmla="*/ 4034 h 4034"/>
                <a:gd name="T4" fmla="*/ 0 w 4035"/>
                <a:gd name="T5" fmla="*/ 0 h 4034"/>
                <a:gd name="T6" fmla="*/ 4035 w 4035"/>
                <a:gd name="T7" fmla="*/ 0 h 4034"/>
              </a:gdLst>
              <a:ahLst/>
              <a:cxnLst>
                <a:cxn ang="0">
                  <a:pos x="T0" y="T1"/>
                </a:cxn>
                <a:cxn ang="0">
                  <a:pos x="T2" y="T3"/>
                </a:cxn>
                <a:cxn ang="0">
                  <a:pos x="T4" y="T5"/>
                </a:cxn>
                <a:cxn ang="0">
                  <a:pos x="T6" y="T7"/>
                </a:cxn>
              </a:cxnLst>
              <a:rect l="0" t="0" r="r" b="b"/>
              <a:pathLst>
                <a:path w="4035" h="4034">
                  <a:moveTo>
                    <a:pt x="4035" y="0"/>
                  </a:moveTo>
                  <a:cubicBezTo>
                    <a:pt x="4035" y="2228"/>
                    <a:pt x="2228" y="4034"/>
                    <a:pt x="0" y="4034"/>
                  </a:cubicBezTo>
                  <a:lnTo>
                    <a:pt x="0" y="0"/>
                  </a:lnTo>
                  <a:lnTo>
                    <a:pt x="4035" y="0"/>
                  </a:lnTo>
                  <a:close/>
                </a:path>
              </a:pathLst>
            </a:custGeom>
            <a:solidFill>
              <a:schemeClr val="tx1">
                <a:lumMod val="75000"/>
                <a:lumOff val="2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6" name="Freeform 9">
              <a:extLst>
                <a:ext uri="{FF2B5EF4-FFF2-40B4-BE49-F238E27FC236}">
                  <a16:creationId xmlns:a16="http://schemas.microsoft.com/office/drawing/2014/main" id="{92382F49-3D04-46E3-B405-0CDE36882070}"/>
                </a:ext>
              </a:extLst>
            </p:cNvPr>
            <p:cNvSpPr>
              <a:spLocks/>
            </p:cNvSpPr>
            <p:nvPr/>
          </p:nvSpPr>
          <p:spPr bwMode="auto">
            <a:xfrm>
              <a:off x="3525410" y="3857805"/>
              <a:ext cx="1142274" cy="1145159"/>
            </a:xfrm>
            <a:custGeom>
              <a:avLst/>
              <a:gdLst>
                <a:gd name="T0" fmla="*/ 4034 w 4034"/>
                <a:gd name="T1" fmla="*/ 4034 h 4034"/>
                <a:gd name="T2" fmla="*/ 0 w 4034"/>
                <a:gd name="T3" fmla="*/ 0 h 4034"/>
                <a:gd name="T4" fmla="*/ 4034 w 4034"/>
                <a:gd name="T5" fmla="*/ 0 h 4034"/>
                <a:gd name="T6" fmla="*/ 4034 w 4034"/>
                <a:gd name="T7" fmla="*/ 4034 h 4034"/>
              </a:gdLst>
              <a:ahLst/>
              <a:cxnLst>
                <a:cxn ang="0">
                  <a:pos x="T0" y="T1"/>
                </a:cxn>
                <a:cxn ang="0">
                  <a:pos x="T2" y="T3"/>
                </a:cxn>
                <a:cxn ang="0">
                  <a:pos x="T4" y="T5"/>
                </a:cxn>
                <a:cxn ang="0">
                  <a:pos x="T6" y="T7"/>
                </a:cxn>
              </a:cxnLst>
              <a:rect l="0" t="0" r="r" b="b"/>
              <a:pathLst>
                <a:path w="4034" h="4034">
                  <a:moveTo>
                    <a:pt x="4034" y="4034"/>
                  </a:moveTo>
                  <a:cubicBezTo>
                    <a:pt x="1806" y="4034"/>
                    <a:pt x="0" y="2228"/>
                    <a:pt x="0" y="0"/>
                  </a:cubicBezTo>
                  <a:lnTo>
                    <a:pt x="4034" y="0"/>
                  </a:lnTo>
                  <a:lnTo>
                    <a:pt x="4034" y="4034"/>
                  </a:lnTo>
                  <a:close/>
                </a:path>
              </a:pathLst>
            </a:custGeom>
            <a:solidFill>
              <a:schemeClr val="tx1">
                <a:lumMod val="75000"/>
                <a:lumOff val="2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17" name="Freeform 11">
              <a:extLst>
                <a:ext uri="{FF2B5EF4-FFF2-40B4-BE49-F238E27FC236}">
                  <a16:creationId xmlns:a16="http://schemas.microsoft.com/office/drawing/2014/main" id="{0880178E-3609-447E-B15C-F98541CCA771}"/>
                </a:ext>
              </a:extLst>
            </p:cNvPr>
            <p:cNvSpPr>
              <a:spLocks/>
            </p:cNvSpPr>
            <p:nvPr/>
          </p:nvSpPr>
          <p:spPr bwMode="auto">
            <a:xfrm>
              <a:off x="3525410" y="2712645"/>
              <a:ext cx="1142274" cy="1145159"/>
            </a:xfrm>
            <a:custGeom>
              <a:avLst/>
              <a:gdLst>
                <a:gd name="T0" fmla="*/ 0 w 4034"/>
                <a:gd name="T1" fmla="*/ 4034 h 4034"/>
                <a:gd name="T2" fmla="*/ 4034 w 4034"/>
                <a:gd name="T3" fmla="*/ 0 h 4034"/>
                <a:gd name="T4" fmla="*/ 4034 w 4034"/>
                <a:gd name="T5" fmla="*/ 4034 h 4034"/>
                <a:gd name="T6" fmla="*/ 0 w 4034"/>
                <a:gd name="T7" fmla="*/ 4034 h 4034"/>
              </a:gdLst>
              <a:ahLst/>
              <a:cxnLst>
                <a:cxn ang="0">
                  <a:pos x="T0" y="T1"/>
                </a:cxn>
                <a:cxn ang="0">
                  <a:pos x="T2" y="T3"/>
                </a:cxn>
                <a:cxn ang="0">
                  <a:pos x="T4" y="T5"/>
                </a:cxn>
                <a:cxn ang="0">
                  <a:pos x="T6" y="T7"/>
                </a:cxn>
              </a:cxnLst>
              <a:rect l="0" t="0" r="r" b="b"/>
              <a:pathLst>
                <a:path w="4034" h="4034">
                  <a:moveTo>
                    <a:pt x="0" y="4034"/>
                  </a:moveTo>
                  <a:cubicBezTo>
                    <a:pt x="0" y="1806"/>
                    <a:pt x="1806" y="0"/>
                    <a:pt x="4034" y="0"/>
                  </a:cubicBezTo>
                  <a:lnTo>
                    <a:pt x="4034" y="4034"/>
                  </a:lnTo>
                  <a:lnTo>
                    <a:pt x="0" y="4034"/>
                  </a:lnTo>
                  <a:close/>
                </a:path>
              </a:pathLst>
            </a:custGeom>
            <a:solidFill>
              <a:schemeClr val="tx1">
                <a:lumMod val="95000"/>
                <a:lumOff val="5000"/>
              </a:schemeClr>
            </a:solidFill>
            <a:ln w="0">
              <a:noFill/>
              <a:prstDash val="solid"/>
              <a:round/>
              <a:headEnd/>
              <a:tailEnd/>
            </a:ln>
          </p:spPr>
          <p:txBody>
            <a:bodyPr vert="horz" wrap="square" lIns="68580" tIns="34290" rIns="68580" bIns="34290" numCol="1" anchor="b" anchorCtr="0" compatLnSpc="1">
              <a:prstTxWarp prst="textNoShape">
                <a:avLst/>
              </a:prstTxWarp>
            </a:bodyPr>
            <a:lstStyle/>
            <a:p>
              <a:pPr algn="r"/>
              <a:r>
                <a:rPr lang="en-US" sz="2700" b="1" dirty="0">
                  <a:solidFill>
                    <a:schemeClr val="bg1"/>
                  </a:solidFill>
                  <a:effectLst>
                    <a:outerShdw blurRad="38100" dist="38100" dir="2700000" algn="tl">
                      <a:srgbClr val="000000">
                        <a:alpha val="43137"/>
                      </a:srgbClr>
                    </a:outerShdw>
                  </a:effectLst>
                </a:rPr>
                <a:t>04</a:t>
              </a:r>
            </a:p>
          </p:txBody>
        </p:sp>
        <p:sp>
          <p:nvSpPr>
            <p:cNvPr id="18" name="Freeform: Shape 17">
              <a:extLst>
                <a:ext uri="{FF2B5EF4-FFF2-40B4-BE49-F238E27FC236}">
                  <a16:creationId xmlns:a16="http://schemas.microsoft.com/office/drawing/2014/main" id="{8ECFE43C-27B1-4A62-99FE-583AEE463E4D}"/>
                </a:ext>
              </a:extLst>
            </p:cNvPr>
            <p:cNvSpPr>
              <a:spLocks/>
            </p:cNvSpPr>
            <p:nvPr/>
          </p:nvSpPr>
          <p:spPr bwMode="auto">
            <a:xfrm>
              <a:off x="5736956" y="5002964"/>
              <a:ext cx="73002" cy="1145159"/>
            </a:xfrm>
            <a:custGeom>
              <a:avLst/>
              <a:gdLst>
                <a:gd name="connsiteX0" fmla="*/ 66802 w 67796"/>
                <a:gd name="connsiteY0" fmla="*/ 0 h 1063496"/>
                <a:gd name="connsiteX1" fmla="*/ 67796 w 67796"/>
                <a:gd name="connsiteY1" fmla="*/ 0 h 1063496"/>
                <a:gd name="connsiteX2" fmla="*/ 67796 w 67796"/>
                <a:gd name="connsiteY2" fmla="*/ 1063496 h 1063496"/>
                <a:gd name="connsiteX3" fmla="*/ 0 w 67796"/>
                <a:gd name="connsiteY3" fmla="*/ 1056645 h 1063496"/>
              </a:gdLst>
              <a:ahLst/>
              <a:cxnLst>
                <a:cxn ang="0">
                  <a:pos x="connsiteX0" y="connsiteY0"/>
                </a:cxn>
                <a:cxn ang="0">
                  <a:pos x="connsiteX1" y="connsiteY1"/>
                </a:cxn>
                <a:cxn ang="0">
                  <a:pos x="connsiteX2" y="connsiteY2"/>
                </a:cxn>
                <a:cxn ang="0">
                  <a:pos x="connsiteX3" y="connsiteY3"/>
                </a:cxn>
              </a:cxnLst>
              <a:rect l="l" t="t" r="r" b="b"/>
              <a:pathLst>
                <a:path w="67796" h="1063496">
                  <a:moveTo>
                    <a:pt x="66802" y="0"/>
                  </a:moveTo>
                  <a:lnTo>
                    <a:pt x="67796" y="0"/>
                  </a:lnTo>
                  <a:lnTo>
                    <a:pt x="67796" y="1063496"/>
                  </a:lnTo>
                  <a:lnTo>
                    <a:pt x="0" y="1056645"/>
                  </a:lnTo>
                  <a:close/>
                </a:path>
              </a:pathLst>
            </a:custGeom>
            <a:solidFill>
              <a:schemeClr val="tx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9" name="Freeform: Shape 18">
              <a:extLst>
                <a:ext uri="{FF2B5EF4-FFF2-40B4-BE49-F238E27FC236}">
                  <a16:creationId xmlns:a16="http://schemas.microsoft.com/office/drawing/2014/main" id="{F1D53138-9915-4AC4-B074-C35A77E4C0C3}"/>
                </a:ext>
              </a:extLst>
            </p:cNvPr>
            <p:cNvSpPr>
              <a:spLocks/>
            </p:cNvSpPr>
            <p:nvPr/>
          </p:nvSpPr>
          <p:spPr bwMode="auto">
            <a:xfrm>
              <a:off x="6952229" y="3857806"/>
              <a:ext cx="1142274" cy="76322"/>
            </a:xfrm>
            <a:custGeom>
              <a:avLst/>
              <a:gdLst>
                <a:gd name="connsiteX0" fmla="*/ 0 w 1060816"/>
                <a:gd name="connsiteY0" fmla="*/ 0 h 70879"/>
                <a:gd name="connsiteX1" fmla="*/ 1060816 w 1060816"/>
                <a:gd name="connsiteY1" fmla="*/ 0 h 70879"/>
                <a:gd name="connsiteX2" fmla="*/ 1053688 w 1060816"/>
                <a:gd name="connsiteY2" fmla="*/ 70879 h 70879"/>
                <a:gd name="connsiteX3" fmla="*/ 0 w 1060816"/>
                <a:gd name="connsiteY3" fmla="*/ 4264 h 70879"/>
              </a:gdLst>
              <a:ahLst/>
              <a:cxnLst>
                <a:cxn ang="0">
                  <a:pos x="connsiteX0" y="connsiteY0"/>
                </a:cxn>
                <a:cxn ang="0">
                  <a:pos x="connsiteX1" y="connsiteY1"/>
                </a:cxn>
                <a:cxn ang="0">
                  <a:pos x="connsiteX2" y="connsiteY2"/>
                </a:cxn>
                <a:cxn ang="0">
                  <a:pos x="connsiteX3" y="connsiteY3"/>
                </a:cxn>
              </a:cxnLst>
              <a:rect l="l" t="t" r="r" b="b"/>
              <a:pathLst>
                <a:path w="1060816" h="70879">
                  <a:moveTo>
                    <a:pt x="0" y="0"/>
                  </a:moveTo>
                  <a:lnTo>
                    <a:pt x="1060816" y="0"/>
                  </a:lnTo>
                  <a:lnTo>
                    <a:pt x="1053688" y="70879"/>
                  </a:lnTo>
                  <a:lnTo>
                    <a:pt x="0" y="4264"/>
                  </a:lnTo>
                  <a:close/>
                </a:path>
              </a:pathLst>
            </a:custGeom>
            <a:solidFill>
              <a:schemeClr val="tx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0" name="Freeform: Shape 19">
              <a:extLst>
                <a:ext uri="{FF2B5EF4-FFF2-40B4-BE49-F238E27FC236}">
                  <a16:creationId xmlns:a16="http://schemas.microsoft.com/office/drawing/2014/main" id="{CC6F68B0-5BEE-4ACB-935F-EE6342A61688}"/>
                </a:ext>
              </a:extLst>
            </p:cNvPr>
            <p:cNvSpPr/>
            <p:nvPr/>
          </p:nvSpPr>
          <p:spPr>
            <a:xfrm rot="217047">
              <a:off x="3526590" y="3820407"/>
              <a:ext cx="1139998" cy="73435"/>
            </a:xfrm>
            <a:custGeom>
              <a:avLst/>
              <a:gdLst>
                <a:gd name="connsiteX0" fmla="*/ 2530 w 1058703"/>
                <a:gd name="connsiteY0" fmla="*/ 0 h 68198"/>
                <a:gd name="connsiteX1" fmla="*/ 1058623 w 1058703"/>
                <a:gd name="connsiteY1" fmla="*/ 0 h 68198"/>
                <a:gd name="connsiteX2" fmla="*/ 1058703 w 1058703"/>
                <a:gd name="connsiteY2" fmla="*/ 1266 h 68198"/>
                <a:gd name="connsiteX3" fmla="*/ 0 w 1058703"/>
                <a:gd name="connsiteY3" fmla="*/ 68198 h 68198"/>
              </a:gdLst>
              <a:ahLst/>
              <a:cxnLst>
                <a:cxn ang="0">
                  <a:pos x="connsiteX0" y="connsiteY0"/>
                </a:cxn>
                <a:cxn ang="0">
                  <a:pos x="connsiteX1" y="connsiteY1"/>
                </a:cxn>
                <a:cxn ang="0">
                  <a:pos x="connsiteX2" y="connsiteY2"/>
                </a:cxn>
                <a:cxn ang="0">
                  <a:pos x="connsiteX3" y="connsiteY3"/>
                </a:cxn>
              </a:cxnLst>
              <a:rect l="l" t="t" r="r" b="b"/>
              <a:pathLst>
                <a:path w="1058703" h="68198">
                  <a:moveTo>
                    <a:pt x="2530" y="0"/>
                  </a:moveTo>
                  <a:lnTo>
                    <a:pt x="1058623" y="0"/>
                  </a:lnTo>
                  <a:lnTo>
                    <a:pt x="1058703" y="1266"/>
                  </a:lnTo>
                  <a:lnTo>
                    <a:pt x="0" y="68198"/>
                  </a:lnTo>
                  <a:close/>
                </a:path>
              </a:pathLst>
            </a:custGeom>
            <a:solidFill>
              <a:schemeClr val="tx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1" name="Freeform: Shape 20">
              <a:extLst>
                <a:ext uri="{FF2B5EF4-FFF2-40B4-BE49-F238E27FC236}">
                  <a16:creationId xmlns:a16="http://schemas.microsoft.com/office/drawing/2014/main" id="{934322A5-BB5C-4D08-9430-2BB7043E76A6}"/>
                </a:ext>
              </a:extLst>
            </p:cNvPr>
            <p:cNvSpPr/>
            <p:nvPr/>
          </p:nvSpPr>
          <p:spPr>
            <a:xfrm rot="5617047">
              <a:off x="5240412" y="2102163"/>
              <a:ext cx="1139092" cy="72014"/>
            </a:xfrm>
            <a:custGeom>
              <a:avLst/>
              <a:gdLst>
                <a:gd name="connsiteX0" fmla="*/ 0 w 1057861"/>
                <a:gd name="connsiteY0" fmla="*/ 66879 h 66879"/>
                <a:gd name="connsiteX1" fmla="*/ 2516 w 1057861"/>
                <a:gd name="connsiteY1" fmla="*/ 0 h 66879"/>
                <a:gd name="connsiteX2" fmla="*/ 1057861 w 1057861"/>
                <a:gd name="connsiteY2" fmla="*/ 0 h 66879"/>
              </a:gdLst>
              <a:ahLst/>
              <a:cxnLst>
                <a:cxn ang="0">
                  <a:pos x="connsiteX0" y="connsiteY0"/>
                </a:cxn>
                <a:cxn ang="0">
                  <a:pos x="connsiteX1" y="connsiteY1"/>
                </a:cxn>
                <a:cxn ang="0">
                  <a:pos x="connsiteX2" y="connsiteY2"/>
                </a:cxn>
              </a:cxnLst>
              <a:rect l="l" t="t" r="r" b="b"/>
              <a:pathLst>
                <a:path w="1057861" h="66879">
                  <a:moveTo>
                    <a:pt x="0" y="66879"/>
                  </a:moveTo>
                  <a:lnTo>
                    <a:pt x="2516" y="0"/>
                  </a:lnTo>
                  <a:lnTo>
                    <a:pt x="1057861" y="0"/>
                  </a:lnTo>
                  <a:close/>
                </a:path>
              </a:pathLst>
            </a:custGeom>
            <a:solidFill>
              <a:schemeClr val="tx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pic>
        <p:nvPicPr>
          <p:cNvPr id="23" name="Graphic 22" descr="Needle">
            <a:extLst>
              <a:ext uri="{FF2B5EF4-FFF2-40B4-BE49-F238E27FC236}">
                <a16:creationId xmlns:a16="http://schemas.microsoft.com/office/drawing/2014/main" id="{AB5714BA-4B50-47CE-A90D-B31572C0542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14164" y="2138170"/>
            <a:ext cx="914400" cy="914400"/>
          </a:xfrm>
          <a:prstGeom prst="rect">
            <a:avLst/>
          </a:prstGeom>
        </p:spPr>
      </p:pic>
      <p:pic>
        <p:nvPicPr>
          <p:cNvPr id="25" name="Graphic 24" descr="Microscope">
            <a:extLst>
              <a:ext uri="{FF2B5EF4-FFF2-40B4-BE49-F238E27FC236}">
                <a16:creationId xmlns:a16="http://schemas.microsoft.com/office/drawing/2014/main" id="{2D8BEBA9-5304-4645-902B-F1DD7FB645C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18543" y="4545765"/>
            <a:ext cx="914400" cy="914400"/>
          </a:xfrm>
          <a:prstGeom prst="rect">
            <a:avLst/>
          </a:prstGeom>
        </p:spPr>
      </p:pic>
      <p:pic>
        <p:nvPicPr>
          <p:cNvPr id="27" name="Graphic 26" descr="Seeds">
            <a:extLst>
              <a:ext uri="{FF2B5EF4-FFF2-40B4-BE49-F238E27FC236}">
                <a16:creationId xmlns:a16="http://schemas.microsoft.com/office/drawing/2014/main" id="{18BB833C-269F-4CC5-B7EF-698F411079E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413552" y="2825402"/>
            <a:ext cx="914400" cy="914400"/>
          </a:xfrm>
          <a:prstGeom prst="rect">
            <a:avLst/>
          </a:prstGeom>
        </p:spPr>
      </p:pic>
      <p:pic>
        <p:nvPicPr>
          <p:cNvPr id="29" name="Graphic 28" descr="Network">
            <a:extLst>
              <a:ext uri="{FF2B5EF4-FFF2-40B4-BE49-F238E27FC236}">
                <a16:creationId xmlns:a16="http://schemas.microsoft.com/office/drawing/2014/main" id="{5D8B939D-8B3B-4940-8BC1-1CBE4FFB118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10481" y="3895967"/>
            <a:ext cx="914400" cy="914400"/>
          </a:xfrm>
          <a:prstGeom prst="rect">
            <a:avLst/>
          </a:prstGeom>
        </p:spPr>
      </p:pic>
      <p:grpSp>
        <p:nvGrpSpPr>
          <p:cNvPr id="24" name="Group 23">
            <a:extLst>
              <a:ext uri="{FF2B5EF4-FFF2-40B4-BE49-F238E27FC236}">
                <a16:creationId xmlns:a16="http://schemas.microsoft.com/office/drawing/2014/main" id="{B543435C-8899-4584-BCCD-830AF3D7A6A5}"/>
              </a:ext>
            </a:extLst>
          </p:cNvPr>
          <p:cNvGrpSpPr/>
          <p:nvPr/>
        </p:nvGrpSpPr>
        <p:grpSpPr>
          <a:xfrm>
            <a:off x="8212558" y="2262384"/>
            <a:ext cx="4023050" cy="1453312"/>
            <a:chOff x="7024101" y="1392797"/>
            <a:chExt cx="4595811" cy="1453312"/>
          </a:xfrm>
        </p:grpSpPr>
        <p:sp>
          <p:nvSpPr>
            <p:cNvPr id="31" name="TextBox 30">
              <a:extLst>
                <a:ext uri="{FF2B5EF4-FFF2-40B4-BE49-F238E27FC236}">
                  <a16:creationId xmlns:a16="http://schemas.microsoft.com/office/drawing/2014/main" id="{A72CA31D-940F-4A95-AD5F-AC86AF4F5009}"/>
                </a:ext>
              </a:extLst>
            </p:cNvPr>
            <p:cNvSpPr txBox="1"/>
            <p:nvPr/>
          </p:nvSpPr>
          <p:spPr>
            <a:xfrm>
              <a:off x="7024101" y="1392797"/>
              <a:ext cx="4595811" cy="400110"/>
            </a:xfrm>
            <a:prstGeom prst="rect">
              <a:avLst/>
            </a:prstGeom>
            <a:noFill/>
          </p:spPr>
          <p:txBody>
            <a:bodyPr wrap="square" lIns="0" rIns="0" rtlCol="0" anchor="b">
              <a:spAutoFit/>
            </a:bodyPr>
            <a:lstStyle/>
            <a:p>
              <a:r>
                <a:rPr lang="en-US" sz="2000" b="1" noProof="1">
                  <a:solidFill>
                    <a:srgbClr val="868686"/>
                  </a:solidFill>
                </a:rPr>
                <a:t>Bio-Pharmaceuticals</a:t>
              </a:r>
            </a:p>
          </p:txBody>
        </p:sp>
        <p:sp>
          <p:nvSpPr>
            <p:cNvPr id="32" name="TextBox 31">
              <a:extLst>
                <a:ext uri="{FF2B5EF4-FFF2-40B4-BE49-F238E27FC236}">
                  <a16:creationId xmlns:a16="http://schemas.microsoft.com/office/drawing/2014/main" id="{285C0980-2E02-419E-B0FD-E1AE961DB077}"/>
                </a:ext>
              </a:extLst>
            </p:cNvPr>
            <p:cNvSpPr txBox="1"/>
            <p:nvPr/>
          </p:nvSpPr>
          <p:spPr>
            <a:xfrm>
              <a:off x="7036300" y="1768891"/>
              <a:ext cx="4117283" cy="1077218"/>
            </a:xfrm>
            <a:prstGeom prst="rect">
              <a:avLst/>
            </a:prstGeom>
            <a:noFill/>
            <a:ln>
              <a:solidFill>
                <a:schemeClr val="tx1"/>
              </a:solidFill>
              <a:prstDash val="dashDot"/>
            </a:ln>
          </p:spPr>
          <p:txBody>
            <a:bodyPr wrap="square" lIns="0" rIns="0" rtlCol="0" anchor="t">
              <a:spAutoFit/>
            </a:bodyPr>
            <a:lstStyle/>
            <a:p>
              <a:pPr marL="628650" lvl="1" indent="-171450" algn="just">
                <a:buFont typeface="Arial" panose="020B0604020202020204" pitchFamily="34" charset="0"/>
                <a:buChar char="•"/>
              </a:pPr>
              <a:r>
                <a:rPr lang="en-US" sz="1600" b="1" noProof="1"/>
                <a:t>300 companies</a:t>
              </a:r>
            </a:p>
            <a:p>
              <a:pPr marL="628650" lvl="1" indent="-171450" algn="just">
                <a:buFont typeface="Arial" panose="020B0604020202020204" pitchFamily="34" charset="0"/>
                <a:buChar char="•"/>
              </a:pPr>
              <a:r>
                <a:rPr lang="en-US" sz="1600" b="1" noProof="1"/>
                <a:t>Growth rate-12%</a:t>
              </a:r>
            </a:p>
            <a:p>
              <a:pPr marL="628650" lvl="1" indent="-171450" algn="just">
                <a:buFont typeface="Arial" panose="020B0604020202020204" pitchFamily="34" charset="0"/>
                <a:buChar char="•"/>
              </a:pPr>
              <a:r>
                <a:rPr lang="en-US" sz="1600" b="1" noProof="1"/>
                <a:t>Revenue generated in 2018-19: USD 3 billion</a:t>
              </a:r>
            </a:p>
          </p:txBody>
        </p:sp>
      </p:grpSp>
      <p:grpSp>
        <p:nvGrpSpPr>
          <p:cNvPr id="22" name="Group 21">
            <a:extLst>
              <a:ext uri="{FF2B5EF4-FFF2-40B4-BE49-F238E27FC236}">
                <a16:creationId xmlns:a16="http://schemas.microsoft.com/office/drawing/2014/main" id="{2F4EDBA4-2697-4E02-AE21-FA765AB08D20}"/>
              </a:ext>
            </a:extLst>
          </p:cNvPr>
          <p:cNvGrpSpPr/>
          <p:nvPr/>
        </p:nvGrpSpPr>
        <p:grpSpPr>
          <a:xfrm>
            <a:off x="8186629" y="4644485"/>
            <a:ext cx="4632419" cy="1723549"/>
            <a:chOff x="8031158" y="4533269"/>
            <a:chExt cx="4632419" cy="1723549"/>
          </a:xfrm>
        </p:grpSpPr>
        <p:sp>
          <p:nvSpPr>
            <p:cNvPr id="34" name="TextBox 33">
              <a:extLst>
                <a:ext uri="{FF2B5EF4-FFF2-40B4-BE49-F238E27FC236}">
                  <a16:creationId xmlns:a16="http://schemas.microsoft.com/office/drawing/2014/main" id="{8946BB5A-C7D9-4A78-8696-A9465A6937DB}"/>
                </a:ext>
              </a:extLst>
            </p:cNvPr>
            <p:cNvSpPr txBox="1"/>
            <p:nvPr/>
          </p:nvSpPr>
          <p:spPr>
            <a:xfrm>
              <a:off x="8067766" y="4533269"/>
              <a:ext cx="4595811" cy="400110"/>
            </a:xfrm>
            <a:prstGeom prst="rect">
              <a:avLst/>
            </a:prstGeom>
            <a:noFill/>
          </p:spPr>
          <p:txBody>
            <a:bodyPr wrap="square" lIns="0" rIns="0" rtlCol="0" anchor="b">
              <a:spAutoFit/>
            </a:bodyPr>
            <a:lstStyle/>
            <a:p>
              <a:r>
                <a:rPr lang="en-US" sz="2000" b="1" noProof="1">
                  <a:solidFill>
                    <a:srgbClr val="FF70A0"/>
                  </a:solidFill>
                </a:rPr>
                <a:t>Bio-Agriculture</a:t>
              </a:r>
            </a:p>
          </p:txBody>
        </p:sp>
        <p:sp>
          <p:nvSpPr>
            <p:cNvPr id="35" name="TextBox 34">
              <a:extLst>
                <a:ext uri="{FF2B5EF4-FFF2-40B4-BE49-F238E27FC236}">
                  <a16:creationId xmlns:a16="http://schemas.microsoft.com/office/drawing/2014/main" id="{AF6973A5-A8BE-4283-80F6-0316CAF72B9A}"/>
                </a:ext>
              </a:extLst>
            </p:cNvPr>
            <p:cNvSpPr txBox="1"/>
            <p:nvPr/>
          </p:nvSpPr>
          <p:spPr>
            <a:xfrm>
              <a:off x="8031158" y="4933379"/>
              <a:ext cx="3668201" cy="1323439"/>
            </a:xfrm>
            <a:prstGeom prst="rect">
              <a:avLst/>
            </a:prstGeom>
            <a:noFill/>
            <a:ln>
              <a:solidFill>
                <a:schemeClr val="tx1"/>
              </a:solidFill>
              <a:prstDash val="dashDot"/>
            </a:ln>
          </p:spPr>
          <p:txBody>
            <a:bodyPr wrap="square" lIns="0" rIns="0" rtlCol="0" anchor="t">
              <a:spAutoFit/>
            </a:bodyPr>
            <a:lstStyle/>
            <a:p>
              <a:pPr marL="628650" lvl="1" indent="-171450">
                <a:buFont typeface="Arial" panose="020B0604020202020204" pitchFamily="34" charset="0"/>
                <a:buChar char="•"/>
              </a:pPr>
              <a:r>
                <a:rPr lang="en-US" sz="1600" b="1" noProof="1"/>
                <a:t>Transgenic rops, Bio-fertilizers and Bio-pesticides</a:t>
              </a:r>
            </a:p>
            <a:p>
              <a:pPr marL="628650" lvl="1" indent="-171450" algn="just">
                <a:buFont typeface="Arial" panose="020B0604020202020204" pitchFamily="34" charset="0"/>
                <a:buChar char="•"/>
              </a:pPr>
              <a:r>
                <a:rPr lang="en-US" sz="1600" b="1" noProof="1"/>
                <a:t>Growth rate-4.2%</a:t>
              </a:r>
            </a:p>
            <a:p>
              <a:pPr marL="628650" lvl="1" indent="-171450" algn="just">
                <a:buFont typeface="Arial" panose="020B0604020202020204" pitchFamily="34" charset="0"/>
                <a:buChar char="•"/>
              </a:pPr>
              <a:r>
                <a:rPr lang="en-US" sz="1600" b="1" noProof="1"/>
                <a:t>Revenue generated in 2018-19: USD 7 million</a:t>
              </a:r>
            </a:p>
          </p:txBody>
        </p:sp>
      </p:grpSp>
      <p:cxnSp>
        <p:nvCxnSpPr>
          <p:cNvPr id="37" name="Straight Arrow Connector 36">
            <a:extLst>
              <a:ext uri="{FF2B5EF4-FFF2-40B4-BE49-F238E27FC236}">
                <a16:creationId xmlns:a16="http://schemas.microsoft.com/office/drawing/2014/main" id="{5EB32B65-1A62-41AB-8BF9-5817CFC835C5}"/>
              </a:ext>
            </a:extLst>
          </p:cNvPr>
          <p:cNvCxnSpPr>
            <a:cxnSpLocks/>
          </p:cNvCxnSpPr>
          <p:nvPr/>
        </p:nvCxnSpPr>
        <p:spPr>
          <a:xfrm flipV="1">
            <a:off x="6732943" y="2415139"/>
            <a:ext cx="1453688" cy="928"/>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293052A-265E-4C60-8624-12D59AA25605}"/>
              </a:ext>
            </a:extLst>
          </p:cNvPr>
          <p:cNvCxnSpPr>
            <a:cxnSpLocks/>
          </p:cNvCxnSpPr>
          <p:nvPr/>
        </p:nvCxnSpPr>
        <p:spPr>
          <a:xfrm>
            <a:off x="8965466" y="4202285"/>
            <a:ext cx="0" cy="34348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C56DF18F-27D2-4662-ADA8-481196710D30}"/>
              </a:ext>
            </a:extLst>
          </p:cNvPr>
          <p:cNvGrpSpPr/>
          <p:nvPr/>
        </p:nvGrpSpPr>
        <p:grpSpPr>
          <a:xfrm>
            <a:off x="427484" y="4633299"/>
            <a:ext cx="4348418" cy="1699533"/>
            <a:chOff x="371493" y="4407878"/>
            <a:chExt cx="4348418" cy="1699533"/>
          </a:xfrm>
        </p:grpSpPr>
        <p:sp>
          <p:nvSpPr>
            <p:cNvPr id="48" name="TextBox 47">
              <a:extLst>
                <a:ext uri="{FF2B5EF4-FFF2-40B4-BE49-F238E27FC236}">
                  <a16:creationId xmlns:a16="http://schemas.microsoft.com/office/drawing/2014/main" id="{F85E3158-3C7A-407F-9556-5E30ACEEC46A}"/>
                </a:ext>
              </a:extLst>
            </p:cNvPr>
            <p:cNvSpPr txBox="1"/>
            <p:nvPr/>
          </p:nvSpPr>
          <p:spPr>
            <a:xfrm>
              <a:off x="371493" y="4407878"/>
              <a:ext cx="4348418" cy="400110"/>
            </a:xfrm>
            <a:prstGeom prst="rect">
              <a:avLst/>
            </a:prstGeom>
            <a:noFill/>
          </p:spPr>
          <p:txBody>
            <a:bodyPr wrap="square" lIns="0" rIns="0" rtlCol="0" anchor="b">
              <a:spAutoFit/>
            </a:bodyPr>
            <a:lstStyle/>
            <a:p>
              <a:r>
                <a:rPr lang="en-US" sz="2000" b="1" noProof="1">
                  <a:solidFill>
                    <a:schemeClr val="tx2"/>
                  </a:solidFill>
                </a:rPr>
                <a:t>Bio-Services</a:t>
              </a:r>
            </a:p>
          </p:txBody>
        </p:sp>
        <p:sp>
          <p:nvSpPr>
            <p:cNvPr id="49" name="TextBox 48">
              <a:extLst>
                <a:ext uri="{FF2B5EF4-FFF2-40B4-BE49-F238E27FC236}">
                  <a16:creationId xmlns:a16="http://schemas.microsoft.com/office/drawing/2014/main" id="{FDC30703-F461-4F99-8346-D426F32AFA17}"/>
                </a:ext>
              </a:extLst>
            </p:cNvPr>
            <p:cNvSpPr txBox="1"/>
            <p:nvPr/>
          </p:nvSpPr>
          <p:spPr>
            <a:xfrm>
              <a:off x="383035" y="4783972"/>
              <a:ext cx="3386830" cy="1323439"/>
            </a:xfrm>
            <a:prstGeom prst="rect">
              <a:avLst/>
            </a:prstGeom>
            <a:noFill/>
            <a:ln>
              <a:solidFill>
                <a:schemeClr val="tx1"/>
              </a:solidFill>
              <a:prstDash val="dashDot"/>
            </a:ln>
          </p:spPr>
          <p:txBody>
            <a:bodyPr wrap="square" lIns="0" rIns="0" rtlCol="0" anchor="t">
              <a:spAutoFit/>
            </a:bodyPr>
            <a:lstStyle/>
            <a:p>
              <a:pPr marL="628650" lvl="1" indent="-171450">
                <a:buFont typeface="Arial" panose="020B0604020202020204" pitchFamily="34" charset="0"/>
                <a:buChar char="•"/>
              </a:pPr>
              <a:r>
                <a:rPr lang="en-US" sz="1600" b="1" noProof="1"/>
                <a:t>600 clinical trials conducted on annually on an average.</a:t>
              </a:r>
            </a:p>
            <a:p>
              <a:pPr marL="628650" lvl="1" indent="-171450">
                <a:buFont typeface="Arial" panose="020B0604020202020204" pitchFamily="34" charset="0"/>
                <a:buChar char="•"/>
              </a:pPr>
              <a:r>
                <a:rPr lang="en-US" sz="1600" b="1" noProof="1"/>
                <a:t>Growth rate: 8.7%</a:t>
              </a:r>
            </a:p>
            <a:p>
              <a:pPr marL="628650" lvl="1" indent="-171450">
                <a:buFont typeface="Arial" panose="020B0604020202020204" pitchFamily="34" charset="0"/>
                <a:buChar char="•"/>
              </a:pPr>
              <a:r>
                <a:rPr lang="en-US" sz="1600" b="1" noProof="1"/>
                <a:t>Revenue generated in 2017-2018: USD 1.6 billion*</a:t>
              </a:r>
            </a:p>
          </p:txBody>
        </p:sp>
      </p:grpSp>
      <p:cxnSp>
        <p:nvCxnSpPr>
          <p:cNvPr id="50" name="Straight Arrow Connector 49">
            <a:extLst>
              <a:ext uri="{FF2B5EF4-FFF2-40B4-BE49-F238E27FC236}">
                <a16:creationId xmlns:a16="http://schemas.microsoft.com/office/drawing/2014/main" id="{56DA6775-6148-4978-AD0E-46E8D6D77488}"/>
              </a:ext>
            </a:extLst>
          </p:cNvPr>
          <p:cNvCxnSpPr>
            <a:cxnSpLocks/>
            <a:endCxn id="49" idx="3"/>
          </p:cNvCxnSpPr>
          <p:nvPr/>
        </p:nvCxnSpPr>
        <p:spPr>
          <a:xfrm flipH="1">
            <a:off x="3825856" y="5671112"/>
            <a:ext cx="986154" cy="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8210ACFD-2F41-4A36-B169-B56A0B540DBB}"/>
              </a:ext>
            </a:extLst>
          </p:cNvPr>
          <p:cNvCxnSpPr>
            <a:cxnSpLocks/>
          </p:cNvCxnSpPr>
          <p:nvPr/>
        </p:nvCxnSpPr>
        <p:spPr>
          <a:xfrm flipH="1" flipV="1">
            <a:off x="4373457" y="2563587"/>
            <a:ext cx="1" cy="61350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82DF1D4-4950-49CF-AB50-FA7FE5FFC230}"/>
              </a:ext>
            </a:extLst>
          </p:cNvPr>
          <p:cNvGrpSpPr/>
          <p:nvPr/>
        </p:nvGrpSpPr>
        <p:grpSpPr>
          <a:xfrm>
            <a:off x="336790" y="2167374"/>
            <a:ext cx="4348418" cy="1453312"/>
            <a:chOff x="313166" y="1549047"/>
            <a:chExt cx="4348418" cy="1453312"/>
          </a:xfrm>
        </p:grpSpPr>
        <p:sp>
          <p:nvSpPr>
            <p:cNvPr id="56" name="TextBox 55">
              <a:extLst>
                <a:ext uri="{FF2B5EF4-FFF2-40B4-BE49-F238E27FC236}">
                  <a16:creationId xmlns:a16="http://schemas.microsoft.com/office/drawing/2014/main" id="{312950A5-3A9B-4F53-BD94-88A784D01756}"/>
                </a:ext>
              </a:extLst>
            </p:cNvPr>
            <p:cNvSpPr txBox="1"/>
            <p:nvPr/>
          </p:nvSpPr>
          <p:spPr>
            <a:xfrm>
              <a:off x="313166" y="1549047"/>
              <a:ext cx="4348418" cy="400110"/>
            </a:xfrm>
            <a:prstGeom prst="rect">
              <a:avLst/>
            </a:prstGeom>
            <a:noFill/>
          </p:spPr>
          <p:txBody>
            <a:bodyPr wrap="square" lIns="0" rIns="0" rtlCol="0" anchor="b">
              <a:spAutoFit/>
            </a:bodyPr>
            <a:lstStyle/>
            <a:p>
              <a:r>
                <a:rPr lang="en-US" sz="2000" b="1" noProof="1">
                  <a:solidFill>
                    <a:srgbClr val="0D0D0D"/>
                  </a:solidFill>
                </a:rPr>
                <a:t>Bio-Industry</a:t>
              </a:r>
            </a:p>
          </p:txBody>
        </p:sp>
        <p:sp>
          <p:nvSpPr>
            <p:cNvPr id="57" name="TextBox 56">
              <a:extLst>
                <a:ext uri="{FF2B5EF4-FFF2-40B4-BE49-F238E27FC236}">
                  <a16:creationId xmlns:a16="http://schemas.microsoft.com/office/drawing/2014/main" id="{8D54BFA6-73B3-49CC-9068-88B8A97DFDC5}"/>
                </a:ext>
              </a:extLst>
            </p:cNvPr>
            <p:cNvSpPr txBox="1"/>
            <p:nvPr/>
          </p:nvSpPr>
          <p:spPr>
            <a:xfrm>
              <a:off x="324706" y="1925141"/>
              <a:ext cx="3445159" cy="1077218"/>
            </a:xfrm>
            <a:prstGeom prst="rect">
              <a:avLst/>
            </a:prstGeom>
            <a:noFill/>
            <a:ln>
              <a:solidFill>
                <a:schemeClr val="tx1"/>
              </a:solidFill>
              <a:prstDash val="dashDot"/>
            </a:ln>
          </p:spPr>
          <p:txBody>
            <a:bodyPr wrap="square" lIns="0" rIns="0" rtlCol="0" anchor="t">
              <a:spAutoFit/>
            </a:bodyPr>
            <a:lstStyle/>
            <a:p>
              <a:pPr marL="628650" lvl="1" indent="-171450">
                <a:buFont typeface="Arial" panose="020B0604020202020204" pitchFamily="34" charset="0"/>
                <a:buChar char="•"/>
              </a:pPr>
              <a:r>
                <a:rPr lang="en-US" sz="1600" b="1" noProof="1"/>
                <a:t>25 major players in the sector</a:t>
              </a:r>
            </a:p>
            <a:p>
              <a:pPr marL="628650" lvl="1" indent="-171450">
                <a:buFont typeface="Arial" panose="020B0604020202020204" pitchFamily="34" charset="0"/>
                <a:buChar char="•"/>
              </a:pPr>
              <a:r>
                <a:rPr lang="en-US" sz="1600" b="1" noProof="1"/>
                <a:t>Growth rate: 7%</a:t>
              </a:r>
            </a:p>
            <a:p>
              <a:pPr marL="628650" lvl="1" indent="-171450">
                <a:buFont typeface="Arial" panose="020B0604020202020204" pitchFamily="34" charset="0"/>
                <a:buChar char="•"/>
              </a:pPr>
              <a:r>
                <a:rPr lang="en-US" sz="1600" b="1" noProof="1"/>
                <a:t>Revenue generated in 2018-2019: USD 0.3 billion</a:t>
              </a:r>
            </a:p>
          </p:txBody>
        </p:sp>
      </p:grpSp>
      <p:cxnSp>
        <p:nvCxnSpPr>
          <p:cNvPr id="61" name="Straight Arrow Connector 60">
            <a:extLst>
              <a:ext uri="{FF2B5EF4-FFF2-40B4-BE49-F238E27FC236}">
                <a16:creationId xmlns:a16="http://schemas.microsoft.com/office/drawing/2014/main" id="{ABD7AF55-1F5A-44DF-84BA-1ED460E68F66}"/>
              </a:ext>
            </a:extLst>
          </p:cNvPr>
          <p:cNvCxnSpPr>
            <a:cxnSpLocks/>
          </p:cNvCxnSpPr>
          <p:nvPr/>
        </p:nvCxnSpPr>
        <p:spPr>
          <a:xfrm flipH="1">
            <a:off x="3825856" y="2563586"/>
            <a:ext cx="547602"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66" name="Title 1">
            <a:extLst>
              <a:ext uri="{FF2B5EF4-FFF2-40B4-BE49-F238E27FC236}">
                <a16:creationId xmlns:a16="http://schemas.microsoft.com/office/drawing/2014/main" id="{DD4E22D2-25AD-427E-9492-91EF4839A14E}"/>
              </a:ext>
            </a:extLst>
          </p:cNvPr>
          <p:cNvSpPr>
            <a:spLocks noGrp="1"/>
          </p:cNvSpPr>
          <p:nvPr>
            <p:ph type="title"/>
          </p:nvPr>
        </p:nvSpPr>
        <p:spPr>
          <a:xfrm>
            <a:off x="1647383" y="1063284"/>
            <a:ext cx="10621962" cy="842962"/>
          </a:xfrm>
        </p:spPr>
        <p:txBody>
          <a:bodyPr>
            <a:normAutofit/>
          </a:bodyPr>
          <a:lstStyle/>
          <a:p>
            <a:r>
              <a:rPr lang="en-IN" sz="2900" dirty="0"/>
              <a:t>Indian Biotechnology Sector: </a:t>
            </a:r>
            <a:r>
              <a:rPr lang="en-IN" sz="2400" dirty="0">
                <a:solidFill>
                  <a:schemeClr val="tx2"/>
                </a:solidFill>
              </a:rPr>
              <a:t>Sub-sectors in India</a:t>
            </a:r>
            <a:endParaRPr lang="en-IN" sz="2400" dirty="0"/>
          </a:p>
        </p:txBody>
      </p:sp>
      <p:pic>
        <p:nvPicPr>
          <p:cNvPr id="58" name="Image1">
            <a:extLst>
              <a:ext uri="{FF2B5EF4-FFF2-40B4-BE49-F238E27FC236}">
                <a16:creationId xmlns:a16="http://schemas.microsoft.com/office/drawing/2014/main" id="{0CB4D55F-F873-475E-81D5-241B06BD4361}"/>
              </a:ext>
            </a:extLst>
          </p:cNvPr>
          <p:cNvPicPr/>
          <p:nvPr/>
        </p:nvPicPr>
        <p:blipFill>
          <a:blip r:embed="rId11">
            <a:lum/>
            <a:alphaModFix/>
          </a:blip>
          <a:srcRect/>
          <a:stretch>
            <a:fillRect/>
          </a:stretch>
        </p:blipFill>
        <p:spPr>
          <a:xfrm>
            <a:off x="9454376" y="225643"/>
            <a:ext cx="2400454" cy="805875"/>
          </a:xfrm>
          <a:prstGeom prst="rect">
            <a:avLst/>
          </a:prstGeom>
        </p:spPr>
      </p:pic>
      <p:pic>
        <p:nvPicPr>
          <p:cNvPr id="59" name="Picture 58" descr="A close up of a logo&#10;&#10;Description automatically generated">
            <a:extLst>
              <a:ext uri="{FF2B5EF4-FFF2-40B4-BE49-F238E27FC236}">
                <a16:creationId xmlns:a16="http://schemas.microsoft.com/office/drawing/2014/main" id="{309F2FBE-149E-4F6C-9C6E-4B40E27194D9}"/>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141172" y="31313"/>
            <a:ext cx="1069322" cy="1048624"/>
          </a:xfrm>
          <a:prstGeom prst="rect">
            <a:avLst/>
          </a:prstGeom>
        </p:spPr>
      </p:pic>
    </p:spTree>
    <p:extLst>
      <p:ext uri="{BB962C8B-B14F-4D97-AF65-F5344CB8AC3E}">
        <p14:creationId xmlns:p14="http://schemas.microsoft.com/office/powerpoint/2010/main" val="978934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835E2C38-11E8-4D2E-B410-9AE9B034C6EA}"/>
              </a:ext>
            </a:extLst>
          </p:cNvPr>
          <p:cNvSpPr txBox="1"/>
          <p:nvPr/>
        </p:nvSpPr>
        <p:spPr>
          <a:xfrm>
            <a:off x="810271" y="2467252"/>
            <a:ext cx="3398153" cy="1077218"/>
          </a:xfrm>
          <a:prstGeom prst="rect">
            <a:avLst/>
          </a:prstGeom>
          <a:noFill/>
          <a:ln>
            <a:solidFill>
              <a:schemeClr val="tx1"/>
            </a:solidFill>
            <a:prstDash val="dashDot"/>
          </a:ln>
        </p:spPr>
        <p:txBody>
          <a:bodyPr wrap="square" lIns="0" rIns="0" rtlCol="0" anchor="t">
            <a:spAutoFit/>
          </a:bodyPr>
          <a:lstStyle/>
          <a:p>
            <a:pPr marL="742950" lvl="1" indent="-285750">
              <a:buFont typeface="Wingdings" panose="05000000000000000000" pitchFamily="2" charset="2"/>
              <a:buChar char="v"/>
            </a:pPr>
            <a:r>
              <a:rPr lang="en-US" sz="1600" b="1" noProof="1"/>
              <a:t>21% Y-o-Y revenue increase.</a:t>
            </a:r>
          </a:p>
          <a:p>
            <a:pPr marL="742950" lvl="1" indent="-285750">
              <a:buFont typeface="Wingdings" panose="05000000000000000000" pitchFamily="2" charset="2"/>
              <a:buChar char="v"/>
            </a:pPr>
            <a:r>
              <a:rPr lang="en-US" sz="1600" b="1" noProof="1"/>
              <a:t>Exports increased by ~4%.</a:t>
            </a:r>
          </a:p>
          <a:p>
            <a:pPr marL="742950" lvl="1" indent="-285750">
              <a:buFont typeface="Wingdings" panose="05000000000000000000" pitchFamily="2" charset="2"/>
              <a:buChar char="v"/>
            </a:pPr>
            <a:r>
              <a:rPr lang="en-US" sz="1600" b="1" noProof="1"/>
              <a:t>55% revenue-Indian pharma companies</a:t>
            </a:r>
          </a:p>
        </p:txBody>
      </p:sp>
      <p:sp>
        <p:nvSpPr>
          <p:cNvPr id="4" name="Slide Number Placeholder 3">
            <a:extLst>
              <a:ext uri="{FF2B5EF4-FFF2-40B4-BE49-F238E27FC236}">
                <a16:creationId xmlns:a16="http://schemas.microsoft.com/office/drawing/2014/main" id="{970BB70D-020A-478B-8164-FF89649158C8}"/>
              </a:ext>
            </a:extLst>
          </p:cNvPr>
          <p:cNvSpPr>
            <a:spLocks noGrp="1"/>
          </p:cNvSpPr>
          <p:nvPr>
            <p:ph type="sldNum" sz="quarter" idx="12"/>
          </p:nvPr>
        </p:nvSpPr>
        <p:spPr>
          <a:xfrm>
            <a:off x="8647419" y="6748238"/>
            <a:ext cx="2743200" cy="365125"/>
          </a:xfrm>
        </p:spPr>
        <p:txBody>
          <a:bodyPr/>
          <a:lstStyle/>
          <a:p>
            <a:fld id="{01E6AEA6-D9A5-4D96-B6D8-2754BB1C298A}" type="slidenum">
              <a:rPr lang="en-US" smtClean="0"/>
              <a:t>5</a:t>
            </a:fld>
            <a:endParaRPr lang="en-US"/>
          </a:p>
        </p:txBody>
      </p:sp>
      <p:grpSp>
        <p:nvGrpSpPr>
          <p:cNvPr id="36" name="Group 35">
            <a:extLst>
              <a:ext uri="{FF2B5EF4-FFF2-40B4-BE49-F238E27FC236}">
                <a16:creationId xmlns:a16="http://schemas.microsoft.com/office/drawing/2014/main" id="{781D7281-F7A3-4907-B643-BB8B80A4B03C}"/>
              </a:ext>
            </a:extLst>
          </p:cNvPr>
          <p:cNvGrpSpPr/>
          <p:nvPr/>
        </p:nvGrpSpPr>
        <p:grpSpPr>
          <a:xfrm>
            <a:off x="233191" y="4084605"/>
            <a:ext cx="3926483" cy="2062103"/>
            <a:chOff x="6888970" y="1796507"/>
            <a:chExt cx="3842751" cy="1975348"/>
          </a:xfrm>
        </p:grpSpPr>
        <p:sp>
          <p:nvSpPr>
            <p:cNvPr id="11" name="Rectangle 10">
              <a:extLst>
                <a:ext uri="{FF2B5EF4-FFF2-40B4-BE49-F238E27FC236}">
                  <a16:creationId xmlns:a16="http://schemas.microsoft.com/office/drawing/2014/main" id="{E16C114F-6751-4E9C-B51C-8D67D3FFB0B6}"/>
                </a:ext>
              </a:extLst>
            </p:cNvPr>
            <p:cNvSpPr/>
            <p:nvPr/>
          </p:nvSpPr>
          <p:spPr>
            <a:xfrm>
              <a:off x="7317679" y="1796507"/>
              <a:ext cx="3414042" cy="1975348"/>
            </a:xfrm>
            <a:prstGeom prst="rect">
              <a:avLst/>
            </a:prstGeom>
            <a:noFill/>
            <a:ln>
              <a:solidFill>
                <a:schemeClr val="tx1"/>
              </a:solidFill>
              <a:prstDash val="dashDot"/>
            </a:ln>
          </p:spPr>
          <p:txBody>
            <a:bodyPr wrap="square" lIns="0" rIns="0" rtlCol="0" anchor="t">
              <a:spAutoFit/>
            </a:bodyPr>
            <a:lstStyle/>
            <a:p>
              <a:pPr marL="742950" lvl="1" indent="-285750">
                <a:buFont typeface="Wingdings" panose="05000000000000000000" pitchFamily="2" charset="2"/>
                <a:buChar char="v"/>
              </a:pPr>
              <a:r>
                <a:rPr lang="en-IN" sz="1600" b="1" dirty="0"/>
                <a:t>Scientific base and skilled labour</a:t>
              </a:r>
              <a:endParaRPr lang="en-US" sz="1600" b="1" dirty="0"/>
            </a:p>
            <a:p>
              <a:pPr marL="742950" lvl="1" indent="-285750">
                <a:buFont typeface="Wingdings" panose="05000000000000000000" pitchFamily="2" charset="2"/>
                <a:buChar char="v"/>
              </a:pPr>
              <a:r>
                <a:rPr lang="en-US" sz="1600" b="1" dirty="0"/>
                <a:t>Scope of Bio-</a:t>
              </a:r>
              <a:r>
                <a:rPr lang="en-US" sz="1600" b="1" dirty="0" err="1"/>
                <a:t>similars</a:t>
              </a:r>
              <a:r>
                <a:rPr lang="en-US" sz="1600" b="1" dirty="0"/>
                <a:t>.</a:t>
              </a:r>
              <a:endParaRPr lang="en-IN" sz="1600" b="1" dirty="0"/>
            </a:p>
            <a:p>
              <a:pPr marL="742950" lvl="1" indent="-285750">
                <a:buFont typeface="Wingdings" panose="05000000000000000000" pitchFamily="2" charset="2"/>
                <a:buChar char="v"/>
              </a:pPr>
              <a:r>
                <a:rPr lang="en-US" sz="1600" b="1" dirty="0"/>
                <a:t>Liberal regulatory regime makes it a promising location for stem cell research, cell engineering and cell-based therapeutic R&amp;D.</a:t>
              </a:r>
            </a:p>
            <a:p>
              <a:pPr marL="742950" lvl="1" indent="-285750">
                <a:buFont typeface="Wingdings" panose="05000000000000000000" pitchFamily="2" charset="2"/>
                <a:buChar char="v"/>
              </a:pPr>
              <a:r>
                <a:rPr lang="en-US" sz="1600" b="1" dirty="0"/>
                <a:t>International alliances with multinational companies.</a:t>
              </a:r>
            </a:p>
          </p:txBody>
        </p:sp>
        <p:pic>
          <p:nvPicPr>
            <p:cNvPr id="19" name="Graphic 18" descr="Crawl">
              <a:extLst>
                <a:ext uri="{FF2B5EF4-FFF2-40B4-BE49-F238E27FC236}">
                  <a16:creationId xmlns:a16="http://schemas.microsoft.com/office/drawing/2014/main" id="{91FF9C4D-ED97-4415-A089-733900F1332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88970" y="2104161"/>
              <a:ext cx="788697" cy="953789"/>
            </a:xfrm>
            <a:prstGeom prst="rect">
              <a:avLst/>
            </a:prstGeom>
          </p:spPr>
        </p:pic>
      </p:grpSp>
      <p:grpSp>
        <p:nvGrpSpPr>
          <p:cNvPr id="35" name="Group 34">
            <a:extLst>
              <a:ext uri="{FF2B5EF4-FFF2-40B4-BE49-F238E27FC236}">
                <a16:creationId xmlns:a16="http://schemas.microsoft.com/office/drawing/2014/main" id="{6ECCA0F7-FE80-4806-9B77-4055BC742987}"/>
              </a:ext>
            </a:extLst>
          </p:cNvPr>
          <p:cNvGrpSpPr/>
          <p:nvPr/>
        </p:nvGrpSpPr>
        <p:grpSpPr>
          <a:xfrm>
            <a:off x="7873339" y="2465789"/>
            <a:ext cx="4180713" cy="3048633"/>
            <a:chOff x="4418602" y="3216250"/>
            <a:chExt cx="4180713" cy="3048633"/>
          </a:xfrm>
        </p:grpSpPr>
        <p:sp>
          <p:nvSpPr>
            <p:cNvPr id="40" name="Rectangle 39">
              <a:extLst>
                <a:ext uri="{FF2B5EF4-FFF2-40B4-BE49-F238E27FC236}">
                  <a16:creationId xmlns:a16="http://schemas.microsoft.com/office/drawing/2014/main" id="{7CD79435-E29B-4C73-A041-765B42C4D3F2}"/>
                </a:ext>
              </a:extLst>
            </p:cNvPr>
            <p:cNvSpPr/>
            <p:nvPr/>
          </p:nvSpPr>
          <p:spPr>
            <a:xfrm>
              <a:off x="4740409" y="5680108"/>
              <a:ext cx="3858906" cy="584775"/>
            </a:xfrm>
            <a:prstGeom prst="rect">
              <a:avLst/>
            </a:prstGeom>
            <a:noFill/>
            <a:ln>
              <a:solidFill>
                <a:schemeClr val="tx1"/>
              </a:solidFill>
              <a:prstDash val="dashDot"/>
            </a:ln>
          </p:spPr>
          <p:txBody>
            <a:bodyPr wrap="square" lIns="0" rIns="0" rtlCol="0" anchor="t">
              <a:spAutoFit/>
            </a:bodyPr>
            <a:lstStyle/>
            <a:p>
              <a:pPr marL="742950" lvl="1" indent="-285750">
                <a:buFont typeface="Wingdings" panose="05000000000000000000" pitchFamily="2" charset="2"/>
                <a:buChar char="v"/>
              </a:pPr>
              <a:r>
                <a:rPr lang="en-US" sz="1600" b="1" dirty="0"/>
                <a:t>IPR Laws- patentability and compulsory licenses.</a:t>
              </a:r>
            </a:p>
          </p:txBody>
        </p:sp>
        <p:sp>
          <p:nvSpPr>
            <p:cNvPr id="10" name="Rectangle 9">
              <a:extLst>
                <a:ext uri="{FF2B5EF4-FFF2-40B4-BE49-F238E27FC236}">
                  <a16:creationId xmlns:a16="http://schemas.microsoft.com/office/drawing/2014/main" id="{92EB93D2-0557-49AF-84B6-73E593B88C00}"/>
                </a:ext>
              </a:extLst>
            </p:cNvPr>
            <p:cNvSpPr/>
            <p:nvPr/>
          </p:nvSpPr>
          <p:spPr>
            <a:xfrm>
              <a:off x="4619858" y="3216250"/>
              <a:ext cx="3858906" cy="1323439"/>
            </a:xfrm>
            <a:prstGeom prst="rect">
              <a:avLst/>
            </a:prstGeom>
            <a:noFill/>
            <a:ln>
              <a:solidFill>
                <a:schemeClr val="tx1"/>
              </a:solidFill>
              <a:prstDash val="dashDot"/>
            </a:ln>
          </p:spPr>
          <p:txBody>
            <a:bodyPr wrap="square" lIns="0" rIns="0" rtlCol="0" anchor="t">
              <a:spAutoFit/>
            </a:bodyPr>
            <a:lstStyle/>
            <a:p>
              <a:pPr marL="742950" lvl="1" indent="-285750">
                <a:buFont typeface="Wingdings" panose="05000000000000000000" pitchFamily="2" charset="2"/>
                <a:buChar char="v"/>
              </a:pPr>
              <a:r>
                <a:rPr lang="en-US" sz="1600" b="1" dirty="0"/>
                <a:t>Only 1.4% of the value added by Bio-Pharma</a:t>
              </a:r>
            </a:p>
            <a:p>
              <a:pPr marL="742950" lvl="1" indent="-285750">
                <a:buFont typeface="Wingdings" panose="05000000000000000000" pitchFamily="2" charset="2"/>
                <a:buChar char="v"/>
              </a:pPr>
              <a:r>
                <a:rPr lang="en-US" sz="1600" b="1" dirty="0"/>
                <a:t>India spends 1% of its GDP on R&amp;D </a:t>
              </a:r>
            </a:p>
            <a:p>
              <a:pPr marL="742950" lvl="1" indent="-285750">
                <a:buFont typeface="Wingdings" panose="05000000000000000000" pitchFamily="2" charset="2"/>
                <a:buChar char="v"/>
              </a:pPr>
              <a:r>
                <a:rPr lang="en-US" sz="1600" b="1" dirty="0"/>
                <a:t>Providing a domestic market for local innovations. </a:t>
              </a:r>
            </a:p>
          </p:txBody>
        </p:sp>
        <p:pic>
          <p:nvPicPr>
            <p:cNvPr id="21" name="Graphic 20" descr="Stethoscope">
              <a:extLst>
                <a:ext uri="{FF2B5EF4-FFF2-40B4-BE49-F238E27FC236}">
                  <a16:creationId xmlns:a16="http://schemas.microsoft.com/office/drawing/2014/main" id="{40C132AF-D17F-465B-97EA-0317F663235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418602" y="3465812"/>
              <a:ext cx="722376" cy="722376"/>
            </a:xfrm>
            <a:prstGeom prst="rect">
              <a:avLst/>
            </a:prstGeom>
          </p:spPr>
        </p:pic>
      </p:grpSp>
      <p:pic>
        <p:nvPicPr>
          <p:cNvPr id="22" name="Graphic 21" descr="Thumbs Up Sign">
            <a:extLst>
              <a:ext uri="{FF2B5EF4-FFF2-40B4-BE49-F238E27FC236}">
                <a16:creationId xmlns:a16="http://schemas.microsoft.com/office/drawing/2014/main" id="{3DE81EA9-7547-48B5-AB95-2AF66C7FEE8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3780" y="2553540"/>
            <a:ext cx="662977" cy="842962"/>
          </a:xfrm>
          <a:prstGeom prst="rect">
            <a:avLst/>
          </a:prstGeom>
        </p:spPr>
      </p:pic>
      <p:grpSp>
        <p:nvGrpSpPr>
          <p:cNvPr id="30" name="Group 29">
            <a:extLst>
              <a:ext uri="{FF2B5EF4-FFF2-40B4-BE49-F238E27FC236}">
                <a16:creationId xmlns:a16="http://schemas.microsoft.com/office/drawing/2014/main" id="{A69F70AC-7D0A-4FD4-9E10-EC1D4B4C65F2}"/>
              </a:ext>
            </a:extLst>
          </p:cNvPr>
          <p:cNvGrpSpPr/>
          <p:nvPr/>
        </p:nvGrpSpPr>
        <p:grpSpPr>
          <a:xfrm>
            <a:off x="4375178" y="2472731"/>
            <a:ext cx="3498162" cy="3275888"/>
            <a:chOff x="956360" y="2093719"/>
            <a:chExt cx="3239799" cy="3238852"/>
          </a:xfrm>
        </p:grpSpPr>
        <p:sp>
          <p:nvSpPr>
            <p:cNvPr id="13" name="Rectangle 12">
              <a:extLst>
                <a:ext uri="{FF2B5EF4-FFF2-40B4-BE49-F238E27FC236}">
                  <a16:creationId xmlns:a16="http://schemas.microsoft.com/office/drawing/2014/main" id="{49DED8A1-8CEE-4BBB-B379-B8968635FE8A}"/>
                </a:ext>
              </a:extLst>
            </p:cNvPr>
            <p:cNvSpPr/>
            <p:nvPr/>
          </p:nvSpPr>
          <p:spPr>
            <a:xfrm>
              <a:off x="956360" y="2093719"/>
              <a:ext cx="1619900" cy="1619426"/>
            </a:xfrm>
            <a:prstGeom prst="rect">
              <a:avLst/>
            </a:prstGeom>
            <a:solidFill>
              <a:schemeClr val="accent3"/>
            </a:solidFill>
            <a:ln w="38100">
              <a:solidFill>
                <a:srgbClr val="F0EEE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350" b="1" cap="all" dirty="0"/>
                <a:t>Strengths</a:t>
              </a:r>
            </a:p>
          </p:txBody>
        </p:sp>
        <p:sp>
          <p:nvSpPr>
            <p:cNvPr id="14" name="Rectangle 13">
              <a:extLst>
                <a:ext uri="{FF2B5EF4-FFF2-40B4-BE49-F238E27FC236}">
                  <a16:creationId xmlns:a16="http://schemas.microsoft.com/office/drawing/2014/main" id="{580F9D12-BF3C-4D70-A11D-C0E9C54D8623}"/>
                </a:ext>
              </a:extLst>
            </p:cNvPr>
            <p:cNvSpPr/>
            <p:nvPr/>
          </p:nvSpPr>
          <p:spPr>
            <a:xfrm>
              <a:off x="956360" y="3713145"/>
              <a:ext cx="1619900" cy="1619426"/>
            </a:xfrm>
            <a:prstGeom prst="rect">
              <a:avLst/>
            </a:prstGeom>
            <a:solidFill>
              <a:schemeClr val="tx2"/>
            </a:solidFill>
            <a:ln w="38100">
              <a:solidFill>
                <a:srgbClr val="F0EEEF"/>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350" b="1" cap="all"/>
                <a:t>Opportunities</a:t>
              </a:r>
            </a:p>
          </p:txBody>
        </p:sp>
        <p:sp>
          <p:nvSpPr>
            <p:cNvPr id="15" name="Rectangle 14">
              <a:extLst>
                <a:ext uri="{FF2B5EF4-FFF2-40B4-BE49-F238E27FC236}">
                  <a16:creationId xmlns:a16="http://schemas.microsoft.com/office/drawing/2014/main" id="{732B87B9-3B10-4C62-BC3A-B0EF267924B3}"/>
                </a:ext>
              </a:extLst>
            </p:cNvPr>
            <p:cNvSpPr/>
            <p:nvPr/>
          </p:nvSpPr>
          <p:spPr>
            <a:xfrm>
              <a:off x="2576259" y="2093719"/>
              <a:ext cx="1619900" cy="1619426"/>
            </a:xfrm>
            <a:prstGeom prst="rect">
              <a:avLst/>
            </a:prstGeom>
            <a:solidFill>
              <a:schemeClr val="accent4"/>
            </a:solidFill>
            <a:ln w="38100">
              <a:solidFill>
                <a:srgbClr val="F0EEE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350" b="1" cap="all"/>
                <a:t>Weaknesses</a:t>
              </a:r>
            </a:p>
          </p:txBody>
        </p:sp>
        <p:sp>
          <p:nvSpPr>
            <p:cNvPr id="16" name="Rectangle 15">
              <a:extLst>
                <a:ext uri="{FF2B5EF4-FFF2-40B4-BE49-F238E27FC236}">
                  <a16:creationId xmlns:a16="http://schemas.microsoft.com/office/drawing/2014/main" id="{B396053D-88E0-4F91-9AAC-1C96E55BAD5D}"/>
                </a:ext>
              </a:extLst>
            </p:cNvPr>
            <p:cNvSpPr/>
            <p:nvPr/>
          </p:nvSpPr>
          <p:spPr>
            <a:xfrm>
              <a:off x="2576259" y="3713145"/>
              <a:ext cx="1619900" cy="1619426"/>
            </a:xfrm>
            <a:prstGeom prst="rect">
              <a:avLst/>
            </a:prstGeom>
            <a:solidFill>
              <a:schemeClr val="accent5"/>
            </a:solidFill>
            <a:ln w="38100">
              <a:solidFill>
                <a:srgbClr val="F0EEEF"/>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350" b="1" cap="all"/>
                <a:t>Threats</a:t>
              </a:r>
            </a:p>
          </p:txBody>
        </p:sp>
        <p:pic>
          <p:nvPicPr>
            <p:cNvPr id="25" name="Graphic 24" descr="Crawl">
              <a:extLst>
                <a:ext uri="{FF2B5EF4-FFF2-40B4-BE49-F238E27FC236}">
                  <a16:creationId xmlns:a16="http://schemas.microsoft.com/office/drawing/2014/main" id="{9A00938B-8C68-41D2-B4F0-49F736480FE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63343" y="3817699"/>
              <a:ext cx="1220724" cy="1220724"/>
            </a:xfrm>
            <a:prstGeom prst="rect">
              <a:avLst/>
            </a:prstGeom>
          </p:spPr>
        </p:pic>
        <p:pic>
          <p:nvPicPr>
            <p:cNvPr id="26" name="Graphic 25" descr="Radioactive">
              <a:extLst>
                <a:ext uri="{FF2B5EF4-FFF2-40B4-BE49-F238E27FC236}">
                  <a16:creationId xmlns:a16="http://schemas.microsoft.com/office/drawing/2014/main" id="{733937C7-EA19-4BC7-AF52-E107ADAFF3B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775847" y="3817699"/>
              <a:ext cx="1220724" cy="1220724"/>
            </a:xfrm>
            <a:prstGeom prst="rect">
              <a:avLst/>
            </a:prstGeom>
          </p:spPr>
        </p:pic>
        <p:pic>
          <p:nvPicPr>
            <p:cNvPr id="27" name="Graphic 26" descr="Stethoscope">
              <a:extLst>
                <a:ext uri="{FF2B5EF4-FFF2-40B4-BE49-F238E27FC236}">
                  <a16:creationId xmlns:a16="http://schemas.microsoft.com/office/drawing/2014/main" id="{01D3CDDF-A537-4B6A-8840-FA54621CF293}"/>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783243" y="2349346"/>
              <a:ext cx="1220724" cy="1220724"/>
            </a:xfrm>
            <a:prstGeom prst="rect">
              <a:avLst/>
            </a:prstGeom>
          </p:spPr>
        </p:pic>
        <p:pic>
          <p:nvPicPr>
            <p:cNvPr id="28" name="Graphic 27" descr="Thumbs Up Sign">
              <a:extLst>
                <a:ext uri="{FF2B5EF4-FFF2-40B4-BE49-F238E27FC236}">
                  <a16:creationId xmlns:a16="http://schemas.microsoft.com/office/drawing/2014/main" id="{A40671E0-8F4C-4553-B634-D39732477C32}"/>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163343" y="2349346"/>
              <a:ext cx="1220724" cy="1220724"/>
            </a:xfrm>
            <a:prstGeom prst="rect">
              <a:avLst/>
            </a:prstGeom>
          </p:spPr>
        </p:pic>
      </p:grpSp>
      <p:sp>
        <p:nvSpPr>
          <p:cNvPr id="31" name="TextBox 30">
            <a:extLst>
              <a:ext uri="{FF2B5EF4-FFF2-40B4-BE49-F238E27FC236}">
                <a16:creationId xmlns:a16="http://schemas.microsoft.com/office/drawing/2014/main" id="{4E3086AC-4DC2-451F-93BC-C777E78737B3}"/>
              </a:ext>
            </a:extLst>
          </p:cNvPr>
          <p:cNvSpPr txBox="1"/>
          <p:nvPr/>
        </p:nvSpPr>
        <p:spPr>
          <a:xfrm>
            <a:off x="8097200" y="6035691"/>
            <a:ext cx="4057078" cy="523220"/>
          </a:xfrm>
          <a:prstGeom prst="rect">
            <a:avLst/>
          </a:prstGeom>
          <a:noFill/>
        </p:spPr>
        <p:txBody>
          <a:bodyPr wrap="square" rtlCol="0">
            <a:spAutoFit/>
          </a:bodyPr>
          <a:lstStyle/>
          <a:p>
            <a:r>
              <a:rPr lang="en-IN" sz="1400" b="1" i="1" dirty="0"/>
              <a:t>Source: </a:t>
            </a:r>
            <a:r>
              <a:rPr lang="en-IN" sz="1400" b="1" i="1" dirty="0" err="1"/>
              <a:t>BioSpectrum-BioPharma</a:t>
            </a:r>
            <a:r>
              <a:rPr lang="en-IN" sz="1400" b="1" i="1" dirty="0"/>
              <a:t> Survey, 2018-2019 and T&amp;A Analysis</a:t>
            </a:r>
          </a:p>
        </p:txBody>
      </p:sp>
      <p:pic>
        <p:nvPicPr>
          <p:cNvPr id="32" name="Image1">
            <a:extLst>
              <a:ext uri="{FF2B5EF4-FFF2-40B4-BE49-F238E27FC236}">
                <a16:creationId xmlns:a16="http://schemas.microsoft.com/office/drawing/2014/main" id="{B27CA0AB-6E80-4D26-8665-353C6099831E}"/>
              </a:ext>
            </a:extLst>
          </p:cNvPr>
          <p:cNvPicPr/>
          <p:nvPr/>
        </p:nvPicPr>
        <p:blipFill>
          <a:blip r:embed="rId16">
            <a:lum/>
            <a:alphaModFix/>
          </a:blip>
          <a:srcRect/>
          <a:stretch>
            <a:fillRect/>
          </a:stretch>
        </p:blipFill>
        <p:spPr>
          <a:xfrm>
            <a:off x="9422461" y="177682"/>
            <a:ext cx="2467255" cy="842963"/>
          </a:xfrm>
          <a:prstGeom prst="rect">
            <a:avLst/>
          </a:prstGeom>
        </p:spPr>
      </p:pic>
      <p:pic>
        <p:nvPicPr>
          <p:cNvPr id="33" name="Picture 32" descr="A close up of a logo&#10;&#10;Description automatically generated">
            <a:extLst>
              <a:ext uri="{FF2B5EF4-FFF2-40B4-BE49-F238E27FC236}">
                <a16:creationId xmlns:a16="http://schemas.microsoft.com/office/drawing/2014/main" id="{EC21D368-1783-4C56-9988-8CA68C73563D}"/>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5446926" y="99205"/>
            <a:ext cx="939627" cy="921440"/>
          </a:xfrm>
          <a:prstGeom prst="rect">
            <a:avLst/>
          </a:prstGeom>
        </p:spPr>
      </p:pic>
      <p:sp>
        <p:nvSpPr>
          <p:cNvPr id="38" name="Title 1">
            <a:extLst>
              <a:ext uri="{FF2B5EF4-FFF2-40B4-BE49-F238E27FC236}">
                <a16:creationId xmlns:a16="http://schemas.microsoft.com/office/drawing/2014/main" id="{D1B6DBE2-E43B-4D8F-8411-E2469E6C0FC3}"/>
              </a:ext>
            </a:extLst>
          </p:cNvPr>
          <p:cNvSpPr txBox="1">
            <a:spLocks/>
          </p:cNvSpPr>
          <p:nvPr/>
        </p:nvSpPr>
        <p:spPr>
          <a:xfrm>
            <a:off x="491333" y="1041164"/>
            <a:ext cx="12781274" cy="842962"/>
          </a:xfrm>
          <a:prstGeom prst="rect">
            <a:avLst/>
          </a:prstGeom>
        </p:spPr>
        <p:txBody>
          <a:bodyPr vert="horz" lIns="91440" tIns="45720" rIns="91440" bIns="45720" rtlCol="0" anchor="ctr">
            <a:normAutofit fontScale="97500"/>
          </a:bodyPr>
          <a:lstStyle>
            <a:lvl1pPr algn="l" defTabSz="914377" rtl="0" eaLnBrk="1" latinLnBrk="0" hangingPunct="1">
              <a:lnSpc>
                <a:spcPct val="90000"/>
              </a:lnSpc>
              <a:spcBef>
                <a:spcPct val="0"/>
              </a:spcBef>
              <a:buNone/>
              <a:defRPr sz="3200" b="1" kern="1200">
                <a:solidFill>
                  <a:schemeClr val="tx1">
                    <a:lumMod val="65000"/>
                    <a:lumOff val="35000"/>
                  </a:schemeClr>
                </a:solidFill>
                <a:latin typeface="Century Gothic" panose="020B0502020202020204" pitchFamily="34" charset="0"/>
                <a:ea typeface="+mj-ea"/>
                <a:cs typeface="+mj-cs"/>
              </a:defRPr>
            </a:lvl1pPr>
          </a:lstStyle>
          <a:p>
            <a:r>
              <a:rPr lang="en-IN" sz="3000" dirty="0"/>
              <a:t>Indian Biotechnology Sector: </a:t>
            </a:r>
            <a:r>
              <a:rPr lang="en-IN" sz="2500" dirty="0">
                <a:solidFill>
                  <a:schemeClr val="tx2"/>
                </a:solidFill>
              </a:rPr>
              <a:t>Sub-sectors: Bio-Pharmaceuticals Trends</a:t>
            </a:r>
            <a:endParaRPr lang="en-IN" dirty="0"/>
          </a:p>
        </p:txBody>
      </p:sp>
      <p:pic>
        <p:nvPicPr>
          <p:cNvPr id="20" name="Graphic 19" descr="Radioactive">
            <a:extLst>
              <a:ext uri="{FF2B5EF4-FFF2-40B4-BE49-F238E27FC236}">
                <a16:creationId xmlns:a16="http://schemas.microsoft.com/office/drawing/2014/main" id="{6ACA48A9-9D8F-4CB3-B4F6-143983C1E8FA}"/>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7833958" y="4860846"/>
            <a:ext cx="722376" cy="722376"/>
          </a:xfrm>
          <a:prstGeom prst="rect">
            <a:avLst/>
          </a:prstGeom>
        </p:spPr>
      </p:pic>
    </p:spTree>
    <p:extLst>
      <p:ext uri="{BB962C8B-B14F-4D97-AF65-F5344CB8AC3E}">
        <p14:creationId xmlns:p14="http://schemas.microsoft.com/office/powerpoint/2010/main" val="308194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835E2C38-11E8-4D2E-B410-9AE9B034C6EA}"/>
              </a:ext>
            </a:extLst>
          </p:cNvPr>
          <p:cNvSpPr txBox="1"/>
          <p:nvPr/>
        </p:nvSpPr>
        <p:spPr>
          <a:xfrm>
            <a:off x="288854" y="1758555"/>
            <a:ext cx="3825679" cy="1569660"/>
          </a:xfrm>
          <a:prstGeom prst="rect">
            <a:avLst/>
          </a:prstGeom>
          <a:noFill/>
          <a:ln>
            <a:solidFill>
              <a:schemeClr val="tx1"/>
            </a:solidFill>
            <a:prstDash val="dashDot"/>
          </a:ln>
        </p:spPr>
        <p:txBody>
          <a:bodyPr wrap="square" lIns="0" rIns="0" rtlCol="0" anchor="t">
            <a:spAutoFit/>
          </a:bodyPr>
          <a:lstStyle/>
          <a:p>
            <a:pPr marL="742950" lvl="1" indent="-285750">
              <a:buFont typeface="Wingdings" panose="05000000000000000000" pitchFamily="2" charset="2"/>
              <a:buChar char="v"/>
            </a:pPr>
            <a:r>
              <a:rPr lang="en-US" sz="1600" b="1" noProof="1"/>
              <a:t>600 trials in 2018.</a:t>
            </a:r>
          </a:p>
          <a:p>
            <a:pPr marL="742950" lvl="1" indent="-285750">
              <a:buFont typeface="Wingdings" panose="05000000000000000000" pitchFamily="2" charset="2"/>
              <a:buChar char="v"/>
            </a:pPr>
            <a:r>
              <a:rPr lang="en-US" sz="1600" b="1" noProof="1"/>
              <a:t>Trial period-4 months</a:t>
            </a:r>
          </a:p>
          <a:p>
            <a:pPr marL="742950" lvl="1" indent="-285750">
              <a:buFont typeface="Wingdings" panose="05000000000000000000" pitchFamily="2" charset="2"/>
              <a:buChar char="v"/>
            </a:pPr>
            <a:r>
              <a:rPr lang="en-US" sz="1600" b="1" noProof="1"/>
              <a:t>To reach USD 3.15 billion by 2025.</a:t>
            </a:r>
          </a:p>
          <a:p>
            <a:pPr marL="742950" lvl="1" indent="-285750">
              <a:buFont typeface="Wingdings" panose="05000000000000000000" pitchFamily="2" charset="2"/>
              <a:buChar char="v"/>
            </a:pPr>
            <a:r>
              <a:rPr lang="en-US" sz="1600" b="1" noProof="1"/>
              <a:t>Highest number of FDA-approved manufacturing plants outside the U.S.</a:t>
            </a:r>
          </a:p>
        </p:txBody>
      </p:sp>
      <p:sp>
        <p:nvSpPr>
          <p:cNvPr id="4" name="Slide Number Placeholder 3">
            <a:extLst>
              <a:ext uri="{FF2B5EF4-FFF2-40B4-BE49-F238E27FC236}">
                <a16:creationId xmlns:a16="http://schemas.microsoft.com/office/drawing/2014/main" id="{970BB70D-020A-478B-8164-FF89649158C8}"/>
              </a:ext>
            </a:extLst>
          </p:cNvPr>
          <p:cNvSpPr>
            <a:spLocks noGrp="1"/>
          </p:cNvSpPr>
          <p:nvPr>
            <p:ph type="sldNum" sz="quarter" idx="12"/>
          </p:nvPr>
        </p:nvSpPr>
        <p:spPr>
          <a:xfrm>
            <a:off x="8647419" y="6748238"/>
            <a:ext cx="2743200" cy="365125"/>
          </a:xfrm>
        </p:spPr>
        <p:txBody>
          <a:bodyPr/>
          <a:lstStyle/>
          <a:p>
            <a:fld id="{01E6AEA6-D9A5-4D96-B6D8-2754BB1C298A}" type="slidenum">
              <a:rPr lang="en-US" smtClean="0"/>
              <a:t>6</a:t>
            </a:fld>
            <a:endParaRPr lang="en-US"/>
          </a:p>
        </p:txBody>
      </p:sp>
      <p:grpSp>
        <p:nvGrpSpPr>
          <p:cNvPr id="36" name="Group 35">
            <a:extLst>
              <a:ext uri="{FF2B5EF4-FFF2-40B4-BE49-F238E27FC236}">
                <a16:creationId xmlns:a16="http://schemas.microsoft.com/office/drawing/2014/main" id="{781D7281-F7A3-4907-B643-BB8B80A4B03C}"/>
              </a:ext>
            </a:extLst>
          </p:cNvPr>
          <p:cNvGrpSpPr/>
          <p:nvPr/>
        </p:nvGrpSpPr>
        <p:grpSpPr>
          <a:xfrm>
            <a:off x="9884" y="4084605"/>
            <a:ext cx="4149790" cy="2554545"/>
            <a:chOff x="6558734" y="2161030"/>
            <a:chExt cx="4061296" cy="2447073"/>
          </a:xfrm>
        </p:grpSpPr>
        <p:sp>
          <p:nvSpPr>
            <p:cNvPr id="11" name="Rectangle 10">
              <a:extLst>
                <a:ext uri="{FF2B5EF4-FFF2-40B4-BE49-F238E27FC236}">
                  <a16:creationId xmlns:a16="http://schemas.microsoft.com/office/drawing/2014/main" id="{E16C114F-6751-4E9C-B51C-8D67D3FFB0B6}"/>
                </a:ext>
              </a:extLst>
            </p:cNvPr>
            <p:cNvSpPr/>
            <p:nvPr/>
          </p:nvSpPr>
          <p:spPr>
            <a:xfrm>
              <a:off x="6876850" y="2161030"/>
              <a:ext cx="3743180" cy="2447073"/>
            </a:xfrm>
            <a:prstGeom prst="rect">
              <a:avLst/>
            </a:prstGeom>
            <a:noFill/>
            <a:ln>
              <a:solidFill>
                <a:schemeClr val="tx1"/>
              </a:solidFill>
              <a:prstDash val="dashDot"/>
            </a:ln>
          </p:spPr>
          <p:txBody>
            <a:bodyPr wrap="square" lIns="0" rIns="0" rtlCol="0" anchor="t">
              <a:spAutoFit/>
            </a:bodyPr>
            <a:lstStyle/>
            <a:p>
              <a:pPr marL="742950" lvl="1" indent="-285750">
                <a:buFont typeface="Wingdings" panose="05000000000000000000" pitchFamily="2" charset="2"/>
                <a:buChar char="v"/>
              </a:pPr>
              <a:r>
                <a:rPr lang="en-US" sz="1600" b="1" dirty="0"/>
                <a:t>Large and diverse genetic pool of a treatment-naive population</a:t>
              </a:r>
            </a:p>
            <a:p>
              <a:pPr marL="742950" lvl="1" indent="-285750">
                <a:buFont typeface="Wingdings" panose="05000000000000000000" pitchFamily="2" charset="2"/>
                <a:buChar char="v"/>
              </a:pPr>
              <a:r>
                <a:rPr lang="en-US" sz="1600" b="1" dirty="0"/>
                <a:t>Emergence of chronic diseases like cancer, diabetes, cardio-vascular system (CVS) and central nervous system (CNS) disorders.</a:t>
              </a:r>
            </a:p>
            <a:p>
              <a:pPr marL="742950" lvl="1" indent="-285750">
                <a:buFont typeface="Wingdings" panose="05000000000000000000" pitchFamily="2" charset="2"/>
                <a:buChar char="v"/>
              </a:pPr>
              <a:r>
                <a:rPr lang="en-US" sz="1600" b="1" dirty="0"/>
                <a:t>Large pool of scientific manpower.</a:t>
              </a:r>
            </a:p>
            <a:p>
              <a:pPr marL="742950" lvl="1" indent="-285750">
                <a:buFont typeface="Wingdings" panose="05000000000000000000" pitchFamily="2" charset="2"/>
                <a:buChar char="v"/>
              </a:pPr>
              <a:r>
                <a:rPr lang="en-US" sz="1600" b="1" dirty="0"/>
                <a:t>Big Pharma and international CROs have offshored their allied service operations to India</a:t>
              </a:r>
            </a:p>
          </p:txBody>
        </p:sp>
        <p:pic>
          <p:nvPicPr>
            <p:cNvPr id="19" name="Graphic 18" descr="Crawl">
              <a:extLst>
                <a:ext uri="{FF2B5EF4-FFF2-40B4-BE49-F238E27FC236}">
                  <a16:creationId xmlns:a16="http://schemas.microsoft.com/office/drawing/2014/main" id="{91FF9C4D-ED97-4415-A089-733900F133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58734" y="2561664"/>
              <a:ext cx="788697" cy="953789"/>
            </a:xfrm>
            <a:prstGeom prst="rect">
              <a:avLst/>
            </a:prstGeom>
          </p:spPr>
        </p:pic>
      </p:grpSp>
      <p:grpSp>
        <p:nvGrpSpPr>
          <p:cNvPr id="35" name="Group 34">
            <a:extLst>
              <a:ext uri="{FF2B5EF4-FFF2-40B4-BE49-F238E27FC236}">
                <a16:creationId xmlns:a16="http://schemas.microsoft.com/office/drawing/2014/main" id="{6ECCA0F7-FE80-4806-9B77-4055BC742987}"/>
              </a:ext>
            </a:extLst>
          </p:cNvPr>
          <p:cNvGrpSpPr/>
          <p:nvPr/>
        </p:nvGrpSpPr>
        <p:grpSpPr>
          <a:xfrm>
            <a:off x="7907331" y="1754645"/>
            <a:ext cx="4087459" cy="3701653"/>
            <a:chOff x="4410616" y="3139775"/>
            <a:chExt cx="4087459" cy="3701653"/>
          </a:xfrm>
        </p:grpSpPr>
        <p:sp>
          <p:nvSpPr>
            <p:cNvPr id="40" name="Rectangle 39">
              <a:extLst>
                <a:ext uri="{FF2B5EF4-FFF2-40B4-BE49-F238E27FC236}">
                  <a16:creationId xmlns:a16="http://schemas.microsoft.com/office/drawing/2014/main" id="{7CD79435-E29B-4C73-A041-765B42C4D3F2}"/>
                </a:ext>
              </a:extLst>
            </p:cNvPr>
            <p:cNvSpPr/>
            <p:nvPr/>
          </p:nvSpPr>
          <p:spPr>
            <a:xfrm>
              <a:off x="4639169" y="5517989"/>
              <a:ext cx="3858906" cy="1323439"/>
            </a:xfrm>
            <a:prstGeom prst="rect">
              <a:avLst/>
            </a:prstGeom>
            <a:noFill/>
            <a:ln>
              <a:solidFill>
                <a:schemeClr val="tx1"/>
              </a:solidFill>
              <a:prstDash val="dashDot"/>
            </a:ln>
          </p:spPr>
          <p:txBody>
            <a:bodyPr wrap="square" lIns="0" rIns="0" rtlCol="0" anchor="t">
              <a:spAutoFit/>
            </a:bodyPr>
            <a:lstStyle/>
            <a:p>
              <a:pPr marL="742950" lvl="1" indent="-285750">
                <a:buFont typeface="Wingdings" panose="05000000000000000000" pitchFamily="2" charset="2"/>
                <a:buChar char="v"/>
              </a:pPr>
              <a:r>
                <a:rPr lang="en-US" sz="1600" b="1" dirty="0"/>
                <a:t>IPR Laws- patentability and compulsory licenses.</a:t>
              </a:r>
            </a:p>
            <a:p>
              <a:pPr marL="742950" lvl="1" indent="-285750">
                <a:buFont typeface="Wingdings" panose="05000000000000000000" pitchFamily="2" charset="2"/>
                <a:buChar char="v"/>
              </a:pPr>
              <a:r>
                <a:rPr lang="en-US" sz="1600" b="1" dirty="0"/>
                <a:t>Market Development &amp; Pricing</a:t>
              </a:r>
            </a:p>
            <a:p>
              <a:pPr marL="742950" lvl="1" indent="-285750">
                <a:buFont typeface="Wingdings" panose="05000000000000000000" pitchFamily="2" charset="2"/>
                <a:buChar char="v"/>
              </a:pPr>
              <a:r>
                <a:rPr lang="en-US" sz="1600" b="1" dirty="0"/>
                <a:t>Consumer Resistance</a:t>
              </a:r>
            </a:p>
            <a:p>
              <a:pPr marL="742950" lvl="1" indent="-285750">
                <a:buFont typeface="Wingdings" panose="05000000000000000000" pitchFamily="2" charset="2"/>
                <a:buChar char="v"/>
              </a:pPr>
              <a:r>
                <a:rPr lang="en-US" sz="1600" b="1" dirty="0"/>
                <a:t>Lack of Regulation Against Fraud </a:t>
              </a:r>
            </a:p>
          </p:txBody>
        </p:sp>
        <p:sp>
          <p:nvSpPr>
            <p:cNvPr id="10" name="Rectangle 9">
              <a:extLst>
                <a:ext uri="{FF2B5EF4-FFF2-40B4-BE49-F238E27FC236}">
                  <a16:creationId xmlns:a16="http://schemas.microsoft.com/office/drawing/2014/main" id="{92EB93D2-0557-49AF-84B6-73E593B88C00}"/>
                </a:ext>
              </a:extLst>
            </p:cNvPr>
            <p:cNvSpPr/>
            <p:nvPr/>
          </p:nvSpPr>
          <p:spPr>
            <a:xfrm>
              <a:off x="4580413" y="3139775"/>
              <a:ext cx="3858906" cy="2062103"/>
            </a:xfrm>
            <a:prstGeom prst="rect">
              <a:avLst/>
            </a:prstGeom>
            <a:noFill/>
            <a:ln>
              <a:solidFill>
                <a:schemeClr val="tx1"/>
              </a:solidFill>
              <a:prstDash val="dashDot"/>
            </a:ln>
          </p:spPr>
          <p:txBody>
            <a:bodyPr wrap="square" lIns="0" rIns="0" rtlCol="0" anchor="t">
              <a:spAutoFit/>
            </a:bodyPr>
            <a:lstStyle/>
            <a:p>
              <a:pPr marL="742950" lvl="1" indent="-285750">
                <a:buFont typeface="Wingdings" panose="05000000000000000000" pitchFamily="2" charset="2"/>
                <a:buChar char="v"/>
              </a:pPr>
              <a:r>
                <a:rPr lang="en-US" sz="1600" b="1" dirty="0"/>
                <a:t>Lack of funding: need for venture capital</a:t>
              </a:r>
            </a:p>
            <a:p>
              <a:pPr marL="742950" lvl="1" indent="-285750">
                <a:buFont typeface="Wingdings" panose="05000000000000000000" pitchFamily="2" charset="2"/>
                <a:buChar char="v"/>
              </a:pPr>
              <a:r>
                <a:rPr lang="en-US" sz="1600" b="1" dirty="0"/>
                <a:t>Technology transfer and absorption</a:t>
              </a:r>
            </a:p>
            <a:p>
              <a:pPr marL="742950" lvl="1" indent="-285750">
                <a:buFont typeface="Wingdings" panose="05000000000000000000" pitchFamily="2" charset="2"/>
                <a:buChar char="v"/>
              </a:pPr>
              <a:r>
                <a:rPr lang="en-US" sz="1600" b="1" dirty="0"/>
                <a:t>Multiplicity of Authorities and Lack of Harmonization with Global Regulatory Pathway</a:t>
              </a:r>
            </a:p>
            <a:p>
              <a:pPr marL="742950" lvl="1" indent="-285750">
                <a:buFont typeface="Wingdings" panose="05000000000000000000" pitchFamily="2" charset="2"/>
                <a:buChar char="v"/>
              </a:pPr>
              <a:r>
                <a:rPr lang="en-US" sz="1600" b="1" dirty="0"/>
                <a:t>Ambiguities and Lack of Harmonization Across Regulations</a:t>
              </a:r>
            </a:p>
          </p:txBody>
        </p:sp>
        <p:pic>
          <p:nvPicPr>
            <p:cNvPr id="21" name="Graphic 20" descr="Stethoscope">
              <a:extLst>
                <a:ext uri="{FF2B5EF4-FFF2-40B4-BE49-F238E27FC236}">
                  <a16:creationId xmlns:a16="http://schemas.microsoft.com/office/drawing/2014/main" id="{40C132AF-D17F-465B-97EA-0317F66323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10616" y="3793427"/>
              <a:ext cx="722376" cy="722376"/>
            </a:xfrm>
            <a:prstGeom prst="rect">
              <a:avLst/>
            </a:prstGeom>
          </p:spPr>
        </p:pic>
      </p:grpSp>
      <p:pic>
        <p:nvPicPr>
          <p:cNvPr id="22" name="Graphic 21" descr="Thumbs Up Sign">
            <a:extLst>
              <a:ext uri="{FF2B5EF4-FFF2-40B4-BE49-F238E27FC236}">
                <a16:creationId xmlns:a16="http://schemas.microsoft.com/office/drawing/2014/main" id="{3DE81EA9-7547-48B5-AB95-2AF66C7FEE8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884" y="2051250"/>
            <a:ext cx="662977" cy="842962"/>
          </a:xfrm>
          <a:prstGeom prst="rect">
            <a:avLst/>
          </a:prstGeom>
        </p:spPr>
      </p:pic>
      <p:grpSp>
        <p:nvGrpSpPr>
          <p:cNvPr id="30" name="Group 29">
            <a:extLst>
              <a:ext uri="{FF2B5EF4-FFF2-40B4-BE49-F238E27FC236}">
                <a16:creationId xmlns:a16="http://schemas.microsoft.com/office/drawing/2014/main" id="{A69F70AC-7D0A-4FD4-9E10-EC1D4B4C65F2}"/>
              </a:ext>
            </a:extLst>
          </p:cNvPr>
          <p:cNvGrpSpPr/>
          <p:nvPr/>
        </p:nvGrpSpPr>
        <p:grpSpPr>
          <a:xfrm>
            <a:off x="4375178" y="2472731"/>
            <a:ext cx="3498162" cy="3275888"/>
            <a:chOff x="956360" y="2093719"/>
            <a:chExt cx="3239799" cy="3238852"/>
          </a:xfrm>
        </p:grpSpPr>
        <p:sp>
          <p:nvSpPr>
            <p:cNvPr id="13" name="Rectangle 12">
              <a:extLst>
                <a:ext uri="{FF2B5EF4-FFF2-40B4-BE49-F238E27FC236}">
                  <a16:creationId xmlns:a16="http://schemas.microsoft.com/office/drawing/2014/main" id="{49DED8A1-8CEE-4BBB-B379-B8968635FE8A}"/>
                </a:ext>
              </a:extLst>
            </p:cNvPr>
            <p:cNvSpPr/>
            <p:nvPr/>
          </p:nvSpPr>
          <p:spPr>
            <a:xfrm>
              <a:off x="956360" y="2093719"/>
              <a:ext cx="1619900" cy="1619426"/>
            </a:xfrm>
            <a:prstGeom prst="rect">
              <a:avLst/>
            </a:prstGeom>
            <a:solidFill>
              <a:schemeClr val="accent3"/>
            </a:solidFill>
            <a:ln w="38100">
              <a:solidFill>
                <a:srgbClr val="F0EEE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350" b="1" cap="all" dirty="0"/>
                <a:t>Strengths</a:t>
              </a:r>
            </a:p>
          </p:txBody>
        </p:sp>
        <p:sp>
          <p:nvSpPr>
            <p:cNvPr id="14" name="Rectangle 13">
              <a:extLst>
                <a:ext uri="{FF2B5EF4-FFF2-40B4-BE49-F238E27FC236}">
                  <a16:creationId xmlns:a16="http://schemas.microsoft.com/office/drawing/2014/main" id="{580F9D12-BF3C-4D70-A11D-C0E9C54D8623}"/>
                </a:ext>
              </a:extLst>
            </p:cNvPr>
            <p:cNvSpPr/>
            <p:nvPr/>
          </p:nvSpPr>
          <p:spPr>
            <a:xfrm>
              <a:off x="956360" y="3713145"/>
              <a:ext cx="1619900" cy="1619426"/>
            </a:xfrm>
            <a:prstGeom prst="rect">
              <a:avLst/>
            </a:prstGeom>
            <a:solidFill>
              <a:schemeClr val="tx2"/>
            </a:solidFill>
            <a:ln w="38100">
              <a:solidFill>
                <a:srgbClr val="F0EEEF"/>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350" b="1" cap="all"/>
                <a:t>Opportunities</a:t>
              </a:r>
            </a:p>
          </p:txBody>
        </p:sp>
        <p:sp>
          <p:nvSpPr>
            <p:cNvPr id="15" name="Rectangle 14">
              <a:extLst>
                <a:ext uri="{FF2B5EF4-FFF2-40B4-BE49-F238E27FC236}">
                  <a16:creationId xmlns:a16="http://schemas.microsoft.com/office/drawing/2014/main" id="{732B87B9-3B10-4C62-BC3A-B0EF267924B3}"/>
                </a:ext>
              </a:extLst>
            </p:cNvPr>
            <p:cNvSpPr/>
            <p:nvPr/>
          </p:nvSpPr>
          <p:spPr>
            <a:xfrm>
              <a:off x="2576259" y="2093719"/>
              <a:ext cx="1619900" cy="1619426"/>
            </a:xfrm>
            <a:prstGeom prst="rect">
              <a:avLst/>
            </a:prstGeom>
            <a:solidFill>
              <a:schemeClr val="accent4"/>
            </a:solidFill>
            <a:ln w="38100">
              <a:solidFill>
                <a:srgbClr val="F0EEE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350" b="1" cap="all"/>
                <a:t>Weaknesses</a:t>
              </a:r>
            </a:p>
          </p:txBody>
        </p:sp>
        <p:sp>
          <p:nvSpPr>
            <p:cNvPr id="16" name="Rectangle 15">
              <a:extLst>
                <a:ext uri="{FF2B5EF4-FFF2-40B4-BE49-F238E27FC236}">
                  <a16:creationId xmlns:a16="http://schemas.microsoft.com/office/drawing/2014/main" id="{B396053D-88E0-4F91-9AAC-1C96E55BAD5D}"/>
                </a:ext>
              </a:extLst>
            </p:cNvPr>
            <p:cNvSpPr/>
            <p:nvPr/>
          </p:nvSpPr>
          <p:spPr>
            <a:xfrm>
              <a:off x="2576259" y="3713145"/>
              <a:ext cx="1619900" cy="1619426"/>
            </a:xfrm>
            <a:prstGeom prst="rect">
              <a:avLst/>
            </a:prstGeom>
            <a:solidFill>
              <a:schemeClr val="accent5"/>
            </a:solidFill>
            <a:ln w="38100">
              <a:solidFill>
                <a:srgbClr val="F0EEEF"/>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350" b="1" cap="all"/>
                <a:t>Threats</a:t>
              </a:r>
            </a:p>
          </p:txBody>
        </p:sp>
        <p:pic>
          <p:nvPicPr>
            <p:cNvPr id="25" name="Graphic 24" descr="Crawl">
              <a:extLst>
                <a:ext uri="{FF2B5EF4-FFF2-40B4-BE49-F238E27FC236}">
                  <a16:creationId xmlns:a16="http://schemas.microsoft.com/office/drawing/2014/main" id="{9A00938B-8C68-41D2-B4F0-49F736480FE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63343" y="3817699"/>
              <a:ext cx="1220724" cy="1220724"/>
            </a:xfrm>
            <a:prstGeom prst="rect">
              <a:avLst/>
            </a:prstGeom>
          </p:spPr>
        </p:pic>
        <p:pic>
          <p:nvPicPr>
            <p:cNvPr id="26" name="Graphic 25" descr="Radioactive">
              <a:extLst>
                <a:ext uri="{FF2B5EF4-FFF2-40B4-BE49-F238E27FC236}">
                  <a16:creationId xmlns:a16="http://schemas.microsoft.com/office/drawing/2014/main" id="{733937C7-EA19-4BC7-AF52-E107ADAFF3B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775847" y="3817699"/>
              <a:ext cx="1220724" cy="1220724"/>
            </a:xfrm>
            <a:prstGeom prst="rect">
              <a:avLst/>
            </a:prstGeom>
          </p:spPr>
        </p:pic>
        <p:pic>
          <p:nvPicPr>
            <p:cNvPr id="27" name="Graphic 26" descr="Stethoscope">
              <a:extLst>
                <a:ext uri="{FF2B5EF4-FFF2-40B4-BE49-F238E27FC236}">
                  <a16:creationId xmlns:a16="http://schemas.microsoft.com/office/drawing/2014/main" id="{01D3CDDF-A537-4B6A-8840-FA54621CF29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783243" y="2349346"/>
              <a:ext cx="1220724" cy="1220724"/>
            </a:xfrm>
            <a:prstGeom prst="rect">
              <a:avLst/>
            </a:prstGeom>
          </p:spPr>
        </p:pic>
        <p:pic>
          <p:nvPicPr>
            <p:cNvPr id="28" name="Graphic 27" descr="Thumbs Up Sign">
              <a:extLst>
                <a:ext uri="{FF2B5EF4-FFF2-40B4-BE49-F238E27FC236}">
                  <a16:creationId xmlns:a16="http://schemas.microsoft.com/office/drawing/2014/main" id="{A40671E0-8F4C-4553-B634-D39732477C32}"/>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63343" y="2349346"/>
              <a:ext cx="1220724" cy="1220724"/>
            </a:xfrm>
            <a:prstGeom prst="rect">
              <a:avLst/>
            </a:prstGeom>
          </p:spPr>
        </p:pic>
      </p:grpSp>
      <p:sp>
        <p:nvSpPr>
          <p:cNvPr id="31" name="TextBox 30">
            <a:extLst>
              <a:ext uri="{FF2B5EF4-FFF2-40B4-BE49-F238E27FC236}">
                <a16:creationId xmlns:a16="http://schemas.microsoft.com/office/drawing/2014/main" id="{4E3086AC-4DC2-451F-93BC-C777E78737B3}"/>
              </a:ext>
            </a:extLst>
          </p:cNvPr>
          <p:cNvSpPr txBox="1"/>
          <p:nvPr/>
        </p:nvSpPr>
        <p:spPr>
          <a:xfrm>
            <a:off x="8077128" y="5776136"/>
            <a:ext cx="4057078" cy="523220"/>
          </a:xfrm>
          <a:prstGeom prst="rect">
            <a:avLst/>
          </a:prstGeom>
          <a:noFill/>
        </p:spPr>
        <p:txBody>
          <a:bodyPr wrap="square" rtlCol="0">
            <a:spAutoFit/>
          </a:bodyPr>
          <a:lstStyle/>
          <a:p>
            <a:r>
              <a:rPr lang="en-IN" sz="1400" b="1" i="1" dirty="0"/>
              <a:t>Source: </a:t>
            </a:r>
            <a:r>
              <a:rPr lang="en-IN" sz="1400" b="1" i="1" dirty="0" err="1"/>
              <a:t>BioSpectrum-BioPharma</a:t>
            </a:r>
            <a:r>
              <a:rPr lang="en-IN" sz="1400" b="1" i="1" dirty="0"/>
              <a:t> Survey, 2018-2019 and T&amp;A Analysis</a:t>
            </a:r>
          </a:p>
        </p:txBody>
      </p:sp>
      <p:pic>
        <p:nvPicPr>
          <p:cNvPr id="32" name="Image1">
            <a:extLst>
              <a:ext uri="{FF2B5EF4-FFF2-40B4-BE49-F238E27FC236}">
                <a16:creationId xmlns:a16="http://schemas.microsoft.com/office/drawing/2014/main" id="{B27CA0AB-6E80-4D26-8665-353C6099831E}"/>
              </a:ext>
            </a:extLst>
          </p:cNvPr>
          <p:cNvPicPr/>
          <p:nvPr/>
        </p:nvPicPr>
        <p:blipFill>
          <a:blip r:embed="rId17">
            <a:lum/>
            <a:alphaModFix/>
          </a:blip>
          <a:srcRect/>
          <a:stretch>
            <a:fillRect/>
          </a:stretch>
        </p:blipFill>
        <p:spPr>
          <a:xfrm>
            <a:off x="9422461" y="177682"/>
            <a:ext cx="2467255" cy="842963"/>
          </a:xfrm>
          <a:prstGeom prst="rect">
            <a:avLst/>
          </a:prstGeom>
        </p:spPr>
      </p:pic>
      <p:pic>
        <p:nvPicPr>
          <p:cNvPr id="33" name="Picture 32" descr="A close up of a logo&#10;&#10;Description automatically generated">
            <a:extLst>
              <a:ext uri="{FF2B5EF4-FFF2-40B4-BE49-F238E27FC236}">
                <a16:creationId xmlns:a16="http://schemas.microsoft.com/office/drawing/2014/main" id="{EC21D368-1783-4C56-9988-8CA68C73563D}"/>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5446926" y="99205"/>
            <a:ext cx="939627" cy="921440"/>
          </a:xfrm>
          <a:prstGeom prst="rect">
            <a:avLst/>
          </a:prstGeom>
        </p:spPr>
      </p:pic>
      <p:sp>
        <p:nvSpPr>
          <p:cNvPr id="38" name="Title 1">
            <a:extLst>
              <a:ext uri="{FF2B5EF4-FFF2-40B4-BE49-F238E27FC236}">
                <a16:creationId xmlns:a16="http://schemas.microsoft.com/office/drawing/2014/main" id="{D1B6DBE2-E43B-4D8F-8411-E2469E6C0FC3}"/>
              </a:ext>
            </a:extLst>
          </p:cNvPr>
          <p:cNvSpPr txBox="1">
            <a:spLocks/>
          </p:cNvSpPr>
          <p:nvPr/>
        </p:nvSpPr>
        <p:spPr>
          <a:xfrm>
            <a:off x="1267199" y="1020645"/>
            <a:ext cx="12781274" cy="842962"/>
          </a:xfrm>
          <a:prstGeom prst="rect">
            <a:avLst/>
          </a:prstGeom>
        </p:spPr>
        <p:txBody>
          <a:bodyPr vert="horz" lIns="91440" tIns="45720" rIns="91440" bIns="45720" rtlCol="0" anchor="ctr">
            <a:normAutofit fontScale="97500"/>
          </a:bodyPr>
          <a:lstStyle>
            <a:lvl1pPr algn="l" defTabSz="914377" rtl="0" eaLnBrk="1" latinLnBrk="0" hangingPunct="1">
              <a:lnSpc>
                <a:spcPct val="90000"/>
              </a:lnSpc>
              <a:spcBef>
                <a:spcPct val="0"/>
              </a:spcBef>
              <a:buNone/>
              <a:defRPr sz="3200" b="1" kern="1200">
                <a:solidFill>
                  <a:schemeClr val="tx1">
                    <a:lumMod val="65000"/>
                    <a:lumOff val="35000"/>
                  </a:schemeClr>
                </a:solidFill>
                <a:latin typeface="Century Gothic" panose="020B0502020202020204" pitchFamily="34" charset="0"/>
                <a:ea typeface="+mj-ea"/>
                <a:cs typeface="+mj-cs"/>
              </a:defRPr>
            </a:lvl1pPr>
          </a:lstStyle>
          <a:p>
            <a:r>
              <a:rPr lang="en-IN" sz="3000" dirty="0"/>
              <a:t>Indian Biotechnology Sector: </a:t>
            </a:r>
            <a:r>
              <a:rPr lang="en-IN" sz="2500" dirty="0">
                <a:solidFill>
                  <a:schemeClr val="tx2"/>
                </a:solidFill>
              </a:rPr>
              <a:t>Sub-sectors: Bio-Services Trends</a:t>
            </a:r>
            <a:endParaRPr lang="en-IN" dirty="0"/>
          </a:p>
        </p:txBody>
      </p:sp>
      <p:pic>
        <p:nvPicPr>
          <p:cNvPr id="20" name="Graphic 19" descr="Radioactive">
            <a:extLst>
              <a:ext uri="{FF2B5EF4-FFF2-40B4-BE49-F238E27FC236}">
                <a16:creationId xmlns:a16="http://schemas.microsoft.com/office/drawing/2014/main" id="{6ACA48A9-9D8F-4CB3-B4F6-143983C1E8FA}"/>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7848121" y="4502834"/>
            <a:ext cx="722376" cy="722376"/>
          </a:xfrm>
          <a:prstGeom prst="rect">
            <a:avLst/>
          </a:prstGeom>
        </p:spPr>
      </p:pic>
    </p:spTree>
    <p:extLst>
      <p:ext uri="{BB962C8B-B14F-4D97-AF65-F5344CB8AC3E}">
        <p14:creationId xmlns:p14="http://schemas.microsoft.com/office/powerpoint/2010/main" val="1260716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835E2C38-11E8-4D2E-B410-9AE9B034C6EA}"/>
              </a:ext>
            </a:extLst>
          </p:cNvPr>
          <p:cNvSpPr txBox="1"/>
          <p:nvPr/>
        </p:nvSpPr>
        <p:spPr>
          <a:xfrm>
            <a:off x="288854" y="1758555"/>
            <a:ext cx="3825679" cy="2308324"/>
          </a:xfrm>
          <a:prstGeom prst="rect">
            <a:avLst/>
          </a:prstGeom>
          <a:noFill/>
          <a:ln>
            <a:solidFill>
              <a:schemeClr val="tx1"/>
            </a:solidFill>
            <a:prstDash val="dashDot"/>
          </a:ln>
        </p:spPr>
        <p:txBody>
          <a:bodyPr wrap="square" lIns="0" rIns="0" rtlCol="0" anchor="t">
            <a:spAutoFit/>
          </a:bodyPr>
          <a:lstStyle/>
          <a:p>
            <a:pPr marL="742950" lvl="1" indent="-285750">
              <a:buFont typeface="Wingdings" panose="05000000000000000000" pitchFamily="2" charset="2"/>
              <a:buChar char="v"/>
            </a:pPr>
            <a:r>
              <a:rPr lang="en-US" sz="1600" b="1" noProof="1"/>
              <a:t>4.5% increase in revenue in 2018-2019.</a:t>
            </a:r>
          </a:p>
          <a:p>
            <a:pPr marL="742950" lvl="1" indent="-285750">
              <a:buFont typeface="Wingdings" panose="05000000000000000000" pitchFamily="2" charset="2"/>
              <a:buChar char="v"/>
            </a:pPr>
            <a:r>
              <a:rPr lang="en-US" sz="1600" b="1" noProof="1"/>
              <a:t>Projected to reach USD 9 million by 2024.</a:t>
            </a:r>
          </a:p>
          <a:p>
            <a:pPr marL="742950" lvl="1" indent="-285750">
              <a:buFont typeface="Wingdings" panose="05000000000000000000" pitchFamily="2" charset="2"/>
              <a:buChar char="v"/>
            </a:pPr>
            <a:r>
              <a:rPr lang="en-US" sz="1600" b="1" noProof="1"/>
              <a:t>4th  largest area under GM crops (Bt cotton)</a:t>
            </a:r>
          </a:p>
          <a:p>
            <a:pPr marL="742950" lvl="1" indent="-285750">
              <a:buFont typeface="Wingdings" panose="05000000000000000000" pitchFamily="2" charset="2"/>
              <a:buChar char="v"/>
            </a:pPr>
            <a:r>
              <a:rPr lang="en-US" sz="1600" b="1" noProof="1"/>
              <a:t>20 biotech crops are under development by both public and private sectors.</a:t>
            </a:r>
          </a:p>
        </p:txBody>
      </p:sp>
      <p:sp>
        <p:nvSpPr>
          <p:cNvPr id="4" name="Slide Number Placeholder 3">
            <a:extLst>
              <a:ext uri="{FF2B5EF4-FFF2-40B4-BE49-F238E27FC236}">
                <a16:creationId xmlns:a16="http://schemas.microsoft.com/office/drawing/2014/main" id="{970BB70D-020A-478B-8164-FF89649158C8}"/>
              </a:ext>
            </a:extLst>
          </p:cNvPr>
          <p:cNvSpPr>
            <a:spLocks noGrp="1"/>
          </p:cNvSpPr>
          <p:nvPr>
            <p:ph type="sldNum" sz="quarter" idx="12"/>
          </p:nvPr>
        </p:nvSpPr>
        <p:spPr>
          <a:xfrm>
            <a:off x="8647419" y="6748238"/>
            <a:ext cx="2743200" cy="365125"/>
          </a:xfrm>
        </p:spPr>
        <p:txBody>
          <a:bodyPr/>
          <a:lstStyle/>
          <a:p>
            <a:fld id="{01E6AEA6-D9A5-4D96-B6D8-2754BB1C298A}" type="slidenum">
              <a:rPr lang="en-US" smtClean="0"/>
              <a:t>7</a:t>
            </a:fld>
            <a:endParaRPr lang="en-US"/>
          </a:p>
        </p:txBody>
      </p:sp>
      <p:grpSp>
        <p:nvGrpSpPr>
          <p:cNvPr id="36" name="Group 35">
            <a:extLst>
              <a:ext uri="{FF2B5EF4-FFF2-40B4-BE49-F238E27FC236}">
                <a16:creationId xmlns:a16="http://schemas.microsoft.com/office/drawing/2014/main" id="{781D7281-F7A3-4907-B643-BB8B80A4B03C}"/>
              </a:ext>
            </a:extLst>
          </p:cNvPr>
          <p:cNvGrpSpPr/>
          <p:nvPr/>
        </p:nvGrpSpPr>
        <p:grpSpPr>
          <a:xfrm>
            <a:off x="-37156" y="4216425"/>
            <a:ext cx="4149790" cy="2308324"/>
            <a:chOff x="6558734" y="2161030"/>
            <a:chExt cx="4061296" cy="2211211"/>
          </a:xfrm>
        </p:grpSpPr>
        <p:sp>
          <p:nvSpPr>
            <p:cNvPr id="11" name="Rectangle 10">
              <a:extLst>
                <a:ext uri="{FF2B5EF4-FFF2-40B4-BE49-F238E27FC236}">
                  <a16:creationId xmlns:a16="http://schemas.microsoft.com/office/drawing/2014/main" id="{E16C114F-6751-4E9C-B51C-8D67D3FFB0B6}"/>
                </a:ext>
              </a:extLst>
            </p:cNvPr>
            <p:cNvSpPr/>
            <p:nvPr/>
          </p:nvSpPr>
          <p:spPr>
            <a:xfrm>
              <a:off x="6876850" y="2161030"/>
              <a:ext cx="3743180" cy="2211211"/>
            </a:xfrm>
            <a:prstGeom prst="rect">
              <a:avLst/>
            </a:prstGeom>
            <a:noFill/>
            <a:ln>
              <a:solidFill>
                <a:schemeClr val="tx1"/>
              </a:solidFill>
              <a:prstDash val="dashDot"/>
            </a:ln>
          </p:spPr>
          <p:txBody>
            <a:bodyPr wrap="square" lIns="0" rIns="0" rtlCol="0" anchor="t">
              <a:spAutoFit/>
            </a:bodyPr>
            <a:lstStyle/>
            <a:p>
              <a:pPr marL="742950" lvl="1" indent="-285750">
                <a:buFont typeface="Wingdings" panose="05000000000000000000" pitchFamily="2" charset="2"/>
                <a:buChar char="v"/>
              </a:pPr>
              <a:r>
                <a:rPr lang="en-US" sz="1600" b="1" dirty="0"/>
                <a:t>Potential to become a major producer of transgenic rice and GM vegetables.</a:t>
              </a:r>
            </a:p>
            <a:p>
              <a:pPr marL="742950" lvl="1" indent="-285750">
                <a:buFont typeface="Wingdings" panose="05000000000000000000" pitchFamily="2" charset="2"/>
                <a:buChar char="v"/>
              </a:pPr>
              <a:r>
                <a:rPr lang="en-US" sz="1600" b="1" dirty="0"/>
                <a:t>Immense opportunity in Agri &amp; Allied sector--Medicinal &amp; Aromatic, Animal biotech, Aquaculture, Seri and Environmental  biotechnology</a:t>
              </a:r>
            </a:p>
            <a:p>
              <a:pPr marL="742950" lvl="1" indent="-285750">
                <a:buFont typeface="Wingdings" panose="05000000000000000000" pitchFamily="2" charset="2"/>
                <a:buChar char="v"/>
              </a:pPr>
              <a:r>
                <a:rPr lang="en-US" sz="1600" b="1" dirty="0"/>
                <a:t>Increasing need for food-increasing population</a:t>
              </a:r>
            </a:p>
          </p:txBody>
        </p:sp>
        <p:pic>
          <p:nvPicPr>
            <p:cNvPr id="19" name="Graphic 18" descr="Crawl">
              <a:extLst>
                <a:ext uri="{FF2B5EF4-FFF2-40B4-BE49-F238E27FC236}">
                  <a16:creationId xmlns:a16="http://schemas.microsoft.com/office/drawing/2014/main" id="{91FF9C4D-ED97-4415-A089-733900F133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58734" y="2561664"/>
              <a:ext cx="788697" cy="953789"/>
            </a:xfrm>
            <a:prstGeom prst="rect">
              <a:avLst/>
            </a:prstGeom>
          </p:spPr>
        </p:pic>
      </p:grpSp>
      <p:grpSp>
        <p:nvGrpSpPr>
          <p:cNvPr id="35" name="Group 34">
            <a:extLst>
              <a:ext uri="{FF2B5EF4-FFF2-40B4-BE49-F238E27FC236}">
                <a16:creationId xmlns:a16="http://schemas.microsoft.com/office/drawing/2014/main" id="{6ECCA0F7-FE80-4806-9B77-4055BC742987}"/>
              </a:ext>
            </a:extLst>
          </p:cNvPr>
          <p:cNvGrpSpPr/>
          <p:nvPr/>
        </p:nvGrpSpPr>
        <p:grpSpPr>
          <a:xfrm>
            <a:off x="7762371" y="1754645"/>
            <a:ext cx="4232419" cy="3455432"/>
            <a:chOff x="4265656" y="3139775"/>
            <a:chExt cx="4232419" cy="3455432"/>
          </a:xfrm>
        </p:grpSpPr>
        <p:sp>
          <p:nvSpPr>
            <p:cNvPr id="40" name="Rectangle 39">
              <a:extLst>
                <a:ext uri="{FF2B5EF4-FFF2-40B4-BE49-F238E27FC236}">
                  <a16:creationId xmlns:a16="http://schemas.microsoft.com/office/drawing/2014/main" id="{7CD79435-E29B-4C73-A041-765B42C4D3F2}"/>
                </a:ext>
              </a:extLst>
            </p:cNvPr>
            <p:cNvSpPr/>
            <p:nvPr/>
          </p:nvSpPr>
          <p:spPr>
            <a:xfrm>
              <a:off x="4639169" y="5517989"/>
              <a:ext cx="3858906" cy="1077218"/>
            </a:xfrm>
            <a:prstGeom prst="rect">
              <a:avLst/>
            </a:prstGeom>
            <a:noFill/>
            <a:ln>
              <a:solidFill>
                <a:schemeClr val="tx1"/>
              </a:solidFill>
              <a:prstDash val="dashDot"/>
            </a:ln>
          </p:spPr>
          <p:txBody>
            <a:bodyPr wrap="square" lIns="0" rIns="0" rtlCol="0" anchor="t">
              <a:spAutoFit/>
            </a:bodyPr>
            <a:lstStyle/>
            <a:p>
              <a:pPr marL="742950" lvl="1" indent="-285750">
                <a:buFont typeface="Wingdings" panose="05000000000000000000" pitchFamily="2" charset="2"/>
                <a:buChar char="v"/>
              </a:pPr>
              <a:r>
                <a:rPr lang="en-US" sz="1600" b="1" dirty="0"/>
                <a:t>IPR Laws- patentability and compulsory licenses.</a:t>
              </a:r>
            </a:p>
            <a:p>
              <a:pPr marL="742950" lvl="1" indent="-285750">
                <a:buFont typeface="Wingdings" panose="05000000000000000000" pitchFamily="2" charset="2"/>
                <a:buChar char="v"/>
              </a:pPr>
              <a:r>
                <a:rPr lang="en-US" sz="1600" b="1" dirty="0"/>
                <a:t>Market Development &amp; Pricing</a:t>
              </a:r>
            </a:p>
            <a:p>
              <a:pPr marL="742950" lvl="1" indent="-285750">
                <a:buFont typeface="Wingdings" panose="05000000000000000000" pitchFamily="2" charset="2"/>
                <a:buChar char="v"/>
              </a:pPr>
              <a:r>
                <a:rPr lang="en-US" sz="1600" b="1" dirty="0"/>
                <a:t>Consumer Resistance</a:t>
              </a:r>
            </a:p>
          </p:txBody>
        </p:sp>
        <p:sp>
          <p:nvSpPr>
            <p:cNvPr id="10" name="Rectangle 9">
              <a:extLst>
                <a:ext uri="{FF2B5EF4-FFF2-40B4-BE49-F238E27FC236}">
                  <a16:creationId xmlns:a16="http://schemas.microsoft.com/office/drawing/2014/main" id="{92EB93D2-0557-49AF-84B6-73E593B88C00}"/>
                </a:ext>
              </a:extLst>
            </p:cNvPr>
            <p:cNvSpPr/>
            <p:nvPr/>
          </p:nvSpPr>
          <p:spPr>
            <a:xfrm>
              <a:off x="4580413" y="3139775"/>
              <a:ext cx="3858906" cy="1077218"/>
            </a:xfrm>
            <a:prstGeom prst="rect">
              <a:avLst/>
            </a:prstGeom>
            <a:noFill/>
            <a:ln>
              <a:solidFill>
                <a:schemeClr val="tx1"/>
              </a:solidFill>
              <a:prstDash val="dashDot"/>
            </a:ln>
          </p:spPr>
          <p:txBody>
            <a:bodyPr wrap="square" lIns="0" rIns="0" rtlCol="0" anchor="t">
              <a:spAutoFit/>
            </a:bodyPr>
            <a:lstStyle/>
            <a:p>
              <a:pPr marL="742950" lvl="1" indent="-285750">
                <a:buFont typeface="Wingdings" panose="05000000000000000000" pitchFamily="2" charset="2"/>
                <a:buChar char="v"/>
              </a:pPr>
              <a:r>
                <a:rPr lang="en-US" sz="1600" b="1" dirty="0"/>
                <a:t>Lack of funding: need for venture capital</a:t>
              </a:r>
            </a:p>
            <a:p>
              <a:pPr marL="742950" lvl="1" indent="-285750">
                <a:buFont typeface="Wingdings" panose="05000000000000000000" pitchFamily="2" charset="2"/>
                <a:buChar char="v"/>
              </a:pPr>
              <a:r>
                <a:rPr lang="en-US" sz="1600" b="1" dirty="0"/>
                <a:t>Technology transfer and absorption</a:t>
              </a:r>
            </a:p>
            <a:p>
              <a:pPr marL="742950" lvl="1" indent="-285750">
                <a:buFont typeface="Wingdings" panose="05000000000000000000" pitchFamily="2" charset="2"/>
                <a:buChar char="v"/>
              </a:pPr>
              <a:r>
                <a:rPr lang="en-US" sz="1600" b="1" dirty="0"/>
                <a:t>Lack of technology</a:t>
              </a:r>
            </a:p>
          </p:txBody>
        </p:sp>
        <p:pic>
          <p:nvPicPr>
            <p:cNvPr id="21" name="Graphic 20" descr="Stethoscope">
              <a:extLst>
                <a:ext uri="{FF2B5EF4-FFF2-40B4-BE49-F238E27FC236}">
                  <a16:creationId xmlns:a16="http://schemas.microsoft.com/office/drawing/2014/main" id="{40C132AF-D17F-465B-97EA-0317F66323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65656" y="3345333"/>
              <a:ext cx="722376" cy="722376"/>
            </a:xfrm>
            <a:prstGeom prst="rect">
              <a:avLst/>
            </a:prstGeom>
          </p:spPr>
        </p:pic>
      </p:grpSp>
      <p:pic>
        <p:nvPicPr>
          <p:cNvPr id="22" name="Graphic 21" descr="Thumbs Up Sign">
            <a:extLst>
              <a:ext uri="{FF2B5EF4-FFF2-40B4-BE49-F238E27FC236}">
                <a16:creationId xmlns:a16="http://schemas.microsoft.com/office/drawing/2014/main" id="{3DE81EA9-7547-48B5-AB95-2AF66C7FEE8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296" y="2069755"/>
            <a:ext cx="662977" cy="842962"/>
          </a:xfrm>
          <a:prstGeom prst="rect">
            <a:avLst/>
          </a:prstGeom>
        </p:spPr>
      </p:pic>
      <p:grpSp>
        <p:nvGrpSpPr>
          <p:cNvPr id="30" name="Group 29">
            <a:extLst>
              <a:ext uri="{FF2B5EF4-FFF2-40B4-BE49-F238E27FC236}">
                <a16:creationId xmlns:a16="http://schemas.microsoft.com/office/drawing/2014/main" id="{A69F70AC-7D0A-4FD4-9E10-EC1D4B4C65F2}"/>
              </a:ext>
            </a:extLst>
          </p:cNvPr>
          <p:cNvGrpSpPr/>
          <p:nvPr/>
        </p:nvGrpSpPr>
        <p:grpSpPr>
          <a:xfrm>
            <a:off x="4375178" y="2472731"/>
            <a:ext cx="3498162" cy="3275888"/>
            <a:chOff x="956360" y="2093719"/>
            <a:chExt cx="3239799" cy="3238852"/>
          </a:xfrm>
        </p:grpSpPr>
        <p:sp>
          <p:nvSpPr>
            <p:cNvPr id="13" name="Rectangle 12">
              <a:extLst>
                <a:ext uri="{FF2B5EF4-FFF2-40B4-BE49-F238E27FC236}">
                  <a16:creationId xmlns:a16="http://schemas.microsoft.com/office/drawing/2014/main" id="{49DED8A1-8CEE-4BBB-B379-B8968635FE8A}"/>
                </a:ext>
              </a:extLst>
            </p:cNvPr>
            <p:cNvSpPr/>
            <p:nvPr/>
          </p:nvSpPr>
          <p:spPr>
            <a:xfrm>
              <a:off x="956360" y="2093719"/>
              <a:ext cx="1619900" cy="1619426"/>
            </a:xfrm>
            <a:prstGeom prst="rect">
              <a:avLst/>
            </a:prstGeom>
            <a:solidFill>
              <a:schemeClr val="accent3"/>
            </a:solidFill>
            <a:ln w="38100">
              <a:solidFill>
                <a:srgbClr val="F0EEE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350" b="1" cap="all" dirty="0"/>
                <a:t>Strengths</a:t>
              </a:r>
            </a:p>
          </p:txBody>
        </p:sp>
        <p:sp>
          <p:nvSpPr>
            <p:cNvPr id="14" name="Rectangle 13">
              <a:extLst>
                <a:ext uri="{FF2B5EF4-FFF2-40B4-BE49-F238E27FC236}">
                  <a16:creationId xmlns:a16="http://schemas.microsoft.com/office/drawing/2014/main" id="{580F9D12-BF3C-4D70-A11D-C0E9C54D8623}"/>
                </a:ext>
              </a:extLst>
            </p:cNvPr>
            <p:cNvSpPr/>
            <p:nvPr/>
          </p:nvSpPr>
          <p:spPr>
            <a:xfrm>
              <a:off x="956360" y="3713145"/>
              <a:ext cx="1619900" cy="1619426"/>
            </a:xfrm>
            <a:prstGeom prst="rect">
              <a:avLst/>
            </a:prstGeom>
            <a:solidFill>
              <a:schemeClr val="tx2"/>
            </a:solidFill>
            <a:ln w="38100">
              <a:solidFill>
                <a:srgbClr val="F0EEEF"/>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350" b="1" cap="all"/>
                <a:t>Opportunities</a:t>
              </a:r>
            </a:p>
          </p:txBody>
        </p:sp>
        <p:sp>
          <p:nvSpPr>
            <p:cNvPr id="15" name="Rectangle 14">
              <a:extLst>
                <a:ext uri="{FF2B5EF4-FFF2-40B4-BE49-F238E27FC236}">
                  <a16:creationId xmlns:a16="http://schemas.microsoft.com/office/drawing/2014/main" id="{732B87B9-3B10-4C62-BC3A-B0EF267924B3}"/>
                </a:ext>
              </a:extLst>
            </p:cNvPr>
            <p:cNvSpPr/>
            <p:nvPr/>
          </p:nvSpPr>
          <p:spPr>
            <a:xfrm>
              <a:off x="2576259" y="2093719"/>
              <a:ext cx="1619900" cy="1619426"/>
            </a:xfrm>
            <a:prstGeom prst="rect">
              <a:avLst/>
            </a:prstGeom>
            <a:solidFill>
              <a:schemeClr val="accent4"/>
            </a:solidFill>
            <a:ln w="38100">
              <a:solidFill>
                <a:srgbClr val="F0EEE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350" b="1" cap="all"/>
                <a:t>Weaknesses</a:t>
              </a:r>
            </a:p>
          </p:txBody>
        </p:sp>
        <p:sp>
          <p:nvSpPr>
            <p:cNvPr id="16" name="Rectangle 15">
              <a:extLst>
                <a:ext uri="{FF2B5EF4-FFF2-40B4-BE49-F238E27FC236}">
                  <a16:creationId xmlns:a16="http://schemas.microsoft.com/office/drawing/2014/main" id="{B396053D-88E0-4F91-9AAC-1C96E55BAD5D}"/>
                </a:ext>
              </a:extLst>
            </p:cNvPr>
            <p:cNvSpPr/>
            <p:nvPr/>
          </p:nvSpPr>
          <p:spPr>
            <a:xfrm>
              <a:off x="2576259" y="3713145"/>
              <a:ext cx="1619900" cy="1619426"/>
            </a:xfrm>
            <a:prstGeom prst="rect">
              <a:avLst/>
            </a:prstGeom>
            <a:solidFill>
              <a:schemeClr val="accent5"/>
            </a:solidFill>
            <a:ln w="38100">
              <a:solidFill>
                <a:srgbClr val="F0EEEF"/>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350" b="1" cap="all"/>
                <a:t>Threats</a:t>
              </a:r>
            </a:p>
          </p:txBody>
        </p:sp>
        <p:pic>
          <p:nvPicPr>
            <p:cNvPr id="25" name="Graphic 24" descr="Crawl">
              <a:extLst>
                <a:ext uri="{FF2B5EF4-FFF2-40B4-BE49-F238E27FC236}">
                  <a16:creationId xmlns:a16="http://schemas.microsoft.com/office/drawing/2014/main" id="{9A00938B-8C68-41D2-B4F0-49F736480FE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63343" y="3817699"/>
              <a:ext cx="1220724" cy="1220724"/>
            </a:xfrm>
            <a:prstGeom prst="rect">
              <a:avLst/>
            </a:prstGeom>
          </p:spPr>
        </p:pic>
        <p:pic>
          <p:nvPicPr>
            <p:cNvPr id="26" name="Graphic 25" descr="Radioactive">
              <a:extLst>
                <a:ext uri="{FF2B5EF4-FFF2-40B4-BE49-F238E27FC236}">
                  <a16:creationId xmlns:a16="http://schemas.microsoft.com/office/drawing/2014/main" id="{733937C7-EA19-4BC7-AF52-E107ADAFF3B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775847" y="3817699"/>
              <a:ext cx="1220724" cy="1220724"/>
            </a:xfrm>
            <a:prstGeom prst="rect">
              <a:avLst/>
            </a:prstGeom>
          </p:spPr>
        </p:pic>
        <p:pic>
          <p:nvPicPr>
            <p:cNvPr id="27" name="Graphic 26" descr="Stethoscope">
              <a:extLst>
                <a:ext uri="{FF2B5EF4-FFF2-40B4-BE49-F238E27FC236}">
                  <a16:creationId xmlns:a16="http://schemas.microsoft.com/office/drawing/2014/main" id="{01D3CDDF-A537-4B6A-8840-FA54621CF29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783243" y="2349346"/>
              <a:ext cx="1220724" cy="1220724"/>
            </a:xfrm>
            <a:prstGeom prst="rect">
              <a:avLst/>
            </a:prstGeom>
          </p:spPr>
        </p:pic>
        <p:pic>
          <p:nvPicPr>
            <p:cNvPr id="28" name="Graphic 27" descr="Thumbs Up Sign">
              <a:extLst>
                <a:ext uri="{FF2B5EF4-FFF2-40B4-BE49-F238E27FC236}">
                  <a16:creationId xmlns:a16="http://schemas.microsoft.com/office/drawing/2014/main" id="{A40671E0-8F4C-4553-B634-D39732477C32}"/>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63343" y="2349346"/>
              <a:ext cx="1220724" cy="1220724"/>
            </a:xfrm>
            <a:prstGeom prst="rect">
              <a:avLst/>
            </a:prstGeom>
          </p:spPr>
        </p:pic>
      </p:grpSp>
      <p:sp>
        <p:nvSpPr>
          <p:cNvPr id="31" name="TextBox 30">
            <a:extLst>
              <a:ext uri="{FF2B5EF4-FFF2-40B4-BE49-F238E27FC236}">
                <a16:creationId xmlns:a16="http://schemas.microsoft.com/office/drawing/2014/main" id="{4E3086AC-4DC2-451F-93BC-C777E78737B3}"/>
              </a:ext>
            </a:extLst>
          </p:cNvPr>
          <p:cNvSpPr txBox="1"/>
          <p:nvPr/>
        </p:nvSpPr>
        <p:spPr>
          <a:xfrm>
            <a:off x="8077128" y="5776136"/>
            <a:ext cx="4057078" cy="523220"/>
          </a:xfrm>
          <a:prstGeom prst="rect">
            <a:avLst/>
          </a:prstGeom>
          <a:noFill/>
        </p:spPr>
        <p:txBody>
          <a:bodyPr wrap="square" rtlCol="0">
            <a:spAutoFit/>
          </a:bodyPr>
          <a:lstStyle/>
          <a:p>
            <a:r>
              <a:rPr lang="en-IN" sz="1400" b="1" i="1" dirty="0"/>
              <a:t>Source: </a:t>
            </a:r>
            <a:r>
              <a:rPr lang="en-IN" sz="1400" b="1" i="1" dirty="0" err="1"/>
              <a:t>BioSpectrum-BioPharma</a:t>
            </a:r>
            <a:r>
              <a:rPr lang="en-IN" sz="1400" b="1" i="1" dirty="0"/>
              <a:t> Survey, 2018-2019 and T&amp;A Analysis</a:t>
            </a:r>
          </a:p>
        </p:txBody>
      </p:sp>
      <p:pic>
        <p:nvPicPr>
          <p:cNvPr id="32" name="Image1">
            <a:extLst>
              <a:ext uri="{FF2B5EF4-FFF2-40B4-BE49-F238E27FC236}">
                <a16:creationId xmlns:a16="http://schemas.microsoft.com/office/drawing/2014/main" id="{B27CA0AB-6E80-4D26-8665-353C6099831E}"/>
              </a:ext>
            </a:extLst>
          </p:cNvPr>
          <p:cNvPicPr/>
          <p:nvPr/>
        </p:nvPicPr>
        <p:blipFill>
          <a:blip r:embed="rId17">
            <a:lum/>
            <a:alphaModFix/>
          </a:blip>
          <a:srcRect/>
          <a:stretch>
            <a:fillRect/>
          </a:stretch>
        </p:blipFill>
        <p:spPr>
          <a:xfrm>
            <a:off x="9422461" y="177682"/>
            <a:ext cx="2467255" cy="842963"/>
          </a:xfrm>
          <a:prstGeom prst="rect">
            <a:avLst/>
          </a:prstGeom>
        </p:spPr>
      </p:pic>
      <p:pic>
        <p:nvPicPr>
          <p:cNvPr id="33" name="Picture 32" descr="A close up of a logo&#10;&#10;Description automatically generated">
            <a:extLst>
              <a:ext uri="{FF2B5EF4-FFF2-40B4-BE49-F238E27FC236}">
                <a16:creationId xmlns:a16="http://schemas.microsoft.com/office/drawing/2014/main" id="{EC21D368-1783-4C56-9988-8CA68C73563D}"/>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5446926" y="99205"/>
            <a:ext cx="939627" cy="921440"/>
          </a:xfrm>
          <a:prstGeom prst="rect">
            <a:avLst/>
          </a:prstGeom>
        </p:spPr>
      </p:pic>
      <p:sp>
        <p:nvSpPr>
          <p:cNvPr id="38" name="Title 1">
            <a:extLst>
              <a:ext uri="{FF2B5EF4-FFF2-40B4-BE49-F238E27FC236}">
                <a16:creationId xmlns:a16="http://schemas.microsoft.com/office/drawing/2014/main" id="{D1B6DBE2-E43B-4D8F-8411-E2469E6C0FC3}"/>
              </a:ext>
            </a:extLst>
          </p:cNvPr>
          <p:cNvSpPr txBox="1">
            <a:spLocks/>
          </p:cNvSpPr>
          <p:nvPr/>
        </p:nvSpPr>
        <p:spPr>
          <a:xfrm>
            <a:off x="815766" y="1020645"/>
            <a:ext cx="12781274" cy="842962"/>
          </a:xfrm>
          <a:prstGeom prst="rect">
            <a:avLst/>
          </a:prstGeom>
        </p:spPr>
        <p:txBody>
          <a:bodyPr vert="horz" lIns="91440" tIns="45720" rIns="91440" bIns="45720" rtlCol="0" anchor="ctr">
            <a:normAutofit fontScale="97500"/>
          </a:bodyPr>
          <a:lstStyle>
            <a:lvl1pPr algn="l" defTabSz="914377" rtl="0" eaLnBrk="1" latinLnBrk="0" hangingPunct="1">
              <a:lnSpc>
                <a:spcPct val="90000"/>
              </a:lnSpc>
              <a:spcBef>
                <a:spcPct val="0"/>
              </a:spcBef>
              <a:buNone/>
              <a:defRPr sz="3200" b="1" kern="1200">
                <a:solidFill>
                  <a:schemeClr val="tx1">
                    <a:lumMod val="65000"/>
                    <a:lumOff val="35000"/>
                  </a:schemeClr>
                </a:solidFill>
                <a:latin typeface="Century Gothic" panose="020B0502020202020204" pitchFamily="34" charset="0"/>
                <a:ea typeface="+mj-ea"/>
                <a:cs typeface="+mj-cs"/>
              </a:defRPr>
            </a:lvl1pPr>
          </a:lstStyle>
          <a:p>
            <a:r>
              <a:rPr lang="en-IN" sz="3000" dirty="0"/>
              <a:t>Indian Biotechnology Sector: </a:t>
            </a:r>
            <a:r>
              <a:rPr lang="en-IN" sz="2500" dirty="0">
                <a:solidFill>
                  <a:schemeClr val="tx2"/>
                </a:solidFill>
              </a:rPr>
              <a:t>Sub-sectors: Bio-Agriculture Trends</a:t>
            </a:r>
            <a:endParaRPr lang="en-IN" dirty="0"/>
          </a:p>
        </p:txBody>
      </p:sp>
      <p:pic>
        <p:nvPicPr>
          <p:cNvPr id="20" name="Graphic 19" descr="Radioactive">
            <a:extLst>
              <a:ext uri="{FF2B5EF4-FFF2-40B4-BE49-F238E27FC236}">
                <a16:creationId xmlns:a16="http://schemas.microsoft.com/office/drawing/2014/main" id="{6ACA48A9-9D8F-4CB3-B4F6-143983C1E8FA}"/>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7774696" y="4310280"/>
            <a:ext cx="722376" cy="722376"/>
          </a:xfrm>
          <a:prstGeom prst="rect">
            <a:avLst/>
          </a:prstGeom>
        </p:spPr>
      </p:pic>
    </p:spTree>
    <p:extLst>
      <p:ext uri="{BB962C8B-B14F-4D97-AF65-F5344CB8AC3E}">
        <p14:creationId xmlns:p14="http://schemas.microsoft.com/office/powerpoint/2010/main" val="241575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B761509-3B9A-49A6-A84B-C3D868116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16">
            <a:extLst>
              <a:ext uri="{FF2B5EF4-FFF2-40B4-BE49-F238E27FC236}">
                <a16:creationId xmlns:a16="http://schemas.microsoft.com/office/drawing/2014/main" id="{91DE43FD-EB47-414A-B0AB-169B0FFF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9" name="Group 18">
            <a:extLst>
              <a:ext uri="{FF2B5EF4-FFF2-40B4-BE49-F238E27FC236}">
                <a16:creationId xmlns:a16="http://schemas.microsoft.com/office/drawing/2014/main" id="{58495BCC-CE77-4CC2-952E-846F41119F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75188"/>
            <a:chExt cx="1562267" cy="1172973"/>
          </a:xfrm>
        </p:grpSpPr>
        <p:sp>
          <p:nvSpPr>
            <p:cNvPr id="20" name="Freeform 5">
              <a:extLst>
                <a:ext uri="{FF2B5EF4-FFF2-40B4-BE49-F238E27FC236}">
                  <a16:creationId xmlns:a16="http://schemas.microsoft.com/office/drawing/2014/main" id="{1B42538B-E30F-4967-A6C1-8EBA775F4D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423846"/>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21" name="Freeform 5">
              <a:extLst>
                <a:ext uri="{FF2B5EF4-FFF2-40B4-BE49-F238E27FC236}">
                  <a16:creationId xmlns:a16="http://schemas.microsoft.com/office/drawing/2014/main" id="{9A6BD9AC-4DE7-4B20-8547-4E3B375C21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75188"/>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4" name="Slide Number Placeholder 3">
            <a:extLst>
              <a:ext uri="{FF2B5EF4-FFF2-40B4-BE49-F238E27FC236}">
                <a16:creationId xmlns:a16="http://schemas.microsoft.com/office/drawing/2014/main" id="{B40A8F08-DCA3-44F4-A44F-D99D7D38CD60}"/>
              </a:ext>
            </a:extLst>
          </p:cNvPr>
          <p:cNvSpPr>
            <a:spLocks noGrp="1"/>
          </p:cNvSpPr>
          <p:nvPr>
            <p:ph type="sldNum" sz="quarter" idx="12"/>
          </p:nvPr>
        </p:nvSpPr>
        <p:spPr>
          <a:xfrm>
            <a:off x="11146536" y="6035040"/>
            <a:ext cx="548640" cy="548640"/>
          </a:xfrm>
          <a:prstGeom prst="ellipse">
            <a:avLst/>
          </a:prstGeom>
          <a:solidFill>
            <a:schemeClr val="bg1">
              <a:alpha val="80000"/>
            </a:schemeClr>
          </a:solidFill>
        </p:spPr>
        <p:txBody>
          <a:bodyPr vert="horz" lIns="91440" tIns="45720" rIns="91440" bIns="45720" rtlCol="0" anchor="ctr">
            <a:normAutofit/>
          </a:bodyPr>
          <a:lstStyle/>
          <a:p>
            <a:pPr algn="ctr">
              <a:spcAft>
                <a:spcPts val="600"/>
              </a:spcAft>
            </a:pPr>
            <a:fld id="{01E6AEA6-D9A5-4D96-B6D8-2754BB1C298A}" type="slidenum">
              <a:rPr lang="en-US">
                <a:solidFill>
                  <a:schemeClr val="tx1"/>
                </a:solidFill>
              </a:rPr>
              <a:pPr algn="ctr">
                <a:spcAft>
                  <a:spcPts val="600"/>
                </a:spcAft>
              </a:pPr>
              <a:t>8</a:t>
            </a:fld>
            <a:endParaRPr lang="en-US">
              <a:solidFill>
                <a:schemeClr val="tx1"/>
              </a:solidFill>
            </a:endParaRPr>
          </a:p>
        </p:txBody>
      </p:sp>
      <p:sp>
        <p:nvSpPr>
          <p:cNvPr id="6" name="TextBox 5">
            <a:extLst>
              <a:ext uri="{FF2B5EF4-FFF2-40B4-BE49-F238E27FC236}">
                <a16:creationId xmlns:a16="http://schemas.microsoft.com/office/drawing/2014/main" id="{A2E71FC9-6772-4325-9D04-4475087FBE50}"/>
              </a:ext>
            </a:extLst>
          </p:cNvPr>
          <p:cNvSpPr txBox="1"/>
          <p:nvPr/>
        </p:nvSpPr>
        <p:spPr>
          <a:xfrm>
            <a:off x="449179" y="2423501"/>
            <a:ext cx="7856622" cy="1754326"/>
          </a:xfrm>
          <a:prstGeom prst="rect">
            <a:avLst/>
          </a:prstGeom>
          <a:noFill/>
        </p:spPr>
        <p:txBody>
          <a:bodyPr wrap="square" rtlCol="0">
            <a:spAutoFit/>
          </a:bodyPr>
          <a:lstStyle/>
          <a:p>
            <a:r>
              <a:rPr lang="en-IN" sz="5400" b="1" dirty="0">
                <a:solidFill>
                  <a:schemeClr val="tx2"/>
                </a:solidFill>
                <a:latin typeface="Aharoni" panose="020B0604020202020204" pitchFamily="2" charset="-79"/>
                <a:cs typeface="Aharoni" panose="020B0604020202020204" pitchFamily="2" charset="-79"/>
              </a:rPr>
              <a:t>Investment Ecosystem in Indian Biotech</a:t>
            </a:r>
          </a:p>
        </p:txBody>
      </p:sp>
    </p:spTree>
    <p:extLst>
      <p:ext uri="{BB962C8B-B14F-4D97-AF65-F5344CB8AC3E}">
        <p14:creationId xmlns:p14="http://schemas.microsoft.com/office/powerpoint/2010/main" val="573897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5CBB43A-5B75-4C64-8CCA-08273F2D13B1}"/>
              </a:ext>
            </a:extLst>
          </p:cNvPr>
          <p:cNvSpPr>
            <a:spLocks noGrp="1"/>
          </p:cNvSpPr>
          <p:nvPr>
            <p:ph type="sldNum" sz="quarter" idx="12"/>
          </p:nvPr>
        </p:nvSpPr>
        <p:spPr/>
        <p:txBody>
          <a:bodyPr/>
          <a:lstStyle/>
          <a:p>
            <a:fld id="{01E6AEA6-D9A5-4D96-B6D8-2754BB1C298A}" type="slidenum">
              <a:rPr lang="en-US" smtClean="0"/>
              <a:t>9</a:t>
            </a:fld>
            <a:endParaRPr lang="en-US"/>
          </a:p>
        </p:txBody>
      </p:sp>
      <p:sp>
        <p:nvSpPr>
          <p:cNvPr id="5" name="Title 1">
            <a:extLst>
              <a:ext uri="{FF2B5EF4-FFF2-40B4-BE49-F238E27FC236}">
                <a16:creationId xmlns:a16="http://schemas.microsoft.com/office/drawing/2014/main" id="{84EECD8F-1B9F-40FD-A71E-959F2ECCFA56}"/>
              </a:ext>
            </a:extLst>
          </p:cNvPr>
          <p:cNvSpPr>
            <a:spLocks noGrp="1"/>
          </p:cNvSpPr>
          <p:nvPr>
            <p:ph type="title"/>
          </p:nvPr>
        </p:nvSpPr>
        <p:spPr>
          <a:xfrm>
            <a:off x="1778473" y="1081603"/>
            <a:ext cx="10621962" cy="842962"/>
          </a:xfrm>
        </p:spPr>
        <p:txBody>
          <a:bodyPr>
            <a:normAutofit/>
          </a:bodyPr>
          <a:lstStyle/>
          <a:p>
            <a:r>
              <a:rPr lang="en-IN" sz="2900" dirty="0"/>
              <a:t>Indian Biotechnology Sector: </a:t>
            </a:r>
            <a:r>
              <a:rPr lang="en-IN" sz="2400" dirty="0">
                <a:solidFill>
                  <a:schemeClr val="tx2"/>
                </a:solidFill>
              </a:rPr>
              <a:t>Investment Ecosystem</a:t>
            </a:r>
            <a:endParaRPr lang="en-IN" sz="2400" dirty="0"/>
          </a:p>
        </p:txBody>
      </p:sp>
      <p:sp>
        <p:nvSpPr>
          <p:cNvPr id="60" name="Rectangle 59">
            <a:extLst>
              <a:ext uri="{FF2B5EF4-FFF2-40B4-BE49-F238E27FC236}">
                <a16:creationId xmlns:a16="http://schemas.microsoft.com/office/drawing/2014/main" id="{F58149C8-8E6C-4571-8E89-6D122BE57C61}"/>
              </a:ext>
            </a:extLst>
          </p:cNvPr>
          <p:cNvSpPr/>
          <p:nvPr/>
        </p:nvSpPr>
        <p:spPr>
          <a:xfrm>
            <a:off x="577055" y="2113448"/>
            <a:ext cx="4790129" cy="4097853"/>
          </a:xfrm>
          <a:prstGeom prst="rect">
            <a:avLst/>
          </a:prstGeom>
          <a:solidFill>
            <a:schemeClr val="bg1">
              <a:lumMod val="9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6" name="Group 5">
            <a:extLst>
              <a:ext uri="{FF2B5EF4-FFF2-40B4-BE49-F238E27FC236}">
                <a16:creationId xmlns:a16="http://schemas.microsoft.com/office/drawing/2014/main" id="{1E75C256-7889-415A-A5BC-8ED435EA77C0}"/>
              </a:ext>
            </a:extLst>
          </p:cNvPr>
          <p:cNvGrpSpPr/>
          <p:nvPr/>
        </p:nvGrpSpPr>
        <p:grpSpPr>
          <a:xfrm>
            <a:off x="887218" y="2869176"/>
            <a:ext cx="4323448" cy="3411814"/>
            <a:chOff x="3102096" y="1970089"/>
            <a:chExt cx="5235695" cy="3856585"/>
          </a:xfrm>
        </p:grpSpPr>
        <p:grpSp>
          <p:nvGrpSpPr>
            <p:cNvPr id="7" name="Group 5814">
              <a:extLst>
                <a:ext uri="{FF2B5EF4-FFF2-40B4-BE49-F238E27FC236}">
                  <a16:creationId xmlns:a16="http://schemas.microsoft.com/office/drawing/2014/main" id="{5A7A040B-E139-4CCB-A1D8-C64176DE563F}"/>
                </a:ext>
              </a:extLst>
            </p:cNvPr>
            <p:cNvGrpSpPr/>
            <p:nvPr/>
          </p:nvGrpSpPr>
          <p:grpSpPr>
            <a:xfrm>
              <a:off x="3102096" y="2495952"/>
              <a:ext cx="1107949" cy="2125070"/>
              <a:chOff x="-1" y="0"/>
              <a:chExt cx="1477263" cy="1629435"/>
            </a:xfrm>
          </p:grpSpPr>
          <p:sp>
            <p:nvSpPr>
              <p:cNvPr id="47" name="Shape 5812">
                <a:extLst>
                  <a:ext uri="{FF2B5EF4-FFF2-40B4-BE49-F238E27FC236}">
                    <a16:creationId xmlns:a16="http://schemas.microsoft.com/office/drawing/2014/main" id="{FEC03871-BA74-4515-BCE9-D7C50746B8D3}"/>
                  </a:ext>
                </a:extLst>
              </p:cNvPr>
              <p:cNvSpPr/>
              <p:nvPr/>
            </p:nvSpPr>
            <p:spPr>
              <a:xfrm>
                <a:off x="-1" y="0"/>
                <a:ext cx="1477262" cy="1629435"/>
              </a:xfrm>
              <a:custGeom>
                <a:avLst/>
                <a:gdLst/>
                <a:ahLst/>
                <a:cxnLst>
                  <a:cxn ang="0">
                    <a:pos x="wd2" y="hd2"/>
                  </a:cxn>
                  <a:cxn ang="5400000">
                    <a:pos x="wd2" y="hd2"/>
                  </a:cxn>
                  <a:cxn ang="10800000">
                    <a:pos x="wd2" y="hd2"/>
                  </a:cxn>
                  <a:cxn ang="16200000">
                    <a:pos x="wd2" y="hd2"/>
                  </a:cxn>
                </a:cxnLst>
                <a:rect l="0" t="0" r="r" b="b"/>
                <a:pathLst>
                  <a:path w="21600" h="21600" extrusionOk="0">
                    <a:moveTo>
                      <a:pt x="10721" y="0"/>
                    </a:moveTo>
                    <a:lnTo>
                      <a:pt x="21600" y="21600"/>
                    </a:lnTo>
                    <a:lnTo>
                      <a:pt x="0" y="21600"/>
                    </a:lnTo>
                    <a:lnTo>
                      <a:pt x="10721" y="0"/>
                    </a:lnTo>
                    <a:close/>
                  </a:path>
                </a:pathLst>
              </a:custGeom>
              <a:solidFill>
                <a:schemeClr val="tx2">
                  <a:alpha val="80000"/>
                </a:schemeClr>
              </a:solidFill>
              <a:ln w="12700" cap="flat">
                <a:noFill/>
                <a:miter lim="400000"/>
              </a:ln>
              <a:effectLst>
                <a:outerShdw blurRad="50800" dist="50800" dir="5400000" rotWithShape="0">
                  <a:srgbClr val="000000">
                    <a:alpha val="0"/>
                  </a:srgbClr>
                </a:outerShdw>
              </a:effectLst>
            </p:spPr>
            <p:txBody>
              <a:bodyPr wrap="square" lIns="34289" tIns="34289" rIns="34289" bIns="34289" numCol="1" anchor="t">
                <a:noAutofit/>
              </a:bodyPr>
              <a:lstStyle/>
              <a:p>
                <a:pPr>
                  <a:defRPr sz="2400">
                    <a:solidFill>
                      <a:srgbClr val="A6A6A6"/>
                    </a:solidFill>
                  </a:defRPr>
                </a:pPr>
                <a:endParaRPr/>
              </a:p>
            </p:txBody>
          </p:sp>
          <p:sp>
            <p:nvSpPr>
              <p:cNvPr id="48" name="Shape 5813">
                <a:extLst>
                  <a:ext uri="{FF2B5EF4-FFF2-40B4-BE49-F238E27FC236}">
                    <a16:creationId xmlns:a16="http://schemas.microsoft.com/office/drawing/2014/main" id="{46986E8A-60E3-48BB-8516-74F9BD895CEB}"/>
                  </a:ext>
                </a:extLst>
              </p:cNvPr>
              <p:cNvSpPr/>
              <p:nvPr/>
            </p:nvSpPr>
            <p:spPr>
              <a:xfrm>
                <a:off x="744047" y="12457"/>
                <a:ext cx="733215" cy="161697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chemeClr val="tx1">
                  <a:alpha val="20000"/>
                </a:schemeClr>
              </a:solidFill>
              <a:ln w="12700" cap="flat">
                <a:noFill/>
                <a:miter lim="400000"/>
              </a:ln>
              <a:effectLst>
                <a:outerShdw blurRad="50800" dist="50800" dir="5400000" rotWithShape="0">
                  <a:srgbClr val="000000">
                    <a:alpha val="0"/>
                  </a:srgbClr>
                </a:outerShdw>
              </a:effectLst>
            </p:spPr>
            <p:txBody>
              <a:bodyPr wrap="square" lIns="34289" tIns="34289" rIns="34289" bIns="34289" numCol="1" anchor="t">
                <a:noAutofit/>
              </a:bodyPr>
              <a:lstStyle/>
              <a:p>
                <a:pPr>
                  <a:defRPr sz="2400">
                    <a:solidFill>
                      <a:srgbClr val="A6A6A6"/>
                    </a:solidFill>
                  </a:defRPr>
                </a:pPr>
                <a:endParaRPr/>
              </a:p>
            </p:txBody>
          </p:sp>
        </p:grpSp>
        <p:grpSp>
          <p:nvGrpSpPr>
            <p:cNvPr id="9" name="Group 5814">
              <a:extLst>
                <a:ext uri="{FF2B5EF4-FFF2-40B4-BE49-F238E27FC236}">
                  <a16:creationId xmlns:a16="http://schemas.microsoft.com/office/drawing/2014/main" id="{F7CDA4CF-E8F0-4367-BE6B-3C227572028D}"/>
                </a:ext>
              </a:extLst>
            </p:cNvPr>
            <p:cNvGrpSpPr/>
            <p:nvPr/>
          </p:nvGrpSpPr>
          <p:grpSpPr>
            <a:xfrm>
              <a:off x="3890945" y="3102342"/>
              <a:ext cx="1955657" cy="1518680"/>
              <a:chOff x="-1130277" y="-1"/>
              <a:chExt cx="2607539" cy="1629436"/>
            </a:xfrm>
          </p:grpSpPr>
          <p:sp>
            <p:nvSpPr>
              <p:cNvPr id="43" name="Shape 5812">
                <a:extLst>
                  <a:ext uri="{FF2B5EF4-FFF2-40B4-BE49-F238E27FC236}">
                    <a16:creationId xmlns:a16="http://schemas.microsoft.com/office/drawing/2014/main" id="{28437F1B-C94C-44C6-AE96-3972C5F9E86E}"/>
                  </a:ext>
                </a:extLst>
              </p:cNvPr>
              <p:cNvSpPr/>
              <p:nvPr/>
            </p:nvSpPr>
            <p:spPr>
              <a:xfrm>
                <a:off x="-1" y="0"/>
                <a:ext cx="1477262" cy="1629435"/>
              </a:xfrm>
              <a:custGeom>
                <a:avLst/>
                <a:gdLst/>
                <a:ahLst/>
                <a:cxnLst>
                  <a:cxn ang="0">
                    <a:pos x="wd2" y="hd2"/>
                  </a:cxn>
                  <a:cxn ang="5400000">
                    <a:pos x="wd2" y="hd2"/>
                  </a:cxn>
                  <a:cxn ang="10800000">
                    <a:pos x="wd2" y="hd2"/>
                  </a:cxn>
                  <a:cxn ang="16200000">
                    <a:pos x="wd2" y="hd2"/>
                  </a:cxn>
                </a:cxnLst>
                <a:rect l="0" t="0" r="r" b="b"/>
                <a:pathLst>
                  <a:path w="21600" h="21600" extrusionOk="0">
                    <a:moveTo>
                      <a:pt x="10721" y="0"/>
                    </a:moveTo>
                    <a:lnTo>
                      <a:pt x="21600" y="21600"/>
                    </a:lnTo>
                    <a:lnTo>
                      <a:pt x="0" y="21600"/>
                    </a:lnTo>
                    <a:lnTo>
                      <a:pt x="10721" y="0"/>
                    </a:lnTo>
                    <a:close/>
                  </a:path>
                </a:pathLst>
              </a:custGeom>
              <a:solidFill>
                <a:schemeClr val="accent2">
                  <a:alpha val="80000"/>
                </a:schemeClr>
              </a:solidFill>
              <a:ln w="12700" cap="flat">
                <a:noFill/>
                <a:miter lim="400000"/>
              </a:ln>
              <a:effectLst>
                <a:outerShdw blurRad="50800" dist="50800" dir="5400000" rotWithShape="0">
                  <a:srgbClr val="000000">
                    <a:alpha val="0"/>
                  </a:srgbClr>
                </a:outerShdw>
              </a:effectLst>
            </p:spPr>
            <p:txBody>
              <a:bodyPr wrap="square" lIns="34289" tIns="34289" rIns="34289" bIns="34289" numCol="1" anchor="t">
                <a:noAutofit/>
              </a:bodyPr>
              <a:lstStyle/>
              <a:p>
                <a:pPr>
                  <a:defRPr sz="2400">
                    <a:solidFill>
                      <a:srgbClr val="A6A6A6"/>
                    </a:solidFill>
                  </a:defRPr>
                </a:pPr>
                <a:endParaRPr/>
              </a:p>
            </p:txBody>
          </p:sp>
          <p:sp>
            <p:nvSpPr>
              <p:cNvPr id="44" name="Shape 5813">
                <a:extLst>
                  <a:ext uri="{FF2B5EF4-FFF2-40B4-BE49-F238E27FC236}">
                    <a16:creationId xmlns:a16="http://schemas.microsoft.com/office/drawing/2014/main" id="{4E4FAF5A-94A1-463E-9F84-BBE3F0BBB948}"/>
                  </a:ext>
                </a:extLst>
              </p:cNvPr>
              <p:cNvSpPr/>
              <p:nvPr/>
            </p:nvSpPr>
            <p:spPr>
              <a:xfrm>
                <a:off x="744047" y="12457"/>
                <a:ext cx="733215" cy="161697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chemeClr val="tx1">
                  <a:alpha val="20000"/>
                </a:schemeClr>
              </a:solidFill>
              <a:ln w="12700" cap="flat">
                <a:noFill/>
                <a:miter lim="400000"/>
              </a:ln>
              <a:effectLst>
                <a:outerShdw blurRad="50800" dist="50800" dir="5400000" rotWithShape="0">
                  <a:srgbClr val="000000">
                    <a:alpha val="0"/>
                  </a:srgbClr>
                </a:outerShdw>
              </a:effectLst>
            </p:spPr>
            <p:txBody>
              <a:bodyPr wrap="square" lIns="34289" tIns="34289" rIns="34289" bIns="34289" numCol="1" anchor="t">
                <a:noAutofit/>
              </a:bodyPr>
              <a:lstStyle/>
              <a:p>
                <a:pPr>
                  <a:defRPr sz="2400">
                    <a:solidFill>
                      <a:srgbClr val="A6A6A6"/>
                    </a:solidFill>
                  </a:defRPr>
                </a:pPr>
                <a:endParaRPr/>
              </a:p>
            </p:txBody>
          </p:sp>
          <p:sp>
            <p:nvSpPr>
              <p:cNvPr id="49" name="Shape 5812">
                <a:extLst>
                  <a:ext uri="{FF2B5EF4-FFF2-40B4-BE49-F238E27FC236}">
                    <a16:creationId xmlns:a16="http://schemas.microsoft.com/office/drawing/2014/main" id="{55100B43-2540-4DE4-B4DD-A4A911CB4CC2}"/>
                  </a:ext>
                </a:extLst>
              </p:cNvPr>
              <p:cNvSpPr/>
              <p:nvPr/>
            </p:nvSpPr>
            <p:spPr>
              <a:xfrm>
                <a:off x="-1130277" y="-1"/>
                <a:ext cx="1477262" cy="1629435"/>
              </a:xfrm>
              <a:custGeom>
                <a:avLst/>
                <a:gdLst/>
                <a:ahLst/>
                <a:cxnLst>
                  <a:cxn ang="0">
                    <a:pos x="wd2" y="hd2"/>
                  </a:cxn>
                  <a:cxn ang="5400000">
                    <a:pos x="wd2" y="hd2"/>
                  </a:cxn>
                  <a:cxn ang="10800000">
                    <a:pos x="wd2" y="hd2"/>
                  </a:cxn>
                  <a:cxn ang="16200000">
                    <a:pos x="wd2" y="hd2"/>
                  </a:cxn>
                </a:cxnLst>
                <a:rect l="0" t="0" r="r" b="b"/>
                <a:pathLst>
                  <a:path w="21600" h="21600" extrusionOk="0">
                    <a:moveTo>
                      <a:pt x="10721" y="0"/>
                    </a:moveTo>
                    <a:lnTo>
                      <a:pt x="21600" y="21600"/>
                    </a:lnTo>
                    <a:lnTo>
                      <a:pt x="0" y="21600"/>
                    </a:lnTo>
                    <a:lnTo>
                      <a:pt x="10721" y="0"/>
                    </a:lnTo>
                    <a:close/>
                  </a:path>
                </a:pathLst>
              </a:custGeom>
              <a:solidFill>
                <a:schemeClr val="accent2">
                  <a:alpha val="80000"/>
                </a:schemeClr>
              </a:solidFill>
              <a:ln w="12700" cap="flat">
                <a:noFill/>
                <a:miter lim="400000"/>
              </a:ln>
              <a:effectLst>
                <a:outerShdw blurRad="50800" dist="50800" dir="5400000" rotWithShape="0">
                  <a:srgbClr val="000000">
                    <a:alpha val="0"/>
                  </a:srgbClr>
                </a:outerShdw>
              </a:effectLst>
            </p:spPr>
            <p:txBody>
              <a:bodyPr wrap="square" lIns="34289" tIns="34289" rIns="34289" bIns="34289" numCol="1" anchor="t">
                <a:noAutofit/>
              </a:bodyPr>
              <a:lstStyle/>
              <a:p>
                <a:pPr>
                  <a:defRPr sz="2400">
                    <a:solidFill>
                      <a:srgbClr val="A6A6A6"/>
                    </a:solidFill>
                  </a:defRPr>
                </a:pPr>
                <a:endParaRPr/>
              </a:p>
            </p:txBody>
          </p:sp>
          <p:sp>
            <p:nvSpPr>
              <p:cNvPr id="50" name="Shape 5813">
                <a:extLst>
                  <a:ext uri="{FF2B5EF4-FFF2-40B4-BE49-F238E27FC236}">
                    <a16:creationId xmlns:a16="http://schemas.microsoft.com/office/drawing/2014/main" id="{9D09AFE8-393F-49F5-B8DF-C953AF8B7C71}"/>
                  </a:ext>
                </a:extLst>
              </p:cNvPr>
              <p:cNvSpPr/>
              <p:nvPr/>
            </p:nvSpPr>
            <p:spPr>
              <a:xfrm>
                <a:off x="-386229" y="12456"/>
                <a:ext cx="733215" cy="161697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chemeClr val="tx1">
                  <a:alpha val="20000"/>
                </a:schemeClr>
              </a:solidFill>
              <a:ln w="12700" cap="flat">
                <a:noFill/>
                <a:miter lim="400000"/>
              </a:ln>
              <a:effectLst>
                <a:outerShdw blurRad="50800" dist="50800" dir="5400000" rotWithShape="0">
                  <a:srgbClr val="000000">
                    <a:alpha val="0"/>
                  </a:srgbClr>
                </a:outerShdw>
              </a:effectLst>
            </p:spPr>
            <p:txBody>
              <a:bodyPr wrap="square" lIns="34289" tIns="34289" rIns="34289" bIns="34289" numCol="1" anchor="t">
                <a:noAutofit/>
              </a:bodyPr>
              <a:lstStyle/>
              <a:p>
                <a:pPr>
                  <a:defRPr sz="2400">
                    <a:solidFill>
                      <a:srgbClr val="A6A6A6"/>
                    </a:solidFill>
                  </a:defRPr>
                </a:pPr>
                <a:endParaRPr/>
              </a:p>
            </p:txBody>
          </p:sp>
        </p:grpSp>
        <p:grpSp>
          <p:nvGrpSpPr>
            <p:cNvPr id="10" name="Group 5814">
              <a:extLst>
                <a:ext uri="{FF2B5EF4-FFF2-40B4-BE49-F238E27FC236}">
                  <a16:creationId xmlns:a16="http://schemas.microsoft.com/office/drawing/2014/main" id="{4A016F80-30C7-4277-B554-CC7220869960}"/>
                </a:ext>
              </a:extLst>
            </p:cNvPr>
            <p:cNvGrpSpPr/>
            <p:nvPr/>
          </p:nvGrpSpPr>
          <p:grpSpPr>
            <a:xfrm>
              <a:off x="5556931" y="3896428"/>
              <a:ext cx="1107949" cy="724595"/>
              <a:chOff x="-1" y="0"/>
              <a:chExt cx="1477263" cy="1629435"/>
            </a:xfrm>
          </p:grpSpPr>
          <p:sp>
            <p:nvSpPr>
              <p:cNvPr id="41" name="Shape 5812">
                <a:extLst>
                  <a:ext uri="{FF2B5EF4-FFF2-40B4-BE49-F238E27FC236}">
                    <a16:creationId xmlns:a16="http://schemas.microsoft.com/office/drawing/2014/main" id="{E4C64F58-E8CB-4663-8C99-AF4B9EB165D4}"/>
                  </a:ext>
                </a:extLst>
              </p:cNvPr>
              <p:cNvSpPr/>
              <p:nvPr/>
            </p:nvSpPr>
            <p:spPr>
              <a:xfrm>
                <a:off x="-1" y="0"/>
                <a:ext cx="1477262" cy="1629435"/>
              </a:xfrm>
              <a:custGeom>
                <a:avLst/>
                <a:gdLst/>
                <a:ahLst/>
                <a:cxnLst>
                  <a:cxn ang="0">
                    <a:pos x="wd2" y="hd2"/>
                  </a:cxn>
                  <a:cxn ang="5400000">
                    <a:pos x="wd2" y="hd2"/>
                  </a:cxn>
                  <a:cxn ang="10800000">
                    <a:pos x="wd2" y="hd2"/>
                  </a:cxn>
                  <a:cxn ang="16200000">
                    <a:pos x="wd2" y="hd2"/>
                  </a:cxn>
                </a:cxnLst>
                <a:rect l="0" t="0" r="r" b="b"/>
                <a:pathLst>
                  <a:path w="21600" h="21600" extrusionOk="0">
                    <a:moveTo>
                      <a:pt x="10721" y="0"/>
                    </a:moveTo>
                    <a:lnTo>
                      <a:pt x="21600" y="21600"/>
                    </a:lnTo>
                    <a:lnTo>
                      <a:pt x="0" y="21600"/>
                    </a:lnTo>
                    <a:lnTo>
                      <a:pt x="10721" y="0"/>
                    </a:lnTo>
                    <a:close/>
                  </a:path>
                </a:pathLst>
              </a:custGeom>
              <a:solidFill>
                <a:schemeClr val="accent3">
                  <a:alpha val="80000"/>
                </a:schemeClr>
              </a:solidFill>
              <a:ln w="12700" cap="flat">
                <a:noFill/>
                <a:miter lim="400000"/>
              </a:ln>
              <a:effectLst>
                <a:outerShdw blurRad="50800" dist="50800" dir="5400000" rotWithShape="0">
                  <a:srgbClr val="000000">
                    <a:alpha val="0"/>
                  </a:srgbClr>
                </a:outerShdw>
              </a:effectLst>
            </p:spPr>
            <p:txBody>
              <a:bodyPr wrap="square" lIns="34289" tIns="34289" rIns="34289" bIns="34289" numCol="1" anchor="t">
                <a:noAutofit/>
              </a:bodyPr>
              <a:lstStyle/>
              <a:p>
                <a:pPr>
                  <a:defRPr sz="2400">
                    <a:solidFill>
                      <a:srgbClr val="A6A6A6"/>
                    </a:solidFill>
                  </a:defRPr>
                </a:pPr>
                <a:endParaRPr/>
              </a:p>
            </p:txBody>
          </p:sp>
          <p:sp>
            <p:nvSpPr>
              <p:cNvPr id="42" name="Shape 5813">
                <a:extLst>
                  <a:ext uri="{FF2B5EF4-FFF2-40B4-BE49-F238E27FC236}">
                    <a16:creationId xmlns:a16="http://schemas.microsoft.com/office/drawing/2014/main" id="{6339F398-57FA-4FA2-A00C-388FD74DFBEC}"/>
                  </a:ext>
                </a:extLst>
              </p:cNvPr>
              <p:cNvSpPr/>
              <p:nvPr/>
            </p:nvSpPr>
            <p:spPr>
              <a:xfrm>
                <a:off x="744047" y="12457"/>
                <a:ext cx="733215" cy="161697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chemeClr val="tx1">
                  <a:alpha val="20000"/>
                </a:schemeClr>
              </a:solidFill>
              <a:ln w="12700" cap="flat">
                <a:noFill/>
                <a:miter lim="400000"/>
              </a:ln>
              <a:effectLst>
                <a:outerShdw blurRad="50800" dist="50800" dir="5400000" rotWithShape="0">
                  <a:srgbClr val="000000">
                    <a:alpha val="0"/>
                  </a:srgbClr>
                </a:outerShdw>
              </a:effectLst>
            </p:spPr>
            <p:txBody>
              <a:bodyPr wrap="square" lIns="34289" tIns="34289" rIns="34289" bIns="34289" numCol="1" anchor="t">
                <a:noAutofit/>
              </a:bodyPr>
              <a:lstStyle/>
              <a:p>
                <a:pPr>
                  <a:defRPr sz="2400">
                    <a:solidFill>
                      <a:srgbClr val="A6A6A6"/>
                    </a:solidFill>
                  </a:defRPr>
                </a:pPr>
                <a:endParaRPr/>
              </a:p>
            </p:txBody>
          </p:sp>
        </p:grpSp>
        <p:grpSp>
          <p:nvGrpSpPr>
            <p:cNvPr id="11" name="Group 5814">
              <a:extLst>
                <a:ext uri="{FF2B5EF4-FFF2-40B4-BE49-F238E27FC236}">
                  <a16:creationId xmlns:a16="http://schemas.microsoft.com/office/drawing/2014/main" id="{E9264171-C2BC-4312-9795-8A75973F96A3}"/>
                </a:ext>
              </a:extLst>
            </p:cNvPr>
            <p:cNvGrpSpPr/>
            <p:nvPr/>
          </p:nvGrpSpPr>
          <p:grpSpPr>
            <a:xfrm>
              <a:off x="6375210" y="2688967"/>
              <a:ext cx="1962581" cy="1941397"/>
              <a:chOff x="-1" y="-7724"/>
              <a:chExt cx="2616770" cy="1645075"/>
            </a:xfrm>
          </p:grpSpPr>
          <p:sp>
            <p:nvSpPr>
              <p:cNvPr id="39" name="Shape 5812">
                <a:extLst>
                  <a:ext uri="{FF2B5EF4-FFF2-40B4-BE49-F238E27FC236}">
                    <a16:creationId xmlns:a16="http://schemas.microsoft.com/office/drawing/2014/main" id="{609640D8-D315-4C96-8192-E9D6C7D18D0E}"/>
                  </a:ext>
                </a:extLst>
              </p:cNvPr>
              <p:cNvSpPr/>
              <p:nvPr/>
            </p:nvSpPr>
            <p:spPr>
              <a:xfrm>
                <a:off x="-1" y="0"/>
                <a:ext cx="1477262" cy="1629435"/>
              </a:xfrm>
              <a:custGeom>
                <a:avLst/>
                <a:gdLst/>
                <a:ahLst/>
                <a:cxnLst>
                  <a:cxn ang="0">
                    <a:pos x="wd2" y="hd2"/>
                  </a:cxn>
                  <a:cxn ang="5400000">
                    <a:pos x="wd2" y="hd2"/>
                  </a:cxn>
                  <a:cxn ang="10800000">
                    <a:pos x="wd2" y="hd2"/>
                  </a:cxn>
                  <a:cxn ang="16200000">
                    <a:pos x="wd2" y="hd2"/>
                  </a:cxn>
                </a:cxnLst>
                <a:rect l="0" t="0" r="r" b="b"/>
                <a:pathLst>
                  <a:path w="21600" h="21600" extrusionOk="0">
                    <a:moveTo>
                      <a:pt x="10721" y="0"/>
                    </a:moveTo>
                    <a:lnTo>
                      <a:pt x="21600" y="21600"/>
                    </a:lnTo>
                    <a:lnTo>
                      <a:pt x="0" y="21600"/>
                    </a:lnTo>
                    <a:lnTo>
                      <a:pt x="10721" y="0"/>
                    </a:lnTo>
                    <a:close/>
                  </a:path>
                </a:pathLst>
              </a:custGeom>
              <a:solidFill>
                <a:schemeClr val="accent4">
                  <a:alpha val="80000"/>
                </a:schemeClr>
              </a:solidFill>
              <a:ln w="12700" cap="flat">
                <a:noFill/>
                <a:miter lim="400000"/>
              </a:ln>
              <a:effectLst>
                <a:outerShdw blurRad="50800" dist="50800" dir="5400000" rotWithShape="0">
                  <a:srgbClr val="000000">
                    <a:alpha val="0"/>
                  </a:srgbClr>
                </a:outerShdw>
              </a:effectLst>
            </p:spPr>
            <p:txBody>
              <a:bodyPr wrap="square" lIns="34289" tIns="34289" rIns="34289" bIns="34289" numCol="1" anchor="t">
                <a:noAutofit/>
              </a:bodyPr>
              <a:lstStyle/>
              <a:p>
                <a:pPr>
                  <a:defRPr sz="2400">
                    <a:solidFill>
                      <a:srgbClr val="A6A6A6"/>
                    </a:solidFill>
                  </a:defRPr>
                </a:pPr>
                <a:endParaRPr/>
              </a:p>
            </p:txBody>
          </p:sp>
          <p:sp>
            <p:nvSpPr>
              <p:cNvPr id="40" name="Shape 5813">
                <a:extLst>
                  <a:ext uri="{FF2B5EF4-FFF2-40B4-BE49-F238E27FC236}">
                    <a16:creationId xmlns:a16="http://schemas.microsoft.com/office/drawing/2014/main" id="{9A0E2DF0-E46F-4F47-AFE1-F96F0E4CEBDF}"/>
                  </a:ext>
                </a:extLst>
              </p:cNvPr>
              <p:cNvSpPr/>
              <p:nvPr/>
            </p:nvSpPr>
            <p:spPr>
              <a:xfrm>
                <a:off x="744047" y="12457"/>
                <a:ext cx="733215" cy="161697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chemeClr val="tx1">
                  <a:alpha val="20000"/>
                </a:schemeClr>
              </a:solidFill>
              <a:ln w="12700" cap="flat">
                <a:noFill/>
                <a:miter lim="400000"/>
              </a:ln>
              <a:effectLst>
                <a:outerShdw blurRad="50800" dist="50800" dir="5400000" rotWithShape="0">
                  <a:srgbClr val="000000">
                    <a:alpha val="0"/>
                  </a:srgbClr>
                </a:outerShdw>
              </a:effectLst>
            </p:spPr>
            <p:txBody>
              <a:bodyPr wrap="square" lIns="34289" tIns="34289" rIns="34289" bIns="34289" numCol="1" anchor="t">
                <a:noAutofit/>
              </a:bodyPr>
              <a:lstStyle/>
              <a:p>
                <a:pPr>
                  <a:defRPr sz="2400">
                    <a:solidFill>
                      <a:srgbClr val="A6A6A6"/>
                    </a:solidFill>
                  </a:defRPr>
                </a:pPr>
                <a:endParaRPr/>
              </a:p>
            </p:txBody>
          </p:sp>
          <p:sp>
            <p:nvSpPr>
              <p:cNvPr id="53" name="Shape 5812">
                <a:extLst>
                  <a:ext uri="{FF2B5EF4-FFF2-40B4-BE49-F238E27FC236}">
                    <a16:creationId xmlns:a16="http://schemas.microsoft.com/office/drawing/2014/main" id="{34BE8EAD-E105-42A6-8E11-83D68126AACE}"/>
                  </a:ext>
                </a:extLst>
              </p:cNvPr>
              <p:cNvSpPr/>
              <p:nvPr/>
            </p:nvSpPr>
            <p:spPr>
              <a:xfrm>
                <a:off x="1139509" y="-7724"/>
                <a:ext cx="1477260" cy="1629435"/>
              </a:xfrm>
              <a:custGeom>
                <a:avLst/>
                <a:gdLst/>
                <a:ahLst/>
                <a:cxnLst>
                  <a:cxn ang="0">
                    <a:pos x="wd2" y="hd2"/>
                  </a:cxn>
                  <a:cxn ang="5400000">
                    <a:pos x="wd2" y="hd2"/>
                  </a:cxn>
                  <a:cxn ang="10800000">
                    <a:pos x="wd2" y="hd2"/>
                  </a:cxn>
                  <a:cxn ang="16200000">
                    <a:pos x="wd2" y="hd2"/>
                  </a:cxn>
                </a:cxnLst>
                <a:rect l="0" t="0" r="r" b="b"/>
                <a:pathLst>
                  <a:path w="21600" h="21600" extrusionOk="0">
                    <a:moveTo>
                      <a:pt x="10721" y="0"/>
                    </a:moveTo>
                    <a:lnTo>
                      <a:pt x="21600" y="21600"/>
                    </a:lnTo>
                    <a:lnTo>
                      <a:pt x="0" y="21600"/>
                    </a:lnTo>
                    <a:lnTo>
                      <a:pt x="10721" y="0"/>
                    </a:lnTo>
                    <a:close/>
                  </a:path>
                </a:pathLst>
              </a:custGeom>
              <a:solidFill>
                <a:schemeClr val="accent4">
                  <a:alpha val="80000"/>
                </a:schemeClr>
              </a:solidFill>
              <a:ln w="12700" cap="flat">
                <a:noFill/>
                <a:miter lim="400000"/>
              </a:ln>
              <a:effectLst>
                <a:outerShdw blurRad="50800" dist="50800" dir="5400000" rotWithShape="0">
                  <a:srgbClr val="000000">
                    <a:alpha val="0"/>
                  </a:srgbClr>
                </a:outerShdw>
              </a:effectLst>
            </p:spPr>
            <p:txBody>
              <a:bodyPr wrap="square" lIns="34289" tIns="34289" rIns="34289" bIns="34289" numCol="1" anchor="t">
                <a:noAutofit/>
              </a:bodyPr>
              <a:lstStyle/>
              <a:p>
                <a:pPr>
                  <a:defRPr sz="2400">
                    <a:solidFill>
                      <a:srgbClr val="A6A6A6"/>
                    </a:solidFill>
                  </a:defRPr>
                </a:pPr>
                <a:endParaRPr/>
              </a:p>
            </p:txBody>
          </p:sp>
          <p:sp>
            <p:nvSpPr>
              <p:cNvPr id="54" name="Shape 5813">
                <a:extLst>
                  <a:ext uri="{FF2B5EF4-FFF2-40B4-BE49-F238E27FC236}">
                    <a16:creationId xmlns:a16="http://schemas.microsoft.com/office/drawing/2014/main" id="{56E8E2E6-D1F6-455C-B29A-FD1F458EF000}"/>
                  </a:ext>
                </a:extLst>
              </p:cNvPr>
              <p:cNvSpPr/>
              <p:nvPr/>
            </p:nvSpPr>
            <p:spPr>
              <a:xfrm>
                <a:off x="1883554" y="20373"/>
                <a:ext cx="733215" cy="161697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0" y="0"/>
                    </a:lnTo>
                    <a:close/>
                  </a:path>
                </a:pathLst>
              </a:custGeom>
              <a:solidFill>
                <a:schemeClr val="tx1">
                  <a:alpha val="20000"/>
                </a:schemeClr>
              </a:solidFill>
              <a:ln w="12700" cap="flat">
                <a:noFill/>
                <a:miter lim="400000"/>
              </a:ln>
              <a:effectLst>
                <a:outerShdw blurRad="50800" dist="50800" dir="5400000" rotWithShape="0">
                  <a:srgbClr val="000000">
                    <a:alpha val="0"/>
                  </a:srgbClr>
                </a:outerShdw>
              </a:effectLst>
            </p:spPr>
            <p:txBody>
              <a:bodyPr wrap="square" lIns="34289" tIns="34289" rIns="34289" bIns="34289" numCol="1" anchor="t">
                <a:noAutofit/>
              </a:bodyPr>
              <a:lstStyle/>
              <a:p>
                <a:pPr>
                  <a:defRPr sz="2400">
                    <a:solidFill>
                      <a:srgbClr val="A6A6A6"/>
                    </a:solidFill>
                  </a:defRPr>
                </a:pPr>
                <a:endParaRPr/>
              </a:p>
            </p:txBody>
          </p:sp>
        </p:grpSp>
        <p:grpSp>
          <p:nvGrpSpPr>
            <p:cNvPr id="13" name="Group 12">
              <a:extLst>
                <a:ext uri="{FF2B5EF4-FFF2-40B4-BE49-F238E27FC236}">
                  <a16:creationId xmlns:a16="http://schemas.microsoft.com/office/drawing/2014/main" id="{8349776D-C228-4689-B9B1-3F1170E15059}"/>
                </a:ext>
              </a:extLst>
            </p:cNvPr>
            <p:cNvGrpSpPr/>
            <p:nvPr/>
          </p:nvGrpSpPr>
          <p:grpSpPr>
            <a:xfrm>
              <a:off x="3402627" y="1970089"/>
              <a:ext cx="4638694" cy="626870"/>
              <a:chOff x="2497017" y="1347623"/>
              <a:chExt cx="6184922" cy="835826"/>
            </a:xfrm>
            <a:solidFill>
              <a:schemeClr val="tx2"/>
            </a:solidFill>
          </p:grpSpPr>
          <p:sp>
            <p:nvSpPr>
              <p:cNvPr id="35" name="Rectangle 34">
                <a:extLst>
                  <a:ext uri="{FF2B5EF4-FFF2-40B4-BE49-F238E27FC236}">
                    <a16:creationId xmlns:a16="http://schemas.microsoft.com/office/drawing/2014/main" id="{F41C381C-FF73-43EE-8CC2-2320AAFE855E}"/>
                  </a:ext>
                </a:extLst>
              </p:cNvPr>
              <p:cNvSpPr/>
              <p:nvPr/>
            </p:nvSpPr>
            <p:spPr>
              <a:xfrm>
                <a:off x="2497017" y="1347623"/>
                <a:ext cx="675845" cy="4138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4</a:t>
                </a:r>
              </a:p>
            </p:txBody>
          </p:sp>
          <p:sp>
            <p:nvSpPr>
              <p:cNvPr id="36" name="Isosceles Triangle 35">
                <a:extLst>
                  <a:ext uri="{FF2B5EF4-FFF2-40B4-BE49-F238E27FC236}">
                    <a16:creationId xmlns:a16="http://schemas.microsoft.com/office/drawing/2014/main" id="{B0592B51-C579-4BF5-B158-F14ABF3C92FB}"/>
                  </a:ext>
                </a:extLst>
              </p:cNvPr>
              <p:cNvSpPr/>
              <p:nvPr/>
            </p:nvSpPr>
            <p:spPr>
              <a:xfrm rot="10800000">
                <a:off x="2703797" y="1758027"/>
                <a:ext cx="262286" cy="13815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5" name="Rectangle 54">
                <a:extLst>
                  <a:ext uri="{FF2B5EF4-FFF2-40B4-BE49-F238E27FC236}">
                    <a16:creationId xmlns:a16="http://schemas.microsoft.com/office/drawing/2014/main" id="{CE6C08D7-BB83-47E4-8783-76F8FF94960B}"/>
                  </a:ext>
                </a:extLst>
              </p:cNvPr>
              <p:cNvSpPr/>
              <p:nvPr/>
            </p:nvSpPr>
            <p:spPr>
              <a:xfrm>
                <a:off x="6776807" y="1646739"/>
                <a:ext cx="675845" cy="4138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3</a:t>
                </a:r>
              </a:p>
            </p:txBody>
          </p:sp>
          <p:sp>
            <p:nvSpPr>
              <p:cNvPr id="56" name="Isosceles Triangle 55">
                <a:extLst>
                  <a:ext uri="{FF2B5EF4-FFF2-40B4-BE49-F238E27FC236}">
                    <a16:creationId xmlns:a16="http://schemas.microsoft.com/office/drawing/2014/main" id="{1CA792F5-ED6E-4467-AE3F-ADE662A84279}"/>
                  </a:ext>
                </a:extLst>
              </p:cNvPr>
              <p:cNvSpPr/>
              <p:nvPr/>
            </p:nvSpPr>
            <p:spPr>
              <a:xfrm rot="10800000">
                <a:off x="7001092" y="2045299"/>
                <a:ext cx="262287" cy="13815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7" name="Rectangle 56">
                <a:extLst>
                  <a:ext uri="{FF2B5EF4-FFF2-40B4-BE49-F238E27FC236}">
                    <a16:creationId xmlns:a16="http://schemas.microsoft.com/office/drawing/2014/main" id="{0FD126AF-2436-4C6F-AB53-4DA5E83E52EC}"/>
                  </a:ext>
                </a:extLst>
              </p:cNvPr>
              <p:cNvSpPr/>
              <p:nvPr/>
            </p:nvSpPr>
            <p:spPr>
              <a:xfrm>
                <a:off x="8006094" y="1622651"/>
                <a:ext cx="675845" cy="4138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3</a:t>
                </a:r>
              </a:p>
            </p:txBody>
          </p:sp>
          <p:sp>
            <p:nvSpPr>
              <p:cNvPr id="58" name="Isosceles Triangle 57">
                <a:extLst>
                  <a:ext uri="{FF2B5EF4-FFF2-40B4-BE49-F238E27FC236}">
                    <a16:creationId xmlns:a16="http://schemas.microsoft.com/office/drawing/2014/main" id="{FBAAF08A-168F-41A0-BAE5-067DD6038493}"/>
                  </a:ext>
                </a:extLst>
              </p:cNvPr>
              <p:cNvSpPr/>
              <p:nvPr/>
            </p:nvSpPr>
            <p:spPr>
              <a:xfrm rot="10800000">
                <a:off x="8230379" y="2021210"/>
                <a:ext cx="262287" cy="13815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grpSp>
          <p:nvGrpSpPr>
            <p:cNvPr id="15" name="Group 14">
              <a:extLst>
                <a:ext uri="{FF2B5EF4-FFF2-40B4-BE49-F238E27FC236}">
                  <a16:creationId xmlns:a16="http://schemas.microsoft.com/office/drawing/2014/main" id="{EDFEDD1E-1BA3-4219-AB57-163CFE2A2EAC}"/>
                </a:ext>
              </a:extLst>
            </p:cNvPr>
            <p:cNvGrpSpPr/>
            <p:nvPr/>
          </p:nvGrpSpPr>
          <p:grpSpPr>
            <a:xfrm>
              <a:off x="4206134" y="2530605"/>
              <a:ext cx="1339934" cy="417148"/>
              <a:chOff x="1386284" y="1347623"/>
              <a:chExt cx="1786578" cy="556197"/>
            </a:xfrm>
            <a:solidFill>
              <a:schemeClr val="accent2"/>
            </a:solidFill>
          </p:grpSpPr>
          <p:sp>
            <p:nvSpPr>
              <p:cNvPr id="31" name="Rectangle 30">
                <a:extLst>
                  <a:ext uri="{FF2B5EF4-FFF2-40B4-BE49-F238E27FC236}">
                    <a16:creationId xmlns:a16="http://schemas.microsoft.com/office/drawing/2014/main" id="{BCCC86D4-284E-4D19-9A92-31C6C4D80D09}"/>
                  </a:ext>
                </a:extLst>
              </p:cNvPr>
              <p:cNvSpPr/>
              <p:nvPr/>
            </p:nvSpPr>
            <p:spPr>
              <a:xfrm>
                <a:off x="2497017" y="1347623"/>
                <a:ext cx="675845" cy="4138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2</a:t>
                </a:r>
              </a:p>
            </p:txBody>
          </p:sp>
          <p:sp>
            <p:nvSpPr>
              <p:cNvPr id="32" name="Isosceles Triangle 31">
                <a:extLst>
                  <a:ext uri="{FF2B5EF4-FFF2-40B4-BE49-F238E27FC236}">
                    <a16:creationId xmlns:a16="http://schemas.microsoft.com/office/drawing/2014/main" id="{720048B7-4541-4611-8DE9-0EEFF0C384C1}"/>
                  </a:ext>
                </a:extLst>
              </p:cNvPr>
              <p:cNvSpPr/>
              <p:nvPr/>
            </p:nvSpPr>
            <p:spPr>
              <a:xfrm rot="10800000">
                <a:off x="2703797" y="1758027"/>
                <a:ext cx="262286" cy="13815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1" name="Rectangle 50">
                <a:extLst>
                  <a:ext uri="{FF2B5EF4-FFF2-40B4-BE49-F238E27FC236}">
                    <a16:creationId xmlns:a16="http://schemas.microsoft.com/office/drawing/2014/main" id="{133AC430-E6B6-4FA3-9978-9B7256EAA9DA}"/>
                  </a:ext>
                </a:extLst>
              </p:cNvPr>
              <p:cNvSpPr/>
              <p:nvPr/>
            </p:nvSpPr>
            <p:spPr>
              <a:xfrm>
                <a:off x="1386284" y="1367023"/>
                <a:ext cx="675845" cy="4138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2</a:t>
                </a:r>
              </a:p>
            </p:txBody>
          </p:sp>
          <p:sp>
            <p:nvSpPr>
              <p:cNvPr id="52" name="Isosceles Triangle 51">
                <a:extLst>
                  <a:ext uri="{FF2B5EF4-FFF2-40B4-BE49-F238E27FC236}">
                    <a16:creationId xmlns:a16="http://schemas.microsoft.com/office/drawing/2014/main" id="{ECED8A67-3A89-4164-B91F-9A9E77E1CB18}"/>
                  </a:ext>
                </a:extLst>
              </p:cNvPr>
              <p:cNvSpPr/>
              <p:nvPr/>
            </p:nvSpPr>
            <p:spPr>
              <a:xfrm rot="10800000">
                <a:off x="1573520" y="1765670"/>
                <a:ext cx="262287" cy="13815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grpSp>
          <p:nvGrpSpPr>
            <p:cNvPr id="16" name="Group 15">
              <a:extLst>
                <a:ext uri="{FF2B5EF4-FFF2-40B4-BE49-F238E27FC236}">
                  <a16:creationId xmlns:a16="http://schemas.microsoft.com/office/drawing/2014/main" id="{A4DC40B2-F368-4E81-945D-E2F9BC69E45C}"/>
                </a:ext>
              </a:extLst>
            </p:cNvPr>
            <p:cNvGrpSpPr/>
            <p:nvPr/>
          </p:nvGrpSpPr>
          <p:grpSpPr>
            <a:xfrm>
              <a:off x="5853399" y="3353438"/>
              <a:ext cx="506884" cy="411416"/>
              <a:chOff x="2497017" y="1347623"/>
              <a:chExt cx="675845" cy="548554"/>
            </a:xfrm>
            <a:solidFill>
              <a:schemeClr val="accent3"/>
            </a:solidFill>
          </p:grpSpPr>
          <p:sp>
            <p:nvSpPr>
              <p:cNvPr id="29" name="Rectangle 28">
                <a:extLst>
                  <a:ext uri="{FF2B5EF4-FFF2-40B4-BE49-F238E27FC236}">
                    <a16:creationId xmlns:a16="http://schemas.microsoft.com/office/drawing/2014/main" id="{9B79C688-DB2E-46FA-8FC8-FA46C31AA76C}"/>
                  </a:ext>
                </a:extLst>
              </p:cNvPr>
              <p:cNvSpPr/>
              <p:nvPr/>
            </p:nvSpPr>
            <p:spPr>
              <a:xfrm>
                <a:off x="2497017" y="1347623"/>
                <a:ext cx="675845" cy="41388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dirty="0"/>
                  <a:t>1</a:t>
                </a:r>
              </a:p>
            </p:txBody>
          </p:sp>
          <p:sp>
            <p:nvSpPr>
              <p:cNvPr id="30" name="Isosceles Triangle 29">
                <a:extLst>
                  <a:ext uri="{FF2B5EF4-FFF2-40B4-BE49-F238E27FC236}">
                    <a16:creationId xmlns:a16="http://schemas.microsoft.com/office/drawing/2014/main" id="{FC6DBE59-E058-47E1-8C88-8E2AC15323CA}"/>
                  </a:ext>
                </a:extLst>
              </p:cNvPr>
              <p:cNvSpPr/>
              <p:nvPr/>
            </p:nvSpPr>
            <p:spPr>
              <a:xfrm rot="10800000">
                <a:off x="2703797" y="1758027"/>
                <a:ext cx="262286" cy="13815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
          <p:nvSpPr>
            <p:cNvPr id="19" name="TextBox 18">
              <a:extLst>
                <a:ext uri="{FF2B5EF4-FFF2-40B4-BE49-F238E27FC236}">
                  <a16:creationId xmlns:a16="http://schemas.microsoft.com/office/drawing/2014/main" id="{DE34F0A3-0765-4571-80CA-6172887F7E70}"/>
                </a:ext>
              </a:extLst>
            </p:cNvPr>
            <p:cNvSpPr txBox="1"/>
            <p:nvPr/>
          </p:nvSpPr>
          <p:spPr>
            <a:xfrm rot="16200000">
              <a:off x="3191817" y="4755502"/>
              <a:ext cx="928459" cy="553998"/>
            </a:xfrm>
            <a:prstGeom prst="rect">
              <a:avLst/>
            </a:prstGeom>
            <a:noFill/>
          </p:spPr>
          <p:txBody>
            <a:bodyPr wrap="none" rtlCol="0">
              <a:spAutoFit/>
            </a:bodyPr>
            <a:lstStyle/>
            <a:p>
              <a:pPr algn="ctr"/>
              <a:r>
                <a:rPr lang="en-US" sz="1500" b="1" dirty="0">
                  <a:solidFill>
                    <a:schemeClr val="tx1">
                      <a:lumMod val="75000"/>
                      <a:lumOff val="25000"/>
                    </a:schemeClr>
                  </a:solidFill>
                </a:rPr>
                <a:t>Himachal</a:t>
              </a:r>
            </a:p>
            <a:p>
              <a:pPr algn="ctr"/>
              <a:r>
                <a:rPr lang="en-US" sz="1500" b="1" dirty="0">
                  <a:solidFill>
                    <a:schemeClr val="tx1">
                      <a:lumMod val="75000"/>
                      <a:lumOff val="25000"/>
                    </a:schemeClr>
                  </a:solidFill>
                </a:rPr>
                <a:t>Pradesh</a:t>
              </a:r>
            </a:p>
          </p:txBody>
        </p:sp>
        <p:sp>
          <p:nvSpPr>
            <p:cNvPr id="20" name="TextBox 19">
              <a:extLst>
                <a:ext uri="{FF2B5EF4-FFF2-40B4-BE49-F238E27FC236}">
                  <a16:creationId xmlns:a16="http://schemas.microsoft.com/office/drawing/2014/main" id="{0ED6A777-B5E7-462C-A834-4CCAECABDB5E}"/>
                </a:ext>
              </a:extLst>
            </p:cNvPr>
            <p:cNvSpPr txBox="1"/>
            <p:nvPr/>
          </p:nvSpPr>
          <p:spPr>
            <a:xfrm rot="16200000">
              <a:off x="6303907" y="5060919"/>
              <a:ext cx="1208344" cy="323165"/>
            </a:xfrm>
            <a:prstGeom prst="rect">
              <a:avLst/>
            </a:prstGeom>
            <a:noFill/>
          </p:spPr>
          <p:txBody>
            <a:bodyPr wrap="none" rtlCol="0">
              <a:spAutoFit/>
            </a:bodyPr>
            <a:lstStyle/>
            <a:p>
              <a:pPr algn="ctr"/>
              <a:r>
                <a:rPr lang="en-US" sz="1500" b="1" dirty="0">
                  <a:solidFill>
                    <a:schemeClr val="tx1">
                      <a:lumMod val="75000"/>
                      <a:lumOff val="25000"/>
                    </a:schemeClr>
                  </a:solidFill>
                </a:rPr>
                <a:t>Maharashtra</a:t>
              </a:r>
            </a:p>
          </p:txBody>
        </p:sp>
        <p:sp>
          <p:nvSpPr>
            <p:cNvPr id="21" name="TextBox 20">
              <a:extLst>
                <a:ext uri="{FF2B5EF4-FFF2-40B4-BE49-F238E27FC236}">
                  <a16:creationId xmlns:a16="http://schemas.microsoft.com/office/drawing/2014/main" id="{3F945B81-26E7-4755-AE4F-7C1412B13F37}"/>
                </a:ext>
              </a:extLst>
            </p:cNvPr>
            <p:cNvSpPr txBox="1"/>
            <p:nvPr/>
          </p:nvSpPr>
          <p:spPr>
            <a:xfrm rot="16200000">
              <a:off x="7373416" y="4807311"/>
              <a:ext cx="824841" cy="553998"/>
            </a:xfrm>
            <a:prstGeom prst="rect">
              <a:avLst/>
            </a:prstGeom>
            <a:noFill/>
          </p:spPr>
          <p:txBody>
            <a:bodyPr wrap="none" rtlCol="0">
              <a:spAutoFit/>
            </a:bodyPr>
            <a:lstStyle/>
            <a:p>
              <a:pPr algn="ctr"/>
              <a:r>
                <a:rPr lang="en-US" sz="1500" b="1" dirty="0">
                  <a:solidFill>
                    <a:schemeClr val="tx1">
                      <a:lumMod val="75000"/>
                      <a:lumOff val="25000"/>
                    </a:schemeClr>
                  </a:solidFill>
                </a:rPr>
                <a:t>Andhra </a:t>
              </a:r>
            </a:p>
            <a:p>
              <a:pPr algn="ctr"/>
              <a:r>
                <a:rPr lang="en-US" sz="1500" b="1" dirty="0">
                  <a:solidFill>
                    <a:schemeClr val="tx1">
                      <a:lumMod val="75000"/>
                      <a:lumOff val="25000"/>
                    </a:schemeClr>
                  </a:solidFill>
                </a:rPr>
                <a:t>Pradesh</a:t>
              </a:r>
            </a:p>
          </p:txBody>
        </p:sp>
        <p:sp>
          <p:nvSpPr>
            <p:cNvPr id="22" name="TextBox 21">
              <a:extLst>
                <a:ext uri="{FF2B5EF4-FFF2-40B4-BE49-F238E27FC236}">
                  <a16:creationId xmlns:a16="http://schemas.microsoft.com/office/drawing/2014/main" id="{A08691DC-E7ED-4D5D-9A31-2276304D5DCC}"/>
                </a:ext>
              </a:extLst>
            </p:cNvPr>
            <p:cNvSpPr txBox="1"/>
            <p:nvPr/>
          </p:nvSpPr>
          <p:spPr>
            <a:xfrm rot="16200000">
              <a:off x="4756010" y="4967115"/>
              <a:ext cx="992131" cy="323165"/>
            </a:xfrm>
            <a:prstGeom prst="rect">
              <a:avLst/>
            </a:prstGeom>
            <a:noFill/>
          </p:spPr>
          <p:txBody>
            <a:bodyPr wrap="none" rtlCol="0">
              <a:spAutoFit/>
            </a:bodyPr>
            <a:lstStyle/>
            <a:p>
              <a:pPr algn="ctr"/>
              <a:r>
                <a:rPr lang="en-US" sz="1500" b="1" dirty="0">
                  <a:solidFill>
                    <a:schemeClr val="tx1">
                      <a:lumMod val="75000"/>
                      <a:lumOff val="25000"/>
                    </a:schemeClr>
                  </a:solidFill>
                </a:rPr>
                <a:t>Karnataka</a:t>
              </a:r>
            </a:p>
          </p:txBody>
        </p:sp>
        <p:sp>
          <p:nvSpPr>
            <p:cNvPr id="23" name="TextBox 22">
              <a:extLst>
                <a:ext uri="{FF2B5EF4-FFF2-40B4-BE49-F238E27FC236}">
                  <a16:creationId xmlns:a16="http://schemas.microsoft.com/office/drawing/2014/main" id="{AE283DB7-90AA-45BC-875A-3A493A1055C3}"/>
                </a:ext>
              </a:extLst>
            </p:cNvPr>
            <p:cNvSpPr txBox="1"/>
            <p:nvPr/>
          </p:nvSpPr>
          <p:spPr>
            <a:xfrm rot="16200000">
              <a:off x="4068520" y="4845829"/>
              <a:ext cx="778163" cy="323165"/>
            </a:xfrm>
            <a:prstGeom prst="rect">
              <a:avLst/>
            </a:prstGeom>
            <a:noFill/>
          </p:spPr>
          <p:txBody>
            <a:bodyPr wrap="none" rtlCol="0">
              <a:spAutoFit/>
            </a:bodyPr>
            <a:lstStyle/>
            <a:p>
              <a:pPr algn="ctr"/>
              <a:r>
                <a:rPr lang="en-US" sz="1500" b="1" dirty="0">
                  <a:solidFill>
                    <a:schemeClr val="tx1">
                      <a:lumMod val="75000"/>
                      <a:lumOff val="25000"/>
                    </a:schemeClr>
                  </a:solidFill>
                </a:rPr>
                <a:t>Gujarat</a:t>
              </a:r>
            </a:p>
          </p:txBody>
        </p:sp>
        <p:sp>
          <p:nvSpPr>
            <p:cNvPr id="24" name="TextBox 23">
              <a:extLst>
                <a:ext uri="{FF2B5EF4-FFF2-40B4-BE49-F238E27FC236}">
                  <a16:creationId xmlns:a16="http://schemas.microsoft.com/office/drawing/2014/main" id="{198AC469-0EC7-45F3-9C55-D0E2C037AE9F}"/>
                </a:ext>
              </a:extLst>
            </p:cNvPr>
            <p:cNvSpPr txBox="1"/>
            <p:nvPr/>
          </p:nvSpPr>
          <p:spPr>
            <a:xfrm rot="16200000">
              <a:off x="5699822" y="4825072"/>
              <a:ext cx="707246" cy="323165"/>
            </a:xfrm>
            <a:prstGeom prst="rect">
              <a:avLst/>
            </a:prstGeom>
            <a:noFill/>
          </p:spPr>
          <p:txBody>
            <a:bodyPr wrap="none" rtlCol="0">
              <a:spAutoFit/>
            </a:bodyPr>
            <a:lstStyle/>
            <a:p>
              <a:pPr algn="ctr"/>
              <a:r>
                <a:rPr lang="en-US" sz="1500" b="1" dirty="0">
                  <a:solidFill>
                    <a:schemeClr val="tx1">
                      <a:lumMod val="75000"/>
                      <a:lumOff val="25000"/>
                    </a:schemeClr>
                  </a:solidFill>
                </a:rPr>
                <a:t>Assam</a:t>
              </a:r>
            </a:p>
          </p:txBody>
        </p:sp>
      </p:grpSp>
      <p:sp>
        <p:nvSpPr>
          <p:cNvPr id="59" name="Rectangle 58">
            <a:extLst>
              <a:ext uri="{FF2B5EF4-FFF2-40B4-BE49-F238E27FC236}">
                <a16:creationId xmlns:a16="http://schemas.microsoft.com/office/drawing/2014/main" id="{7479C968-8CAF-4BF6-B545-47079DB6EE92}"/>
              </a:ext>
            </a:extLst>
          </p:cNvPr>
          <p:cNvSpPr/>
          <p:nvPr/>
        </p:nvSpPr>
        <p:spPr>
          <a:xfrm>
            <a:off x="1485169" y="1886906"/>
            <a:ext cx="2973899" cy="542518"/>
          </a:xfrm>
          <a:prstGeom prst="rect">
            <a:avLst/>
          </a:prstGeom>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t>Top Performing States</a:t>
            </a:r>
          </a:p>
        </p:txBody>
      </p:sp>
      <p:sp>
        <p:nvSpPr>
          <p:cNvPr id="63" name="TextBox 62">
            <a:extLst>
              <a:ext uri="{FF2B5EF4-FFF2-40B4-BE49-F238E27FC236}">
                <a16:creationId xmlns:a16="http://schemas.microsoft.com/office/drawing/2014/main" id="{70A09A5B-1B11-4F5B-85E1-7849BFD8BDF3}"/>
              </a:ext>
            </a:extLst>
          </p:cNvPr>
          <p:cNvSpPr txBox="1"/>
          <p:nvPr/>
        </p:nvSpPr>
        <p:spPr>
          <a:xfrm rot="16200000">
            <a:off x="-478207" y="4003295"/>
            <a:ext cx="2428688" cy="318159"/>
          </a:xfrm>
          <a:prstGeom prst="rect">
            <a:avLst/>
          </a:prstGeom>
          <a:noFill/>
        </p:spPr>
        <p:txBody>
          <a:bodyPr wrap="square" rtlCol="0">
            <a:spAutoFit/>
          </a:bodyPr>
          <a:lstStyle/>
          <a:p>
            <a:r>
              <a:rPr lang="en-IN" b="1" dirty="0"/>
              <a:t>Number of projects</a:t>
            </a:r>
          </a:p>
        </p:txBody>
      </p:sp>
      <p:grpSp>
        <p:nvGrpSpPr>
          <p:cNvPr id="3" name="Group 2">
            <a:extLst>
              <a:ext uri="{FF2B5EF4-FFF2-40B4-BE49-F238E27FC236}">
                <a16:creationId xmlns:a16="http://schemas.microsoft.com/office/drawing/2014/main" id="{3B9DC432-7730-433F-82F5-FFE65741684B}"/>
              </a:ext>
            </a:extLst>
          </p:cNvPr>
          <p:cNvGrpSpPr/>
          <p:nvPr/>
        </p:nvGrpSpPr>
        <p:grpSpPr>
          <a:xfrm>
            <a:off x="6393917" y="1961301"/>
            <a:ext cx="4910865" cy="4402145"/>
            <a:chOff x="6017685" y="1898140"/>
            <a:chExt cx="4910865" cy="4402145"/>
          </a:xfrm>
        </p:grpSpPr>
        <p:sp>
          <p:nvSpPr>
            <p:cNvPr id="104" name="Rectangle 103">
              <a:extLst>
                <a:ext uri="{FF2B5EF4-FFF2-40B4-BE49-F238E27FC236}">
                  <a16:creationId xmlns:a16="http://schemas.microsoft.com/office/drawing/2014/main" id="{7799804E-8A0B-467F-A3B6-47130EFC367D}"/>
                </a:ext>
              </a:extLst>
            </p:cNvPr>
            <p:cNvSpPr/>
            <p:nvPr/>
          </p:nvSpPr>
          <p:spPr>
            <a:xfrm>
              <a:off x="6017685" y="2050286"/>
              <a:ext cx="4910865" cy="4097853"/>
            </a:xfrm>
            <a:prstGeom prst="rect">
              <a:avLst/>
            </a:prstGeom>
            <a:solidFill>
              <a:schemeClr val="bg1">
                <a:lumMod val="95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2" name="Rectangle 61">
              <a:extLst>
                <a:ext uri="{FF2B5EF4-FFF2-40B4-BE49-F238E27FC236}">
                  <a16:creationId xmlns:a16="http://schemas.microsoft.com/office/drawing/2014/main" id="{57ED7AA3-251A-46BD-B0C9-0B6FEC832066}"/>
                </a:ext>
              </a:extLst>
            </p:cNvPr>
            <p:cNvSpPr/>
            <p:nvPr/>
          </p:nvSpPr>
          <p:spPr>
            <a:xfrm>
              <a:off x="6369510" y="1898140"/>
              <a:ext cx="4251100" cy="547146"/>
            </a:xfrm>
            <a:prstGeom prst="rect">
              <a:avLst/>
            </a:prstGeom>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t>Segments where investment is required</a:t>
              </a:r>
            </a:p>
          </p:txBody>
        </p:sp>
        <p:sp>
          <p:nvSpPr>
            <p:cNvPr id="65" name="Rectangle 64">
              <a:extLst>
                <a:ext uri="{FF2B5EF4-FFF2-40B4-BE49-F238E27FC236}">
                  <a16:creationId xmlns:a16="http://schemas.microsoft.com/office/drawing/2014/main" id="{799AC7C3-A8D3-4CEC-BD97-6CC5E21FFFFD}"/>
                </a:ext>
              </a:extLst>
            </p:cNvPr>
            <p:cNvSpPr/>
            <p:nvPr/>
          </p:nvSpPr>
          <p:spPr>
            <a:xfrm rot="16200000">
              <a:off x="6104637" y="5069004"/>
              <a:ext cx="1313554" cy="584775"/>
            </a:xfrm>
            <a:prstGeom prst="rect">
              <a:avLst/>
            </a:prstGeom>
          </p:spPr>
          <p:txBody>
            <a:bodyPr wrap="square">
              <a:spAutoFit/>
            </a:bodyPr>
            <a:lstStyle/>
            <a:p>
              <a:pPr algn="ctr"/>
              <a:r>
                <a:rPr lang="en-US" sz="1600" b="1" dirty="0"/>
                <a:t>Equity Funding</a:t>
              </a:r>
            </a:p>
          </p:txBody>
        </p:sp>
        <p:grpSp>
          <p:nvGrpSpPr>
            <p:cNvPr id="90" name="Group 89">
              <a:extLst>
                <a:ext uri="{FF2B5EF4-FFF2-40B4-BE49-F238E27FC236}">
                  <a16:creationId xmlns:a16="http://schemas.microsoft.com/office/drawing/2014/main" id="{A0AD64CC-AB4F-490F-9B0E-E0B1AC724D68}"/>
                </a:ext>
              </a:extLst>
            </p:cNvPr>
            <p:cNvGrpSpPr/>
            <p:nvPr/>
          </p:nvGrpSpPr>
          <p:grpSpPr>
            <a:xfrm>
              <a:off x="6476453" y="2697657"/>
              <a:ext cx="511935" cy="2138127"/>
              <a:chOff x="6528902" y="2256931"/>
              <a:chExt cx="594275" cy="2421040"/>
            </a:xfrm>
          </p:grpSpPr>
          <p:grpSp>
            <p:nvGrpSpPr>
              <p:cNvPr id="70" name="Group 69">
                <a:extLst>
                  <a:ext uri="{FF2B5EF4-FFF2-40B4-BE49-F238E27FC236}">
                    <a16:creationId xmlns:a16="http://schemas.microsoft.com/office/drawing/2014/main" id="{5E4BFBAF-38CF-4E5B-88A0-A13BEC3CD254}"/>
                  </a:ext>
                </a:extLst>
              </p:cNvPr>
              <p:cNvGrpSpPr/>
              <p:nvPr/>
            </p:nvGrpSpPr>
            <p:grpSpPr>
              <a:xfrm>
                <a:off x="6771221" y="2256931"/>
                <a:ext cx="139348" cy="2421040"/>
                <a:chOff x="2472612" y="1443758"/>
                <a:chExt cx="211494" cy="3657600"/>
              </a:xfrm>
            </p:grpSpPr>
            <p:sp>
              <p:nvSpPr>
                <p:cNvPr id="88" name="Rectangle: Rounded Corners 87">
                  <a:extLst>
                    <a:ext uri="{FF2B5EF4-FFF2-40B4-BE49-F238E27FC236}">
                      <a16:creationId xmlns:a16="http://schemas.microsoft.com/office/drawing/2014/main" id="{323A2B9F-1F29-431C-96F1-3A6D86F9FE39}"/>
                    </a:ext>
                  </a:extLst>
                </p:cNvPr>
                <p:cNvSpPr/>
                <p:nvPr/>
              </p:nvSpPr>
              <p:spPr>
                <a:xfrm>
                  <a:off x="2472612" y="1443758"/>
                  <a:ext cx="211494" cy="3657600"/>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89" name="Freeform: Shape 88">
                  <a:extLst>
                    <a:ext uri="{FF2B5EF4-FFF2-40B4-BE49-F238E27FC236}">
                      <a16:creationId xmlns:a16="http://schemas.microsoft.com/office/drawing/2014/main" id="{E500A92F-39B0-4017-BD79-9318708ED550}"/>
                    </a:ext>
                  </a:extLst>
                </p:cNvPr>
                <p:cNvSpPr/>
                <p:nvPr/>
              </p:nvSpPr>
              <p:spPr>
                <a:xfrm>
                  <a:off x="2472612" y="1443758"/>
                  <a:ext cx="98751" cy="3654775"/>
                </a:xfrm>
                <a:custGeom>
                  <a:avLst/>
                  <a:gdLst>
                    <a:gd name="connsiteX0" fmla="*/ 98751 w 98751"/>
                    <a:gd name="connsiteY0" fmla="*/ 0 h 3654775"/>
                    <a:gd name="connsiteX1" fmla="*/ 98751 w 98751"/>
                    <a:gd name="connsiteY1" fmla="*/ 3654775 h 3654775"/>
                    <a:gd name="connsiteX2" fmla="*/ 64586 w 98751"/>
                    <a:gd name="connsiteY2" fmla="*/ 3647877 h 3654775"/>
                    <a:gd name="connsiteX3" fmla="*/ 0 w 98751"/>
                    <a:gd name="connsiteY3" fmla="*/ 3550440 h 3654775"/>
                    <a:gd name="connsiteX4" fmla="*/ 0 w 98751"/>
                    <a:gd name="connsiteY4" fmla="*/ 104334 h 3654775"/>
                    <a:gd name="connsiteX5" fmla="*/ 64586 w 98751"/>
                    <a:gd name="connsiteY5" fmla="*/ 6897 h 365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751" h="3654775">
                      <a:moveTo>
                        <a:pt x="98751" y="0"/>
                      </a:moveTo>
                      <a:lnTo>
                        <a:pt x="98751" y="3654775"/>
                      </a:lnTo>
                      <a:lnTo>
                        <a:pt x="64586" y="3647877"/>
                      </a:lnTo>
                      <a:cubicBezTo>
                        <a:pt x="26632" y="3631824"/>
                        <a:pt x="0" y="3594242"/>
                        <a:pt x="0" y="3550440"/>
                      </a:cubicBezTo>
                      <a:lnTo>
                        <a:pt x="0" y="104334"/>
                      </a:lnTo>
                      <a:cubicBezTo>
                        <a:pt x="0" y="60533"/>
                        <a:pt x="26632" y="22951"/>
                        <a:pt x="64586" y="6897"/>
                      </a:cubicBezTo>
                      <a:close/>
                    </a:path>
                  </a:pathLst>
                </a:custGeom>
                <a:solidFill>
                  <a:schemeClr val="tx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
            <p:nvSpPr>
              <p:cNvPr id="75" name="Oval 74">
                <a:extLst>
                  <a:ext uri="{FF2B5EF4-FFF2-40B4-BE49-F238E27FC236}">
                    <a16:creationId xmlns:a16="http://schemas.microsoft.com/office/drawing/2014/main" id="{B7AC59F3-97CC-48B2-B2D8-49B5E77152A7}"/>
                  </a:ext>
                </a:extLst>
              </p:cNvPr>
              <p:cNvSpPr/>
              <p:nvPr/>
            </p:nvSpPr>
            <p:spPr>
              <a:xfrm>
                <a:off x="6528902" y="3466516"/>
                <a:ext cx="594275" cy="597025"/>
              </a:xfrm>
              <a:prstGeom prst="ellipse">
                <a:avLst/>
              </a:prstGeom>
              <a:solidFill>
                <a:schemeClr val="tx2"/>
              </a:solid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sz="1600" b="1" cap="all" dirty="0"/>
                  <a:t>47%</a:t>
                </a:r>
              </a:p>
            </p:txBody>
          </p:sp>
        </p:grpSp>
        <p:grpSp>
          <p:nvGrpSpPr>
            <p:cNvPr id="91" name="Group 90">
              <a:extLst>
                <a:ext uri="{FF2B5EF4-FFF2-40B4-BE49-F238E27FC236}">
                  <a16:creationId xmlns:a16="http://schemas.microsoft.com/office/drawing/2014/main" id="{6A3E3724-D134-495F-8014-6139C416BB85}"/>
                </a:ext>
              </a:extLst>
            </p:cNvPr>
            <p:cNvGrpSpPr/>
            <p:nvPr/>
          </p:nvGrpSpPr>
          <p:grpSpPr>
            <a:xfrm>
              <a:off x="7223583" y="2669384"/>
              <a:ext cx="511935" cy="2138127"/>
              <a:chOff x="7702595" y="2256931"/>
              <a:chExt cx="594275" cy="2421040"/>
            </a:xfrm>
          </p:grpSpPr>
          <p:grpSp>
            <p:nvGrpSpPr>
              <p:cNvPr id="71" name="Group 70">
                <a:extLst>
                  <a:ext uri="{FF2B5EF4-FFF2-40B4-BE49-F238E27FC236}">
                    <a16:creationId xmlns:a16="http://schemas.microsoft.com/office/drawing/2014/main" id="{3EDF518E-B6E0-4E0B-B30E-979FAFE63275}"/>
                  </a:ext>
                </a:extLst>
              </p:cNvPr>
              <p:cNvGrpSpPr/>
              <p:nvPr/>
            </p:nvGrpSpPr>
            <p:grpSpPr>
              <a:xfrm>
                <a:off x="7930059" y="2256931"/>
                <a:ext cx="139348" cy="2421040"/>
                <a:chOff x="4231433" y="1443758"/>
                <a:chExt cx="211494" cy="3657600"/>
              </a:xfrm>
            </p:grpSpPr>
            <p:sp>
              <p:nvSpPr>
                <p:cNvPr id="86" name="Rectangle: Rounded Corners 85">
                  <a:extLst>
                    <a:ext uri="{FF2B5EF4-FFF2-40B4-BE49-F238E27FC236}">
                      <a16:creationId xmlns:a16="http://schemas.microsoft.com/office/drawing/2014/main" id="{E84CF5D5-184E-474B-9467-267D807469E1}"/>
                    </a:ext>
                  </a:extLst>
                </p:cNvPr>
                <p:cNvSpPr/>
                <p:nvPr/>
              </p:nvSpPr>
              <p:spPr>
                <a:xfrm>
                  <a:off x="4231433" y="1443758"/>
                  <a:ext cx="211494" cy="3657600"/>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87" name="Freeform: Shape 86">
                  <a:extLst>
                    <a:ext uri="{FF2B5EF4-FFF2-40B4-BE49-F238E27FC236}">
                      <a16:creationId xmlns:a16="http://schemas.microsoft.com/office/drawing/2014/main" id="{FD5B9C99-F274-47F5-AEC8-335298956BE4}"/>
                    </a:ext>
                  </a:extLst>
                </p:cNvPr>
                <p:cNvSpPr/>
                <p:nvPr/>
              </p:nvSpPr>
              <p:spPr>
                <a:xfrm>
                  <a:off x="4231433" y="1443758"/>
                  <a:ext cx="98751" cy="3654775"/>
                </a:xfrm>
                <a:custGeom>
                  <a:avLst/>
                  <a:gdLst>
                    <a:gd name="connsiteX0" fmla="*/ 98751 w 98751"/>
                    <a:gd name="connsiteY0" fmla="*/ 0 h 3654775"/>
                    <a:gd name="connsiteX1" fmla="*/ 98751 w 98751"/>
                    <a:gd name="connsiteY1" fmla="*/ 3654775 h 3654775"/>
                    <a:gd name="connsiteX2" fmla="*/ 64586 w 98751"/>
                    <a:gd name="connsiteY2" fmla="*/ 3647877 h 3654775"/>
                    <a:gd name="connsiteX3" fmla="*/ 0 w 98751"/>
                    <a:gd name="connsiteY3" fmla="*/ 3550440 h 3654775"/>
                    <a:gd name="connsiteX4" fmla="*/ 0 w 98751"/>
                    <a:gd name="connsiteY4" fmla="*/ 104334 h 3654775"/>
                    <a:gd name="connsiteX5" fmla="*/ 64586 w 98751"/>
                    <a:gd name="connsiteY5" fmla="*/ 6897 h 365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751" h="3654775">
                      <a:moveTo>
                        <a:pt x="98751" y="0"/>
                      </a:moveTo>
                      <a:lnTo>
                        <a:pt x="98751" y="3654775"/>
                      </a:lnTo>
                      <a:lnTo>
                        <a:pt x="64586" y="3647877"/>
                      </a:lnTo>
                      <a:cubicBezTo>
                        <a:pt x="26632" y="3631824"/>
                        <a:pt x="0" y="3594242"/>
                        <a:pt x="0" y="3550440"/>
                      </a:cubicBezTo>
                      <a:lnTo>
                        <a:pt x="0" y="104334"/>
                      </a:lnTo>
                      <a:cubicBezTo>
                        <a:pt x="0" y="60533"/>
                        <a:pt x="26632" y="22951"/>
                        <a:pt x="64586" y="6897"/>
                      </a:cubicBezTo>
                      <a:close/>
                    </a:path>
                  </a:pathLst>
                </a:custGeom>
                <a:solidFill>
                  <a:schemeClr val="tx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
            <p:nvSpPr>
              <p:cNvPr id="76" name="Oval 75">
                <a:extLst>
                  <a:ext uri="{FF2B5EF4-FFF2-40B4-BE49-F238E27FC236}">
                    <a16:creationId xmlns:a16="http://schemas.microsoft.com/office/drawing/2014/main" id="{3C70931B-B529-4F66-AB22-96269DA5CE6C}"/>
                  </a:ext>
                </a:extLst>
              </p:cNvPr>
              <p:cNvSpPr/>
              <p:nvPr/>
            </p:nvSpPr>
            <p:spPr>
              <a:xfrm>
                <a:off x="7702595" y="3816532"/>
                <a:ext cx="594275" cy="597025"/>
              </a:xfrm>
              <a:prstGeom prst="ellipse">
                <a:avLst/>
              </a:prstGeom>
              <a:solidFill>
                <a:schemeClr val="tx1">
                  <a:lumMod val="50000"/>
                  <a:lumOff val="50000"/>
                </a:schemeClr>
              </a:solid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sz="1600" b="1" cap="all" dirty="0">
                    <a:solidFill>
                      <a:schemeClr val="bg1"/>
                    </a:solidFill>
                  </a:rPr>
                  <a:t>21%</a:t>
                </a:r>
              </a:p>
            </p:txBody>
          </p:sp>
        </p:grpSp>
        <p:grpSp>
          <p:nvGrpSpPr>
            <p:cNvPr id="92" name="Group 91">
              <a:extLst>
                <a:ext uri="{FF2B5EF4-FFF2-40B4-BE49-F238E27FC236}">
                  <a16:creationId xmlns:a16="http://schemas.microsoft.com/office/drawing/2014/main" id="{6AF2BEB6-1796-47F1-A2E7-3F28CFA74EE6}"/>
                </a:ext>
              </a:extLst>
            </p:cNvPr>
            <p:cNvGrpSpPr/>
            <p:nvPr/>
          </p:nvGrpSpPr>
          <p:grpSpPr>
            <a:xfrm>
              <a:off x="7975877" y="2697657"/>
              <a:ext cx="511935" cy="2138127"/>
              <a:chOff x="8847345" y="2256931"/>
              <a:chExt cx="594275" cy="2421040"/>
            </a:xfrm>
          </p:grpSpPr>
          <p:grpSp>
            <p:nvGrpSpPr>
              <p:cNvPr id="72" name="Group 71">
                <a:extLst>
                  <a:ext uri="{FF2B5EF4-FFF2-40B4-BE49-F238E27FC236}">
                    <a16:creationId xmlns:a16="http://schemas.microsoft.com/office/drawing/2014/main" id="{1F92BFE6-ED58-4C03-9F6B-2B7D940406FD}"/>
                  </a:ext>
                </a:extLst>
              </p:cNvPr>
              <p:cNvGrpSpPr/>
              <p:nvPr/>
            </p:nvGrpSpPr>
            <p:grpSpPr>
              <a:xfrm>
                <a:off x="9088895" y="2256931"/>
                <a:ext cx="139348" cy="2421040"/>
                <a:chOff x="5990254" y="1443758"/>
                <a:chExt cx="211494" cy="3657600"/>
              </a:xfrm>
            </p:grpSpPr>
            <p:sp>
              <p:nvSpPr>
                <p:cNvPr id="84" name="Rectangle: Rounded Corners 83">
                  <a:extLst>
                    <a:ext uri="{FF2B5EF4-FFF2-40B4-BE49-F238E27FC236}">
                      <a16:creationId xmlns:a16="http://schemas.microsoft.com/office/drawing/2014/main" id="{4938078E-4E72-46FB-BD3E-21B25EA285DF}"/>
                    </a:ext>
                  </a:extLst>
                </p:cNvPr>
                <p:cNvSpPr/>
                <p:nvPr/>
              </p:nvSpPr>
              <p:spPr>
                <a:xfrm>
                  <a:off x="5990254" y="1443758"/>
                  <a:ext cx="211494" cy="3657600"/>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85" name="Freeform: Shape 84">
                  <a:extLst>
                    <a:ext uri="{FF2B5EF4-FFF2-40B4-BE49-F238E27FC236}">
                      <a16:creationId xmlns:a16="http://schemas.microsoft.com/office/drawing/2014/main" id="{C850DBDF-933E-40E1-BBA0-D619B20D2024}"/>
                    </a:ext>
                  </a:extLst>
                </p:cNvPr>
                <p:cNvSpPr/>
                <p:nvPr/>
              </p:nvSpPr>
              <p:spPr>
                <a:xfrm>
                  <a:off x="5990254" y="1443758"/>
                  <a:ext cx="98751" cy="3654775"/>
                </a:xfrm>
                <a:custGeom>
                  <a:avLst/>
                  <a:gdLst>
                    <a:gd name="connsiteX0" fmla="*/ 98751 w 98751"/>
                    <a:gd name="connsiteY0" fmla="*/ 0 h 3654775"/>
                    <a:gd name="connsiteX1" fmla="*/ 98751 w 98751"/>
                    <a:gd name="connsiteY1" fmla="*/ 3654775 h 3654775"/>
                    <a:gd name="connsiteX2" fmla="*/ 64586 w 98751"/>
                    <a:gd name="connsiteY2" fmla="*/ 3647877 h 3654775"/>
                    <a:gd name="connsiteX3" fmla="*/ 0 w 98751"/>
                    <a:gd name="connsiteY3" fmla="*/ 3550440 h 3654775"/>
                    <a:gd name="connsiteX4" fmla="*/ 0 w 98751"/>
                    <a:gd name="connsiteY4" fmla="*/ 104334 h 3654775"/>
                    <a:gd name="connsiteX5" fmla="*/ 64586 w 98751"/>
                    <a:gd name="connsiteY5" fmla="*/ 6897 h 365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751" h="3654775">
                      <a:moveTo>
                        <a:pt x="98751" y="0"/>
                      </a:moveTo>
                      <a:lnTo>
                        <a:pt x="98751" y="3654775"/>
                      </a:lnTo>
                      <a:lnTo>
                        <a:pt x="64586" y="3647877"/>
                      </a:lnTo>
                      <a:cubicBezTo>
                        <a:pt x="26632" y="3631824"/>
                        <a:pt x="0" y="3594242"/>
                        <a:pt x="0" y="3550440"/>
                      </a:cubicBezTo>
                      <a:lnTo>
                        <a:pt x="0" y="104334"/>
                      </a:lnTo>
                      <a:cubicBezTo>
                        <a:pt x="0" y="60533"/>
                        <a:pt x="26632" y="22951"/>
                        <a:pt x="64586" y="6897"/>
                      </a:cubicBezTo>
                      <a:close/>
                    </a:path>
                  </a:pathLst>
                </a:custGeom>
                <a:solidFill>
                  <a:schemeClr val="tx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
            <p:nvSpPr>
              <p:cNvPr id="77" name="Oval 76">
                <a:extLst>
                  <a:ext uri="{FF2B5EF4-FFF2-40B4-BE49-F238E27FC236}">
                    <a16:creationId xmlns:a16="http://schemas.microsoft.com/office/drawing/2014/main" id="{8C8D146D-162C-4049-B6E6-73D0B4F404C3}"/>
                  </a:ext>
                </a:extLst>
              </p:cNvPr>
              <p:cNvSpPr/>
              <p:nvPr/>
            </p:nvSpPr>
            <p:spPr>
              <a:xfrm>
                <a:off x="8847345" y="3992647"/>
                <a:ext cx="594275" cy="597025"/>
              </a:xfrm>
              <a:prstGeom prst="ellipse">
                <a:avLst/>
              </a:prstGeom>
              <a:solidFill>
                <a:srgbClr val="FF70A0"/>
              </a:solid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sz="1600" b="1" cap="all" dirty="0">
                    <a:solidFill>
                      <a:schemeClr val="tx1">
                        <a:lumMod val="85000"/>
                        <a:lumOff val="15000"/>
                      </a:schemeClr>
                    </a:solidFill>
                  </a:rPr>
                  <a:t>10%</a:t>
                </a:r>
              </a:p>
            </p:txBody>
          </p:sp>
        </p:grpSp>
        <p:grpSp>
          <p:nvGrpSpPr>
            <p:cNvPr id="93" name="Group 92">
              <a:extLst>
                <a:ext uri="{FF2B5EF4-FFF2-40B4-BE49-F238E27FC236}">
                  <a16:creationId xmlns:a16="http://schemas.microsoft.com/office/drawing/2014/main" id="{3DD31099-3DA9-4E30-83E0-11B1716B92E7}"/>
                </a:ext>
              </a:extLst>
            </p:cNvPr>
            <p:cNvGrpSpPr/>
            <p:nvPr/>
          </p:nvGrpSpPr>
          <p:grpSpPr>
            <a:xfrm>
              <a:off x="8697586" y="2697657"/>
              <a:ext cx="646331" cy="3404707"/>
              <a:chOff x="9944769" y="2256931"/>
              <a:chExt cx="750288" cy="3855213"/>
            </a:xfrm>
          </p:grpSpPr>
          <p:sp>
            <p:nvSpPr>
              <p:cNvPr id="68" name="Rectangle 67">
                <a:extLst>
                  <a:ext uri="{FF2B5EF4-FFF2-40B4-BE49-F238E27FC236}">
                    <a16:creationId xmlns:a16="http://schemas.microsoft.com/office/drawing/2014/main" id="{C1A9DF72-FEC9-490A-99C2-A50A2FBDD893}"/>
                  </a:ext>
                </a:extLst>
              </p:cNvPr>
              <p:cNvSpPr/>
              <p:nvPr/>
            </p:nvSpPr>
            <p:spPr>
              <a:xfrm rot="16200000">
                <a:off x="9576232" y="4993320"/>
                <a:ext cx="1487361" cy="750288"/>
              </a:xfrm>
              <a:prstGeom prst="rect">
                <a:avLst/>
              </a:prstGeom>
            </p:spPr>
            <p:txBody>
              <a:bodyPr wrap="square">
                <a:spAutoFit/>
              </a:bodyPr>
              <a:lstStyle/>
              <a:p>
                <a:pPr algn="ctr"/>
                <a:r>
                  <a:rPr lang="en-US" b="1" dirty="0"/>
                  <a:t>Debt Funding</a:t>
                </a:r>
              </a:p>
            </p:txBody>
          </p:sp>
          <p:grpSp>
            <p:nvGrpSpPr>
              <p:cNvPr id="73" name="Group 72">
                <a:extLst>
                  <a:ext uri="{FF2B5EF4-FFF2-40B4-BE49-F238E27FC236}">
                    <a16:creationId xmlns:a16="http://schemas.microsoft.com/office/drawing/2014/main" id="{361B847A-A0C9-4661-B292-EF53FEA41B6C}"/>
                  </a:ext>
                </a:extLst>
              </p:cNvPr>
              <p:cNvGrpSpPr/>
              <p:nvPr/>
            </p:nvGrpSpPr>
            <p:grpSpPr>
              <a:xfrm>
                <a:off x="10247732" y="2256931"/>
                <a:ext cx="139348" cy="2421040"/>
                <a:chOff x="7749075" y="1443758"/>
                <a:chExt cx="211494" cy="3657600"/>
              </a:xfrm>
            </p:grpSpPr>
            <p:sp>
              <p:nvSpPr>
                <p:cNvPr id="82" name="Rectangle: Rounded Corners 81">
                  <a:extLst>
                    <a:ext uri="{FF2B5EF4-FFF2-40B4-BE49-F238E27FC236}">
                      <a16:creationId xmlns:a16="http://schemas.microsoft.com/office/drawing/2014/main" id="{2AAF286A-3A83-4452-AE61-AA40CC2F9C87}"/>
                    </a:ext>
                  </a:extLst>
                </p:cNvPr>
                <p:cNvSpPr/>
                <p:nvPr/>
              </p:nvSpPr>
              <p:spPr>
                <a:xfrm>
                  <a:off x="7749075" y="1443758"/>
                  <a:ext cx="211494" cy="3657600"/>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83" name="Freeform: Shape 82">
                  <a:extLst>
                    <a:ext uri="{FF2B5EF4-FFF2-40B4-BE49-F238E27FC236}">
                      <a16:creationId xmlns:a16="http://schemas.microsoft.com/office/drawing/2014/main" id="{620EE907-75AF-4950-9978-34D2782A73C0}"/>
                    </a:ext>
                  </a:extLst>
                </p:cNvPr>
                <p:cNvSpPr/>
                <p:nvPr/>
              </p:nvSpPr>
              <p:spPr>
                <a:xfrm>
                  <a:off x="7749075" y="1443758"/>
                  <a:ext cx="98751" cy="3654775"/>
                </a:xfrm>
                <a:custGeom>
                  <a:avLst/>
                  <a:gdLst>
                    <a:gd name="connsiteX0" fmla="*/ 98751 w 98751"/>
                    <a:gd name="connsiteY0" fmla="*/ 0 h 3654775"/>
                    <a:gd name="connsiteX1" fmla="*/ 98751 w 98751"/>
                    <a:gd name="connsiteY1" fmla="*/ 3654775 h 3654775"/>
                    <a:gd name="connsiteX2" fmla="*/ 64586 w 98751"/>
                    <a:gd name="connsiteY2" fmla="*/ 3647877 h 3654775"/>
                    <a:gd name="connsiteX3" fmla="*/ 0 w 98751"/>
                    <a:gd name="connsiteY3" fmla="*/ 3550440 h 3654775"/>
                    <a:gd name="connsiteX4" fmla="*/ 0 w 98751"/>
                    <a:gd name="connsiteY4" fmla="*/ 104334 h 3654775"/>
                    <a:gd name="connsiteX5" fmla="*/ 64586 w 98751"/>
                    <a:gd name="connsiteY5" fmla="*/ 6897 h 365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751" h="3654775">
                      <a:moveTo>
                        <a:pt x="98751" y="0"/>
                      </a:moveTo>
                      <a:lnTo>
                        <a:pt x="98751" y="3654775"/>
                      </a:lnTo>
                      <a:lnTo>
                        <a:pt x="64586" y="3647877"/>
                      </a:lnTo>
                      <a:cubicBezTo>
                        <a:pt x="26632" y="3631824"/>
                        <a:pt x="0" y="3594242"/>
                        <a:pt x="0" y="3550440"/>
                      </a:cubicBezTo>
                      <a:lnTo>
                        <a:pt x="0" y="104334"/>
                      </a:lnTo>
                      <a:cubicBezTo>
                        <a:pt x="0" y="60533"/>
                        <a:pt x="26632" y="22951"/>
                        <a:pt x="64586" y="6897"/>
                      </a:cubicBezTo>
                      <a:close/>
                    </a:path>
                  </a:pathLst>
                </a:custGeom>
                <a:solidFill>
                  <a:schemeClr val="tx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
            <p:nvSpPr>
              <p:cNvPr id="78" name="Oval 77">
                <a:extLst>
                  <a:ext uri="{FF2B5EF4-FFF2-40B4-BE49-F238E27FC236}">
                    <a16:creationId xmlns:a16="http://schemas.microsoft.com/office/drawing/2014/main" id="{576F14C0-6615-41F8-AE90-B99DB0DEDA82}"/>
                  </a:ext>
                </a:extLst>
              </p:cNvPr>
              <p:cNvSpPr/>
              <p:nvPr/>
            </p:nvSpPr>
            <p:spPr>
              <a:xfrm>
                <a:off x="10020268" y="3992647"/>
                <a:ext cx="594275" cy="597025"/>
              </a:xfrm>
              <a:prstGeom prst="ellipse">
                <a:avLst/>
              </a:prstGeom>
              <a:solidFill>
                <a:schemeClr val="tx1">
                  <a:lumMod val="75000"/>
                  <a:lumOff val="25000"/>
                </a:schemeClr>
              </a:solid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sz="1600" b="1" cap="all" dirty="0">
                    <a:solidFill>
                      <a:schemeClr val="bg1"/>
                    </a:solidFill>
                  </a:rPr>
                  <a:t>10%</a:t>
                </a:r>
              </a:p>
            </p:txBody>
          </p:sp>
        </p:grpSp>
        <p:grpSp>
          <p:nvGrpSpPr>
            <p:cNvPr id="94" name="Group 93">
              <a:extLst>
                <a:ext uri="{FF2B5EF4-FFF2-40B4-BE49-F238E27FC236}">
                  <a16:creationId xmlns:a16="http://schemas.microsoft.com/office/drawing/2014/main" id="{2896A975-FEA2-4DA7-A344-580033AD4F0C}"/>
                </a:ext>
              </a:extLst>
            </p:cNvPr>
            <p:cNvGrpSpPr/>
            <p:nvPr/>
          </p:nvGrpSpPr>
          <p:grpSpPr>
            <a:xfrm>
              <a:off x="9477220" y="2654816"/>
              <a:ext cx="511935" cy="2153685"/>
              <a:chOff x="11204787" y="2256931"/>
              <a:chExt cx="594275" cy="2438657"/>
            </a:xfrm>
          </p:grpSpPr>
          <p:grpSp>
            <p:nvGrpSpPr>
              <p:cNvPr id="74" name="Group 73">
                <a:extLst>
                  <a:ext uri="{FF2B5EF4-FFF2-40B4-BE49-F238E27FC236}">
                    <a16:creationId xmlns:a16="http://schemas.microsoft.com/office/drawing/2014/main" id="{3388C6F1-311E-48A1-ADB8-DBFBB95F1FC8}"/>
                  </a:ext>
                </a:extLst>
              </p:cNvPr>
              <p:cNvGrpSpPr/>
              <p:nvPr/>
            </p:nvGrpSpPr>
            <p:grpSpPr>
              <a:xfrm>
                <a:off x="11406569" y="2256931"/>
                <a:ext cx="139348" cy="2421040"/>
                <a:chOff x="9507895" y="1443758"/>
                <a:chExt cx="211494" cy="3657600"/>
              </a:xfrm>
            </p:grpSpPr>
            <p:sp>
              <p:nvSpPr>
                <p:cNvPr id="80" name="Rectangle: Rounded Corners 79">
                  <a:extLst>
                    <a:ext uri="{FF2B5EF4-FFF2-40B4-BE49-F238E27FC236}">
                      <a16:creationId xmlns:a16="http://schemas.microsoft.com/office/drawing/2014/main" id="{09418A8C-97AB-43DB-9D85-7BBF6958EF92}"/>
                    </a:ext>
                  </a:extLst>
                </p:cNvPr>
                <p:cNvSpPr/>
                <p:nvPr/>
              </p:nvSpPr>
              <p:spPr>
                <a:xfrm>
                  <a:off x="9507895" y="1443758"/>
                  <a:ext cx="211494" cy="3657600"/>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81" name="Freeform: Shape 80">
                  <a:extLst>
                    <a:ext uri="{FF2B5EF4-FFF2-40B4-BE49-F238E27FC236}">
                      <a16:creationId xmlns:a16="http://schemas.microsoft.com/office/drawing/2014/main" id="{C470600D-8885-44CF-9204-F8598D2D614D}"/>
                    </a:ext>
                  </a:extLst>
                </p:cNvPr>
                <p:cNvSpPr/>
                <p:nvPr/>
              </p:nvSpPr>
              <p:spPr>
                <a:xfrm>
                  <a:off x="9507895" y="1443758"/>
                  <a:ext cx="98751" cy="3654775"/>
                </a:xfrm>
                <a:custGeom>
                  <a:avLst/>
                  <a:gdLst>
                    <a:gd name="connsiteX0" fmla="*/ 98751 w 98751"/>
                    <a:gd name="connsiteY0" fmla="*/ 0 h 3654775"/>
                    <a:gd name="connsiteX1" fmla="*/ 98751 w 98751"/>
                    <a:gd name="connsiteY1" fmla="*/ 3654775 h 3654775"/>
                    <a:gd name="connsiteX2" fmla="*/ 64586 w 98751"/>
                    <a:gd name="connsiteY2" fmla="*/ 3647877 h 3654775"/>
                    <a:gd name="connsiteX3" fmla="*/ 0 w 98751"/>
                    <a:gd name="connsiteY3" fmla="*/ 3550440 h 3654775"/>
                    <a:gd name="connsiteX4" fmla="*/ 0 w 98751"/>
                    <a:gd name="connsiteY4" fmla="*/ 104334 h 3654775"/>
                    <a:gd name="connsiteX5" fmla="*/ 64586 w 98751"/>
                    <a:gd name="connsiteY5" fmla="*/ 6897 h 365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751" h="3654775">
                      <a:moveTo>
                        <a:pt x="98751" y="0"/>
                      </a:moveTo>
                      <a:lnTo>
                        <a:pt x="98751" y="3654775"/>
                      </a:lnTo>
                      <a:lnTo>
                        <a:pt x="64586" y="3647877"/>
                      </a:lnTo>
                      <a:cubicBezTo>
                        <a:pt x="26632" y="3631824"/>
                        <a:pt x="0" y="3594242"/>
                        <a:pt x="0" y="3550440"/>
                      </a:cubicBezTo>
                      <a:lnTo>
                        <a:pt x="0" y="104334"/>
                      </a:lnTo>
                      <a:cubicBezTo>
                        <a:pt x="0" y="60533"/>
                        <a:pt x="26632" y="22951"/>
                        <a:pt x="64586" y="6897"/>
                      </a:cubicBezTo>
                      <a:close/>
                    </a:path>
                  </a:pathLst>
                </a:custGeom>
                <a:solidFill>
                  <a:schemeClr val="tx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
            <p:nvSpPr>
              <p:cNvPr id="79" name="Oval 78">
                <a:extLst>
                  <a:ext uri="{FF2B5EF4-FFF2-40B4-BE49-F238E27FC236}">
                    <a16:creationId xmlns:a16="http://schemas.microsoft.com/office/drawing/2014/main" id="{E527E40C-B9A6-4687-84FD-E6AF6B90AB70}"/>
                  </a:ext>
                </a:extLst>
              </p:cNvPr>
              <p:cNvSpPr/>
              <p:nvPr/>
            </p:nvSpPr>
            <p:spPr>
              <a:xfrm>
                <a:off x="11204787" y="4098563"/>
                <a:ext cx="594275" cy="597025"/>
              </a:xfrm>
              <a:prstGeom prst="ellipse">
                <a:avLst/>
              </a:prstGeom>
              <a:solidFill>
                <a:schemeClr val="bg1">
                  <a:lumMod val="65000"/>
                </a:schemeClr>
              </a:solid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sz="1600" b="1" cap="all" dirty="0">
                    <a:solidFill>
                      <a:schemeClr val="bg1"/>
                    </a:solidFill>
                  </a:rPr>
                  <a:t>5%</a:t>
                </a:r>
              </a:p>
            </p:txBody>
          </p:sp>
        </p:grpSp>
        <p:grpSp>
          <p:nvGrpSpPr>
            <p:cNvPr id="95" name="Group 94">
              <a:extLst>
                <a:ext uri="{FF2B5EF4-FFF2-40B4-BE49-F238E27FC236}">
                  <a16:creationId xmlns:a16="http://schemas.microsoft.com/office/drawing/2014/main" id="{F052F7EF-1BE8-4CF2-981E-DEE6A5FC6FF8}"/>
                </a:ext>
              </a:extLst>
            </p:cNvPr>
            <p:cNvGrpSpPr/>
            <p:nvPr/>
          </p:nvGrpSpPr>
          <p:grpSpPr>
            <a:xfrm>
              <a:off x="10128041" y="2637597"/>
              <a:ext cx="511935" cy="2153685"/>
              <a:chOff x="11204787" y="2256931"/>
              <a:chExt cx="594275" cy="2438657"/>
            </a:xfrm>
          </p:grpSpPr>
          <p:grpSp>
            <p:nvGrpSpPr>
              <p:cNvPr id="96" name="Group 95">
                <a:extLst>
                  <a:ext uri="{FF2B5EF4-FFF2-40B4-BE49-F238E27FC236}">
                    <a16:creationId xmlns:a16="http://schemas.microsoft.com/office/drawing/2014/main" id="{C8E2D013-A983-45E3-BE16-32A449C81A81}"/>
                  </a:ext>
                </a:extLst>
              </p:cNvPr>
              <p:cNvGrpSpPr/>
              <p:nvPr/>
            </p:nvGrpSpPr>
            <p:grpSpPr>
              <a:xfrm>
                <a:off x="11406569" y="2256931"/>
                <a:ext cx="139348" cy="2421040"/>
                <a:chOff x="9507895" y="1443758"/>
                <a:chExt cx="211494" cy="3657600"/>
              </a:xfrm>
            </p:grpSpPr>
            <p:sp>
              <p:nvSpPr>
                <p:cNvPr id="98" name="Rectangle: Rounded Corners 97">
                  <a:extLst>
                    <a:ext uri="{FF2B5EF4-FFF2-40B4-BE49-F238E27FC236}">
                      <a16:creationId xmlns:a16="http://schemas.microsoft.com/office/drawing/2014/main" id="{C7A74CC0-DD7A-4E07-9F37-49D0B18B30C7}"/>
                    </a:ext>
                  </a:extLst>
                </p:cNvPr>
                <p:cNvSpPr/>
                <p:nvPr/>
              </p:nvSpPr>
              <p:spPr>
                <a:xfrm>
                  <a:off x="9507895" y="1443758"/>
                  <a:ext cx="211494" cy="3657600"/>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99" name="Freeform: Shape 98">
                  <a:extLst>
                    <a:ext uri="{FF2B5EF4-FFF2-40B4-BE49-F238E27FC236}">
                      <a16:creationId xmlns:a16="http://schemas.microsoft.com/office/drawing/2014/main" id="{FDDC4515-9012-4C70-A663-9224CDD323E5}"/>
                    </a:ext>
                  </a:extLst>
                </p:cNvPr>
                <p:cNvSpPr/>
                <p:nvPr/>
              </p:nvSpPr>
              <p:spPr>
                <a:xfrm>
                  <a:off x="9507895" y="1443758"/>
                  <a:ext cx="98751" cy="3654775"/>
                </a:xfrm>
                <a:custGeom>
                  <a:avLst/>
                  <a:gdLst>
                    <a:gd name="connsiteX0" fmla="*/ 98751 w 98751"/>
                    <a:gd name="connsiteY0" fmla="*/ 0 h 3654775"/>
                    <a:gd name="connsiteX1" fmla="*/ 98751 w 98751"/>
                    <a:gd name="connsiteY1" fmla="*/ 3654775 h 3654775"/>
                    <a:gd name="connsiteX2" fmla="*/ 64586 w 98751"/>
                    <a:gd name="connsiteY2" fmla="*/ 3647877 h 3654775"/>
                    <a:gd name="connsiteX3" fmla="*/ 0 w 98751"/>
                    <a:gd name="connsiteY3" fmla="*/ 3550440 h 3654775"/>
                    <a:gd name="connsiteX4" fmla="*/ 0 w 98751"/>
                    <a:gd name="connsiteY4" fmla="*/ 104334 h 3654775"/>
                    <a:gd name="connsiteX5" fmla="*/ 64586 w 98751"/>
                    <a:gd name="connsiteY5" fmla="*/ 6897 h 365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751" h="3654775">
                      <a:moveTo>
                        <a:pt x="98751" y="0"/>
                      </a:moveTo>
                      <a:lnTo>
                        <a:pt x="98751" y="3654775"/>
                      </a:lnTo>
                      <a:lnTo>
                        <a:pt x="64586" y="3647877"/>
                      </a:lnTo>
                      <a:cubicBezTo>
                        <a:pt x="26632" y="3631824"/>
                        <a:pt x="0" y="3594242"/>
                        <a:pt x="0" y="3550440"/>
                      </a:cubicBezTo>
                      <a:lnTo>
                        <a:pt x="0" y="104334"/>
                      </a:lnTo>
                      <a:cubicBezTo>
                        <a:pt x="0" y="60533"/>
                        <a:pt x="26632" y="22951"/>
                        <a:pt x="64586" y="6897"/>
                      </a:cubicBezTo>
                      <a:close/>
                    </a:path>
                  </a:pathLst>
                </a:custGeom>
                <a:solidFill>
                  <a:schemeClr val="tx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
            <p:nvSpPr>
              <p:cNvPr id="97" name="Oval 96">
                <a:extLst>
                  <a:ext uri="{FF2B5EF4-FFF2-40B4-BE49-F238E27FC236}">
                    <a16:creationId xmlns:a16="http://schemas.microsoft.com/office/drawing/2014/main" id="{CC15B4DC-4397-4339-9C06-D3F6943C7AB2}"/>
                  </a:ext>
                </a:extLst>
              </p:cNvPr>
              <p:cNvSpPr/>
              <p:nvPr/>
            </p:nvSpPr>
            <p:spPr>
              <a:xfrm>
                <a:off x="11204787" y="4098563"/>
                <a:ext cx="594275" cy="597025"/>
              </a:xfrm>
              <a:prstGeom prst="ellipse">
                <a:avLst/>
              </a:prstGeom>
              <a:solidFill>
                <a:schemeClr val="accent1">
                  <a:lumMod val="75000"/>
                </a:schemeClr>
              </a:solidFill>
              <a:ln w="762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en-US" sz="1600" b="1" cap="all" dirty="0">
                    <a:solidFill>
                      <a:schemeClr val="bg1"/>
                    </a:solidFill>
                  </a:rPr>
                  <a:t>5%</a:t>
                </a:r>
              </a:p>
            </p:txBody>
          </p:sp>
        </p:grpSp>
        <p:sp>
          <p:nvSpPr>
            <p:cNvPr id="100" name="Rectangle 99">
              <a:extLst>
                <a:ext uri="{FF2B5EF4-FFF2-40B4-BE49-F238E27FC236}">
                  <a16:creationId xmlns:a16="http://schemas.microsoft.com/office/drawing/2014/main" id="{5150819E-8933-4D1D-9362-064EC6D047EC}"/>
                </a:ext>
              </a:extLst>
            </p:cNvPr>
            <p:cNvSpPr/>
            <p:nvPr/>
          </p:nvSpPr>
          <p:spPr>
            <a:xfrm rot="16200000">
              <a:off x="6709803" y="5357980"/>
              <a:ext cx="1546056" cy="338554"/>
            </a:xfrm>
            <a:prstGeom prst="rect">
              <a:avLst/>
            </a:prstGeom>
          </p:spPr>
          <p:txBody>
            <a:bodyPr wrap="square">
              <a:spAutoFit/>
            </a:bodyPr>
            <a:lstStyle/>
            <a:p>
              <a:pPr algn="ctr"/>
              <a:r>
                <a:rPr lang="en-US" sz="1600" b="1" dirty="0"/>
                <a:t>Contractor</a:t>
              </a:r>
            </a:p>
          </p:txBody>
        </p:sp>
        <p:sp>
          <p:nvSpPr>
            <p:cNvPr id="101" name="Rectangle 100">
              <a:extLst>
                <a:ext uri="{FF2B5EF4-FFF2-40B4-BE49-F238E27FC236}">
                  <a16:creationId xmlns:a16="http://schemas.microsoft.com/office/drawing/2014/main" id="{E59B710C-DF4D-41F5-A5FA-56AF0C05AAC5}"/>
                </a:ext>
              </a:extLst>
            </p:cNvPr>
            <p:cNvSpPr/>
            <p:nvPr/>
          </p:nvSpPr>
          <p:spPr>
            <a:xfrm rot="16200000">
              <a:off x="7439433" y="5195721"/>
              <a:ext cx="1313554" cy="584775"/>
            </a:xfrm>
            <a:prstGeom prst="rect">
              <a:avLst/>
            </a:prstGeom>
          </p:spPr>
          <p:txBody>
            <a:bodyPr wrap="square">
              <a:spAutoFit/>
            </a:bodyPr>
            <a:lstStyle/>
            <a:p>
              <a:pPr algn="ctr"/>
              <a:r>
                <a:rPr lang="en-US" sz="1600" b="1" dirty="0"/>
                <a:t>Material And Machinery</a:t>
              </a:r>
            </a:p>
          </p:txBody>
        </p:sp>
        <p:sp>
          <p:nvSpPr>
            <p:cNvPr id="102" name="Rectangle 101">
              <a:extLst>
                <a:ext uri="{FF2B5EF4-FFF2-40B4-BE49-F238E27FC236}">
                  <a16:creationId xmlns:a16="http://schemas.microsoft.com/office/drawing/2014/main" id="{94A7E00F-6DE8-432A-BCEA-8E557F4EE711}"/>
                </a:ext>
              </a:extLst>
            </p:cNvPr>
            <p:cNvSpPr/>
            <p:nvPr/>
          </p:nvSpPr>
          <p:spPr>
            <a:xfrm rot="16200000">
              <a:off x="9036638" y="5195721"/>
              <a:ext cx="1313554" cy="584775"/>
            </a:xfrm>
            <a:prstGeom prst="rect">
              <a:avLst/>
            </a:prstGeom>
          </p:spPr>
          <p:txBody>
            <a:bodyPr wrap="square">
              <a:spAutoFit/>
            </a:bodyPr>
            <a:lstStyle/>
            <a:p>
              <a:pPr algn="ctr"/>
              <a:r>
                <a:rPr lang="en-US" sz="1600" b="1" dirty="0"/>
                <a:t>Project Developer</a:t>
              </a:r>
            </a:p>
          </p:txBody>
        </p:sp>
        <p:sp>
          <p:nvSpPr>
            <p:cNvPr id="103" name="Rectangle 102">
              <a:extLst>
                <a:ext uri="{FF2B5EF4-FFF2-40B4-BE49-F238E27FC236}">
                  <a16:creationId xmlns:a16="http://schemas.microsoft.com/office/drawing/2014/main" id="{2C623133-B59E-49FF-9E3D-9A2F96F01F5E}"/>
                </a:ext>
              </a:extLst>
            </p:cNvPr>
            <p:cNvSpPr/>
            <p:nvPr/>
          </p:nvSpPr>
          <p:spPr>
            <a:xfrm rot="16200000">
              <a:off x="9762151" y="5094098"/>
              <a:ext cx="1313554" cy="830997"/>
            </a:xfrm>
            <a:prstGeom prst="rect">
              <a:avLst/>
            </a:prstGeom>
          </p:spPr>
          <p:txBody>
            <a:bodyPr wrap="square">
              <a:spAutoFit/>
            </a:bodyPr>
            <a:lstStyle/>
            <a:p>
              <a:pPr algn="ctr"/>
              <a:r>
                <a:rPr lang="en-US" sz="1600" b="1" dirty="0"/>
                <a:t>Project Based Joint Venture</a:t>
              </a:r>
            </a:p>
          </p:txBody>
        </p:sp>
        <p:sp>
          <p:nvSpPr>
            <p:cNvPr id="105" name="TextBox 104">
              <a:extLst>
                <a:ext uri="{FF2B5EF4-FFF2-40B4-BE49-F238E27FC236}">
                  <a16:creationId xmlns:a16="http://schemas.microsoft.com/office/drawing/2014/main" id="{EFD6EE17-4039-4D5D-B1D3-8B23C20752A9}"/>
                </a:ext>
              </a:extLst>
            </p:cNvPr>
            <p:cNvSpPr txBox="1"/>
            <p:nvPr/>
          </p:nvSpPr>
          <p:spPr>
            <a:xfrm rot="16200000">
              <a:off x="4936218" y="3696453"/>
              <a:ext cx="2692369" cy="369332"/>
            </a:xfrm>
            <a:prstGeom prst="rect">
              <a:avLst/>
            </a:prstGeom>
            <a:noFill/>
          </p:spPr>
          <p:txBody>
            <a:bodyPr wrap="square" rtlCol="0">
              <a:spAutoFit/>
            </a:bodyPr>
            <a:lstStyle/>
            <a:p>
              <a:r>
                <a:rPr lang="en-IN" b="1" dirty="0"/>
                <a:t>Percentage of Projects </a:t>
              </a:r>
            </a:p>
          </p:txBody>
        </p:sp>
      </p:grpSp>
      <p:sp>
        <p:nvSpPr>
          <p:cNvPr id="106" name="TextBox 105">
            <a:extLst>
              <a:ext uri="{FF2B5EF4-FFF2-40B4-BE49-F238E27FC236}">
                <a16:creationId xmlns:a16="http://schemas.microsoft.com/office/drawing/2014/main" id="{19B65186-1758-42C7-B9C4-13726CA6E7BC}"/>
              </a:ext>
            </a:extLst>
          </p:cNvPr>
          <p:cNvSpPr txBox="1"/>
          <p:nvPr/>
        </p:nvSpPr>
        <p:spPr>
          <a:xfrm>
            <a:off x="1225977" y="6203568"/>
            <a:ext cx="4057078" cy="307777"/>
          </a:xfrm>
          <a:prstGeom prst="rect">
            <a:avLst/>
          </a:prstGeom>
          <a:noFill/>
        </p:spPr>
        <p:txBody>
          <a:bodyPr wrap="square" rtlCol="0">
            <a:spAutoFit/>
          </a:bodyPr>
          <a:lstStyle/>
          <a:p>
            <a:r>
              <a:rPr lang="en-IN" sz="1400" b="1" i="1" dirty="0"/>
              <a:t>Source: Invest India and T&amp;A Analysis</a:t>
            </a:r>
          </a:p>
        </p:txBody>
      </p:sp>
      <p:pic>
        <p:nvPicPr>
          <p:cNvPr id="109" name="Image1">
            <a:extLst>
              <a:ext uri="{FF2B5EF4-FFF2-40B4-BE49-F238E27FC236}">
                <a16:creationId xmlns:a16="http://schemas.microsoft.com/office/drawing/2014/main" id="{C981863B-C480-48F0-BF41-B4A2CBBEC368}"/>
              </a:ext>
            </a:extLst>
          </p:cNvPr>
          <p:cNvPicPr/>
          <p:nvPr/>
        </p:nvPicPr>
        <p:blipFill>
          <a:blip r:embed="rId3">
            <a:lum/>
            <a:alphaModFix/>
          </a:blip>
          <a:srcRect/>
          <a:stretch>
            <a:fillRect/>
          </a:stretch>
        </p:blipFill>
        <p:spPr>
          <a:xfrm>
            <a:off x="9422461" y="177682"/>
            <a:ext cx="2467255" cy="842963"/>
          </a:xfrm>
          <a:prstGeom prst="rect">
            <a:avLst/>
          </a:prstGeom>
        </p:spPr>
      </p:pic>
      <p:pic>
        <p:nvPicPr>
          <p:cNvPr id="110" name="Picture 109" descr="A close up of a logo&#10;&#10;Description automatically generated">
            <a:extLst>
              <a:ext uri="{FF2B5EF4-FFF2-40B4-BE49-F238E27FC236}">
                <a16:creationId xmlns:a16="http://schemas.microsoft.com/office/drawing/2014/main" id="{5D75D926-C17A-4455-A0B3-F803976E95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46926" y="99205"/>
            <a:ext cx="939627" cy="921440"/>
          </a:xfrm>
          <a:prstGeom prst="rect">
            <a:avLst/>
          </a:prstGeom>
        </p:spPr>
      </p:pic>
    </p:spTree>
    <p:extLst>
      <p:ext uri="{BB962C8B-B14F-4D97-AF65-F5344CB8AC3E}">
        <p14:creationId xmlns:p14="http://schemas.microsoft.com/office/powerpoint/2010/main" val="2362329343"/>
      </p:ext>
    </p:extLst>
  </p:cSld>
  <p:clrMapOvr>
    <a:masterClrMapping/>
  </p:clrMapOvr>
</p:sld>
</file>

<file path=ppt/theme/theme1.xml><?xml version="1.0" encoding="utf-8"?>
<a:theme xmlns:a="http://schemas.openxmlformats.org/drawingml/2006/main" name="Office Theme">
  <a:themeElements>
    <a:clrScheme name="T&amp;A Wine &amp; Gray">
      <a:dk1>
        <a:sysClr val="windowText" lastClr="000000"/>
      </a:dk1>
      <a:lt1>
        <a:sysClr val="window" lastClr="FFFFFF"/>
      </a:lt1>
      <a:dk2>
        <a:srgbClr val="990033"/>
      </a:dk2>
      <a:lt2>
        <a:srgbClr val="D8D8D8"/>
      </a:lt2>
      <a:accent1>
        <a:srgbClr val="990033"/>
      </a:accent1>
      <a:accent2>
        <a:srgbClr val="B2B2B2"/>
      </a:accent2>
      <a:accent3>
        <a:srgbClr val="969696"/>
      </a:accent3>
      <a:accent4>
        <a:srgbClr val="720026"/>
      </a:accent4>
      <a:accent5>
        <a:srgbClr val="5F5F5F"/>
      </a:accent5>
      <a:accent6>
        <a:srgbClr val="002060"/>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600</TotalTime>
  <Words>2385</Words>
  <Application>Microsoft Macintosh PowerPoint</Application>
  <PresentationFormat>Widescreen</PresentationFormat>
  <Paragraphs>428</Paragraphs>
  <Slides>27</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27</vt:i4>
      </vt:variant>
    </vt:vector>
  </HeadingPairs>
  <TitlesOfParts>
    <vt:vector size="35" baseType="lpstr">
      <vt:lpstr>Aharoni</vt:lpstr>
      <vt:lpstr>Arial</vt:lpstr>
      <vt:lpstr>Calibri</vt:lpstr>
      <vt:lpstr>Calibri Light</vt:lpstr>
      <vt:lpstr>Century Gothic</vt:lpstr>
      <vt:lpstr>Wingdings</vt:lpstr>
      <vt:lpstr>Office Theme</vt:lpstr>
      <vt:lpstr>Custom Design</vt:lpstr>
      <vt:lpstr>PowerPoint Presentation</vt:lpstr>
      <vt:lpstr>PowerPoint Presentation</vt:lpstr>
      <vt:lpstr>Overview: Indian Biotechnology Sector</vt:lpstr>
      <vt:lpstr>Indian Biotechnology Sector: Sub-sectors in India</vt:lpstr>
      <vt:lpstr>PowerPoint Presentation</vt:lpstr>
      <vt:lpstr>PowerPoint Presentation</vt:lpstr>
      <vt:lpstr>PowerPoint Presentation</vt:lpstr>
      <vt:lpstr>PowerPoint Presentation</vt:lpstr>
      <vt:lpstr>Indian Biotechnology Sector: Investment Ecosystem</vt:lpstr>
      <vt:lpstr>Indian Biotechnology Sector: Investment Opportunities: Ongoing Projects: Biotech Parks</vt:lpstr>
      <vt:lpstr>Indian Biotechnology Sector: Private Sector Capacity</vt:lpstr>
      <vt:lpstr>Indian Biotechnology Sector: Major Players</vt:lpstr>
      <vt:lpstr>PowerPoint Presentation</vt:lpstr>
      <vt:lpstr>Indian Biotechnology Sector: Biotech Clusters</vt:lpstr>
      <vt:lpstr>Indian Biotechnology Sector: Biotech Clusters: Example: Genome Valley</vt:lpstr>
      <vt:lpstr>PowerPoint Presentation</vt:lpstr>
      <vt:lpstr>Investment Opportunities in India</vt:lpstr>
      <vt:lpstr>Opportunities in Clinical Trials</vt:lpstr>
      <vt:lpstr>Opportunities in Bio-Similars</vt:lpstr>
      <vt:lpstr>Case Study: Roche Holding AG and Emcure</vt:lpstr>
      <vt:lpstr>PowerPoint Presentation</vt:lpstr>
      <vt:lpstr>Investing in Biotechnology India: Challenges and Solutions</vt:lpstr>
      <vt:lpstr>PowerPoint Presentation</vt:lpstr>
      <vt:lpstr>Favourable Environment: Regulatory Framework</vt:lpstr>
      <vt:lpstr>PowerPoint Presentation</vt:lpstr>
      <vt:lpstr>Entering the Indian Biotechnology Market: Where? How?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pooloma ghosh</dc:creator>
  <cp:lastModifiedBy>Ashwin Merchant</cp:lastModifiedBy>
  <cp:revision>4</cp:revision>
  <dcterms:created xsi:type="dcterms:W3CDTF">2020-01-28T10:21:16Z</dcterms:created>
  <dcterms:modified xsi:type="dcterms:W3CDTF">2020-01-31T12:14:46Z</dcterms:modified>
</cp:coreProperties>
</file>